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sldIdLst>
    <p:sldId id="379" r:id="rId3"/>
    <p:sldId id="380" r:id="rId4"/>
    <p:sldId id="381" r:id="rId5"/>
    <p:sldId id="382" r:id="rId6"/>
    <p:sldId id="383" r:id="rId7"/>
    <p:sldId id="384" r:id="rId8"/>
    <p:sldId id="385" r:id="rId9"/>
    <p:sldId id="386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05"/>
  </p:normalViewPr>
  <p:slideViewPr>
    <p:cSldViewPr snapToGrid="0" snapToObjects="1">
      <p:cViewPr varScale="1">
        <p:scale>
          <a:sx n="108" d="100"/>
          <a:sy n="108" d="100"/>
        </p:scale>
        <p:origin x="7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EE29F29-F5A1-E540-A544-12A80EC334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15E9F56-C64B-1A47-AFC1-BB510F4265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8024381-9D78-854A-85EF-1D229A568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96264-DEE7-6042-A5F7-F67B13C4C560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C4E321F-E31F-EA4C-8B7A-1F82E0A90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57FE10F-0113-F64B-ABFC-543CC973D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6D9E9-E5C7-9C45-BE6C-7437C00DD4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667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E0AF74B-BD18-3C42-ADFA-B5DE57117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769A442-AB04-404C-8D48-CC5394176D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94C6CF4-DDBD-4648-AD0E-97F658662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96264-DEE7-6042-A5F7-F67B13C4C560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F900AF4-EE07-4D4F-B1B6-22EEB0730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99C312C-162F-7540-932A-4B8EF8658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6D9E9-E5C7-9C45-BE6C-7437C00DD4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2560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E9F79CE4-7932-6545-96E4-31F1BAC864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8C53A330-4948-6D47-B635-F701CE2B88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D565BE5-D170-114A-8618-5ADA1DF78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96264-DEE7-6042-A5F7-F67B13C4C560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BD6C216-A614-1846-BCD3-76ECE0C96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702F490-B6CD-8545-9A17-E99FA454E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6D9E9-E5C7-9C45-BE6C-7437C00DD4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38661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8C87F526-0F92-DF4E-99B1-E84F99087E60}"/>
              </a:ext>
            </a:extLst>
          </p:cNvPr>
          <p:cNvGrpSpPr>
            <a:grpSpLocks/>
          </p:cNvGrpSpPr>
          <p:nvPr/>
        </p:nvGrpSpPr>
        <p:grpSpPr bwMode="auto">
          <a:xfrm>
            <a:off x="1" y="0"/>
            <a:ext cx="12187767" cy="6851650"/>
            <a:chOff x="0" y="0"/>
            <a:chExt cx="5758" cy="4316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B2F77AB2-02A7-FF41-9B29-5237244BEF0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/>
              <a:ahLst/>
              <a:cxnLst>
                <a:cxn ang="0">
                  <a:pos x="149" y="1505"/>
                </a:cxn>
                <a:cxn ang="0">
                  <a:pos x="687" y="1331"/>
                </a:cxn>
                <a:cxn ang="0">
                  <a:pos x="1213" y="1157"/>
                </a:cxn>
                <a:cxn ang="0">
                  <a:pos x="1728" y="977"/>
                </a:cxn>
                <a:cxn ang="0">
                  <a:pos x="2218" y="792"/>
                </a:cxn>
                <a:cxn ang="0">
                  <a:pos x="2457" y="696"/>
                </a:cxn>
                <a:cxn ang="0">
                  <a:pos x="2690" y="606"/>
                </a:cxn>
                <a:cxn ang="0">
                  <a:pos x="2918" y="510"/>
                </a:cxn>
                <a:cxn ang="0">
                  <a:pos x="3139" y="420"/>
                </a:cxn>
                <a:cxn ang="0">
                  <a:pos x="3348" y="324"/>
                </a:cxn>
                <a:cxn ang="0">
                  <a:pos x="3551" y="234"/>
                </a:cxn>
                <a:cxn ang="0">
                  <a:pos x="3749" y="138"/>
                </a:cxn>
                <a:cxn ang="0">
                  <a:pos x="3934" y="48"/>
                </a:cxn>
                <a:cxn ang="0">
                  <a:pos x="3934" y="0"/>
                </a:cxn>
                <a:cxn ang="0">
                  <a:pos x="3743" y="96"/>
                </a:cxn>
                <a:cxn ang="0">
                  <a:pos x="3539" y="192"/>
                </a:cxn>
                <a:cxn ang="0">
                  <a:pos x="3330" y="288"/>
                </a:cxn>
                <a:cxn ang="0">
                  <a:pos x="3115" y="384"/>
                </a:cxn>
                <a:cxn ang="0">
                  <a:pos x="2888" y="480"/>
                </a:cxn>
                <a:cxn ang="0">
                  <a:pos x="2654" y="576"/>
                </a:cxn>
                <a:cxn ang="0">
                  <a:pos x="2409" y="672"/>
                </a:cxn>
                <a:cxn ang="0">
                  <a:pos x="2164" y="768"/>
                </a:cxn>
                <a:cxn ang="0">
                  <a:pos x="1907" y="864"/>
                </a:cxn>
                <a:cxn ang="0">
                  <a:pos x="1650" y="960"/>
                </a:cxn>
                <a:cxn ang="0">
                  <a:pos x="1112" y="1145"/>
                </a:cxn>
                <a:cxn ang="0">
                  <a:pos x="562" y="1331"/>
                </a:cxn>
                <a:cxn ang="0">
                  <a:pos x="0" y="1505"/>
                </a:cxn>
                <a:cxn ang="0">
                  <a:pos x="149" y="1505"/>
                </a:cxn>
                <a:cxn ang="0">
                  <a:pos x="149" y="1505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5309A791-BA4E-F64C-A220-CA99A42FF17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/>
              <a:ahLst/>
              <a:cxnLst>
                <a:cxn ang="0">
                  <a:pos x="132" y="689"/>
                </a:cxn>
                <a:cxn ang="0">
                  <a:pos x="550" y="527"/>
                </a:cxn>
                <a:cxn ang="0">
                  <a:pos x="963" y="365"/>
                </a:cxn>
                <a:cxn ang="0">
                  <a:pos x="1160" y="287"/>
                </a:cxn>
                <a:cxn ang="0">
                  <a:pos x="1357" y="203"/>
                </a:cxn>
                <a:cxn ang="0">
                  <a:pos x="1549" y="126"/>
                </a:cxn>
                <a:cxn ang="0">
                  <a:pos x="1728" y="48"/>
                </a:cxn>
                <a:cxn ang="0">
                  <a:pos x="1728" y="0"/>
                </a:cxn>
                <a:cxn ang="0">
                  <a:pos x="1531" y="84"/>
                </a:cxn>
                <a:cxn ang="0">
                  <a:pos x="1327" y="167"/>
                </a:cxn>
                <a:cxn ang="0">
                  <a:pos x="1118" y="257"/>
                </a:cxn>
                <a:cxn ang="0">
                  <a:pos x="903" y="341"/>
                </a:cxn>
                <a:cxn ang="0">
                  <a:pos x="454" y="515"/>
                </a:cxn>
                <a:cxn ang="0">
                  <a:pos x="0" y="689"/>
                </a:cxn>
                <a:cxn ang="0">
                  <a:pos x="132" y="689"/>
                </a:cxn>
                <a:cxn ang="0">
                  <a:pos x="132" y="689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B56900BD-017D-C544-989F-BB33D8AE85F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/>
              <a:ahLst/>
              <a:cxnLst>
                <a:cxn ang="0">
                  <a:pos x="5561" y="929"/>
                </a:cxn>
                <a:cxn ang="0">
                  <a:pos x="5537" y="773"/>
                </a:cxn>
                <a:cxn ang="0">
                  <a:pos x="5453" y="629"/>
                </a:cxn>
                <a:cxn ang="0">
                  <a:pos x="5327" y="492"/>
                </a:cxn>
                <a:cxn ang="0">
                  <a:pos x="5148" y="366"/>
                </a:cxn>
                <a:cxn ang="0">
                  <a:pos x="4921" y="252"/>
                </a:cxn>
                <a:cxn ang="0">
                  <a:pos x="4652" y="144"/>
                </a:cxn>
                <a:cxn ang="0">
                  <a:pos x="4341" y="48"/>
                </a:cxn>
                <a:cxn ang="0">
                  <a:pos x="4000" y="0"/>
                </a:cxn>
                <a:cxn ang="0">
                  <a:pos x="4359" y="90"/>
                </a:cxn>
                <a:cxn ang="0">
                  <a:pos x="4670" y="192"/>
                </a:cxn>
                <a:cxn ang="0">
                  <a:pos x="4933" y="306"/>
                </a:cxn>
                <a:cxn ang="0">
                  <a:pos x="5148" y="426"/>
                </a:cxn>
                <a:cxn ang="0">
                  <a:pos x="5315" y="557"/>
                </a:cxn>
                <a:cxn ang="0">
                  <a:pos x="5429" y="701"/>
                </a:cxn>
                <a:cxn ang="0">
                  <a:pos x="5489" y="851"/>
                </a:cxn>
                <a:cxn ang="0">
                  <a:pos x="5489" y="1013"/>
                </a:cxn>
                <a:cxn ang="0">
                  <a:pos x="5441" y="1163"/>
                </a:cxn>
                <a:cxn ang="0">
                  <a:pos x="5345" y="1319"/>
                </a:cxn>
                <a:cxn ang="0">
                  <a:pos x="5202" y="1475"/>
                </a:cxn>
                <a:cxn ang="0">
                  <a:pos x="5017" y="1630"/>
                </a:cxn>
                <a:cxn ang="0">
                  <a:pos x="4789" y="1786"/>
                </a:cxn>
                <a:cxn ang="0">
                  <a:pos x="4526" y="1948"/>
                </a:cxn>
                <a:cxn ang="0">
                  <a:pos x="4215" y="2104"/>
                </a:cxn>
                <a:cxn ang="0">
                  <a:pos x="3875" y="2260"/>
                </a:cxn>
                <a:cxn ang="0">
                  <a:pos x="3498" y="2416"/>
                </a:cxn>
                <a:cxn ang="0">
                  <a:pos x="3085" y="2566"/>
                </a:cxn>
                <a:cxn ang="0">
                  <a:pos x="2643" y="2715"/>
                </a:cxn>
                <a:cxn ang="0">
                  <a:pos x="2164" y="2865"/>
                </a:cxn>
                <a:cxn ang="0">
                  <a:pos x="1662" y="3009"/>
                </a:cxn>
                <a:cxn ang="0">
                  <a:pos x="1136" y="3147"/>
                </a:cxn>
                <a:cxn ang="0">
                  <a:pos x="580" y="3279"/>
                </a:cxn>
                <a:cxn ang="0">
                  <a:pos x="0" y="3447"/>
                </a:cxn>
                <a:cxn ang="0">
                  <a:pos x="867" y="3249"/>
                </a:cxn>
                <a:cxn ang="0">
                  <a:pos x="1417" y="3105"/>
                </a:cxn>
                <a:cxn ang="0">
                  <a:pos x="1937" y="2961"/>
                </a:cxn>
                <a:cxn ang="0">
                  <a:pos x="2434" y="2817"/>
                </a:cxn>
                <a:cxn ang="0">
                  <a:pos x="2900" y="2668"/>
                </a:cxn>
                <a:cxn ang="0">
                  <a:pos x="3330" y="2512"/>
                </a:cxn>
                <a:cxn ang="0">
                  <a:pos x="3731" y="2356"/>
                </a:cxn>
                <a:cxn ang="0">
                  <a:pos x="4096" y="2200"/>
                </a:cxn>
                <a:cxn ang="0">
                  <a:pos x="4425" y="2038"/>
                </a:cxn>
                <a:cxn ang="0">
                  <a:pos x="4718" y="1876"/>
                </a:cxn>
                <a:cxn ang="0">
                  <a:pos x="4969" y="1720"/>
                </a:cxn>
                <a:cxn ang="0">
                  <a:pos x="5178" y="1559"/>
                </a:cxn>
                <a:cxn ang="0">
                  <a:pos x="5339" y="1397"/>
                </a:cxn>
                <a:cxn ang="0">
                  <a:pos x="5459" y="1241"/>
                </a:cxn>
                <a:cxn ang="0">
                  <a:pos x="5537" y="1085"/>
                </a:cxn>
                <a:cxn ang="0">
                  <a:pos x="5555" y="100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A57FB5E6-8D04-6F4B-902A-E8656318977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64CD7E21-3122-7B4F-B264-81D3E55CAFB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5638" y="72"/>
                </a:cxn>
                <a:cxn ang="0">
                  <a:pos x="5537" y="138"/>
                </a:cxn>
                <a:cxn ang="0">
                  <a:pos x="5423" y="210"/>
                </a:cxn>
                <a:cxn ang="0">
                  <a:pos x="5304" y="276"/>
                </a:cxn>
                <a:cxn ang="0">
                  <a:pos x="5052" y="414"/>
                </a:cxn>
                <a:cxn ang="0">
                  <a:pos x="4777" y="552"/>
                </a:cxn>
                <a:cxn ang="0">
                  <a:pos x="4478" y="690"/>
                </a:cxn>
                <a:cxn ang="0">
                  <a:pos x="4162" y="827"/>
                </a:cxn>
                <a:cxn ang="0">
                  <a:pos x="3827" y="959"/>
                </a:cxn>
                <a:cxn ang="0">
                  <a:pos x="3468" y="1091"/>
                </a:cxn>
                <a:cxn ang="0">
                  <a:pos x="3091" y="1223"/>
                </a:cxn>
                <a:cxn ang="0">
                  <a:pos x="2697" y="1355"/>
                </a:cxn>
                <a:cxn ang="0">
                  <a:pos x="2284" y="1481"/>
                </a:cxn>
                <a:cxn ang="0">
                  <a:pos x="1860" y="1601"/>
                </a:cxn>
                <a:cxn ang="0">
                  <a:pos x="1417" y="1721"/>
                </a:cxn>
                <a:cxn ang="0">
                  <a:pos x="957" y="1834"/>
                </a:cxn>
                <a:cxn ang="0">
                  <a:pos x="484" y="1948"/>
                </a:cxn>
                <a:cxn ang="0">
                  <a:pos x="0" y="2056"/>
                </a:cxn>
                <a:cxn ang="0">
                  <a:pos x="0" y="2098"/>
                </a:cxn>
                <a:cxn ang="0">
                  <a:pos x="478" y="1990"/>
                </a:cxn>
                <a:cxn ang="0">
                  <a:pos x="951" y="1882"/>
                </a:cxn>
                <a:cxn ang="0">
                  <a:pos x="1405" y="1763"/>
                </a:cxn>
                <a:cxn ang="0">
                  <a:pos x="1842" y="1649"/>
                </a:cxn>
                <a:cxn ang="0">
                  <a:pos x="2266" y="1523"/>
                </a:cxn>
                <a:cxn ang="0">
                  <a:pos x="2679" y="1397"/>
                </a:cxn>
                <a:cxn ang="0">
                  <a:pos x="3067" y="1271"/>
                </a:cxn>
                <a:cxn ang="0">
                  <a:pos x="3444" y="1139"/>
                </a:cxn>
                <a:cxn ang="0">
                  <a:pos x="3803" y="1007"/>
                </a:cxn>
                <a:cxn ang="0">
                  <a:pos x="4138" y="875"/>
                </a:cxn>
                <a:cxn ang="0">
                  <a:pos x="4460" y="737"/>
                </a:cxn>
                <a:cxn ang="0">
                  <a:pos x="4759" y="600"/>
                </a:cxn>
                <a:cxn ang="0">
                  <a:pos x="5040" y="462"/>
                </a:cxn>
                <a:cxn ang="0">
                  <a:pos x="5292" y="324"/>
                </a:cxn>
                <a:cxn ang="0">
                  <a:pos x="5531" y="186"/>
                </a:cxn>
                <a:cxn ang="0">
                  <a:pos x="5740" y="4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55BAE2FF-E25D-5844-95AB-30533C95A06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/>
              <a:ahLst/>
              <a:cxnLst>
                <a:cxn ang="0">
                  <a:pos x="1955" y="485"/>
                </a:cxn>
                <a:cxn ang="0">
                  <a:pos x="1901" y="390"/>
                </a:cxn>
                <a:cxn ang="0">
                  <a:pos x="1770" y="306"/>
                </a:cxn>
                <a:cxn ang="0">
                  <a:pos x="1579" y="228"/>
                </a:cxn>
                <a:cxn ang="0">
                  <a:pos x="1327" y="162"/>
                </a:cxn>
                <a:cxn ang="0">
                  <a:pos x="1010" y="102"/>
                </a:cxn>
                <a:cxn ang="0">
                  <a:pos x="646" y="54"/>
                </a:cxn>
                <a:cxn ang="0">
                  <a:pos x="227" y="18"/>
                </a:cxn>
                <a:cxn ang="0">
                  <a:pos x="0" y="12"/>
                </a:cxn>
                <a:cxn ang="0">
                  <a:pos x="431" y="48"/>
                </a:cxn>
                <a:cxn ang="0">
                  <a:pos x="813" y="90"/>
                </a:cxn>
                <a:cxn ang="0">
                  <a:pos x="1148" y="144"/>
                </a:cxn>
                <a:cxn ang="0">
                  <a:pos x="1423" y="204"/>
                </a:cxn>
                <a:cxn ang="0">
                  <a:pos x="1638" y="276"/>
                </a:cxn>
                <a:cxn ang="0">
                  <a:pos x="1794" y="360"/>
                </a:cxn>
                <a:cxn ang="0">
                  <a:pos x="1883" y="443"/>
                </a:cxn>
                <a:cxn ang="0">
                  <a:pos x="1901" y="539"/>
                </a:cxn>
                <a:cxn ang="0">
                  <a:pos x="1854" y="629"/>
                </a:cxn>
                <a:cxn ang="0">
                  <a:pos x="1746" y="719"/>
                </a:cxn>
                <a:cxn ang="0">
                  <a:pos x="1579" y="809"/>
                </a:cxn>
                <a:cxn ang="0">
                  <a:pos x="1357" y="899"/>
                </a:cxn>
                <a:cxn ang="0">
                  <a:pos x="1088" y="989"/>
                </a:cxn>
                <a:cxn ang="0">
                  <a:pos x="765" y="1073"/>
                </a:cxn>
                <a:cxn ang="0">
                  <a:pos x="407" y="1157"/>
                </a:cxn>
                <a:cxn ang="0">
                  <a:pos x="0" y="1241"/>
                </a:cxn>
                <a:cxn ang="0">
                  <a:pos x="215" y="1223"/>
                </a:cxn>
                <a:cxn ang="0">
                  <a:pos x="610" y="1139"/>
                </a:cxn>
                <a:cxn ang="0">
                  <a:pos x="957" y="1049"/>
                </a:cxn>
                <a:cxn ang="0">
                  <a:pos x="1262" y="959"/>
                </a:cxn>
                <a:cxn ang="0">
                  <a:pos x="1513" y="863"/>
                </a:cxn>
                <a:cxn ang="0">
                  <a:pos x="1716" y="767"/>
                </a:cxn>
                <a:cxn ang="0">
                  <a:pos x="1860" y="677"/>
                </a:cxn>
                <a:cxn ang="0">
                  <a:pos x="1937" y="581"/>
                </a:cxn>
                <a:cxn ang="0">
                  <a:pos x="1955" y="533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F3F6A6C1-188A-AB4A-8413-ADB19601DEE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/>
              <a:ahLst/>
              <a:cxnLst>
                <a:cxn ang="0">
                  <a:pos x="4694" y="797"/>
                </a:cxn>
                <a:cxn ang="0">
                  <a:pos x="4664" y="665"/>
                </a:cxn>
                <a:cxn ang="0">
                  <a:pos x="4586" y="540"/>
                </a:cxn>
                <a:cxn ang="0">
                  <a:pos x="4466" y="426"/>
                </a:cxn>
                <a:cxn ang="0">
                  <a:pos x="4299" y="312"/>
                </a:cxn>
                <a:cxn ang="0">
                  <a:pos x="4084" y="216"/>
                </a:cxn>
                <a:cxn ang="0">
                  <a:pos x="3833" y="120"/>
                </a:cxn>
                <a:cxn ang="0">
                  <a:pos x="3540" y="36"/>
                </a:cxn>
                <a:cxn ang="0">
                  <a:pos x="3205" y="0"/>
                </a:cxn>
                <a:cxn ang="0">
                  <a:pos x="3540" y="78"/>
                </a:cxn>
                <a:cxn ang="0">
                  <a:pos x="3833" y="162"/>
                </a:cxn>
                <a:cxn ang="0">
                  <a:pos x="4084" y="258"/>
                </a:cxn>
                <a:cxn ang="0">
                  <a:pos x="4287" y="366"/>
                </a:cxn>
                <a:cxn ang="0">
                  <a:pos x="4443" y="480"/>
                </a:cxn>
                <a:cxn ang="0">
                  <a:pos x="4550" y="605"/>
                </a:cxn>
                <a:cxn ang="0">
                  <a:pos x="4610" y="737"/>
                </a:cxn>
                <a:cxn ang="0">
                  <a:pos x="4610" y="875"/>
                </a:cxn>
                <a:cxn ang="0">
                  <a:pos x="4568" y="1001"/>
                </a:cxn>
                <a:cxn ang="0">
                  <a:pos x="4490" y="1127"/>
                </a:cxn>
                <a:cxn ang="0">
                  <a:pos x="4371" y="1259"/>
                </a:cxn>
                <a:cxn ang="0">
                  <a:pos x="4215" y="1385"/>
                </a:cxn>
                <a:cxn ang="0">
                  <a:pos x="4024" y="1517"/>
                </a:cxn>
                <a:cxn ang="0">
                  <a:pos x="3803" y="1648"/>
                </a:cxn>
                <a:cxn ang="0">
                  <a:pos x="3546" y="1774"/>
                </a:cxn>
                <a:cxn ang="0">
                  <a:pos x="3259" y="1906"/>
                </a:cxn>
                <a:cxn ang="0">
                  <a:pos x="2942" y="2032"/>
                </a:cxn>
                <a:cxn ang="0">
                  <a:pos x="2595" y="2164"/>
                </a:cxn>
                <a:cxn ang="0">
                  <a:pos x="2224" y="2284"/>
                </a:cxn>
                <a:cxn ang="0">
                  <a:pos x="1824" y="2410"/>
                </a:cxn>
                <a:cxn ang="0">
                  <a:pos x="1399" y="2530"/>
                </a:cxn>
                <a:cxn ang="0">
                  <a:pos x="484" y="2757"/>
                </a:cxn>
                <a:cxn ang="0">
                  <a:pos x="0" y="2901"/>
                </a:cxn>
                <a:cxn ang="0">
                  <a:pos x="969" y="2674"/>
                </a:cxn>
                <a:cxn ang="0">
                  <a:pos x="1638" y="2494"/>
                </a:cxn>
                <a:cxn ang="0">
                  <a:pos x="2057" y="2374"/>
                </a:cxn>
                <a:cxn ang="0">
                  <a:pos x="2451" y="2248"/>
                </a:cxn>
                <a:cxn ang="0">
                  <a:pos x="2816" y="2116"/>
                </a:cxn>
                <a:cxn ang="0">
                  <a:pos x="3151" y="1984"/>
                </a:cxn>
                <a:cxn ang="0">
                  <a:pos x="3462" y="1858"/>
                </a:cxn>
                <a:cxn ang="0">
                  <a:pos x="3737" y="1720"/>
                </a:cxn>
                <a:cxn ang="0">
                  <a:pos x="3982" y="1589"/>
                </a:cxn>
                <a:cxn ang="0">
                  <a:pos x="4191" y="1457"/>
                </a:cxn>
                <a:cxn ang="0">
                  <a:pos x="4371" y="1325"/>
                </a:cxn>
                <a:cxn ang="0">
                  <a:pos x="4508" y="1193"/>
                </a:cxn>
                <a:cxn ang="0">
                  <a:pos x="4610" y="1061"/>
                </a:cxn>
                <a:cxn ang="0">
                  <a:pos x="4670" y="935"/>
                </a:cxn>
                <a:cxn ang="0">
                  <a:pos x="4688" y="869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E115F4C2-B1F1-E14F-A026-5D65BD26F97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/>
              <a:ahLst/>
              <a:cxnLst>
                <a:cxn ang="0">
                  <a:pos x="3761" y="719"/>
                </a:cxn>
                <a:cxn ang="0">
                  <a:pos x="3731" y="599"/>
                </a:cxn>
                <a:cxn ang="0">
                  <a:pos x="3653" y="486"/>
                </a:cxn>
                <a:cxn ang="0">
                  <a:pos x="3522" y="378"/>
                </a:cxn>
                <a:cxn ang="0">
                  <a:pos x="3348" y="282"/>
                </a:cxn>
                <a:cxn ang="0">
                  <a:pos x="3127" y="192"/>
                </a:cxn>
                <a:cxn ang="0">
                  <a:pos x="2864" y="108"/>
                </a:cxn>
                <a:cxn ang="0">
                  <a:pos x="2559" y="36"/>
                </a:cxn>
                <a:cxn ang="0">
                  <a:pos x="2230" y="0"/>
                </a:cxn>
                <a:cxn ang="0">
                  <a:pos x="2577" y="72"/>
                </a:cxn>
                <a:cxn ang="0">
                  <a:pos x="2876" y="150"/>
                </a:cxn>
                <a:cxn ang="0">
                  <a:pos x="3139" y="234"/>
                </a:cxn>
                <a:cxn ang="0">
                  <a:pos x="3348" y="330"/>
                </a:cxn>
                <a:cxn ang="0">
                  <a:pos x="3516" y="432"/>
                </a:cxn>
                <a:cxn ang="0">
                  <a:pos x="3623" y="545"/>
                </a:cxn>
                <a:cxn ang="0">
                  <a:pos x="3683" y="665"/>
                </a:cxn>
                <a:cxn ang="0">
                  <a:pos x="3689" y="791"/>
                </a:cxn>
                <a:cxn ang="0">
                  <a:pos x="3653" y="887"/>
                </a:cxn>
                <a:cxn ang="0">
                  <a:pos x="3593" y="989"/>
                </a:cxn>
                <a:cxn ang="0">
                  <a:pos x="3498" y="1091"/>
                </a:cxn>
                <a:cxn ang="0">
                  <a:pos x="3372" y="1187"/>
                </a:cxn>
                <a:cxn ang="0">
                  <a:pos x="3223" y="1289"/>
                </a:cxn>
                <a:cxn ang="0">
                  <a:pos x="3043" y="1391"/>
                </a:cxn>
                <a:cxn ang="0">
                  <a:pos x="2834" y="1493"/>
                </a:cxn>
                <a:cxn ang="0">
                  <a:pos x="2607" y="1589"/>
                </a:cxn>
                <a:cxn ang="0">
                  <a:pos x="2075" y="1786"/>
                </a:cxn>
                <a:cxn ang="0">
                  <a:pos x="1459" y="1972"/>
                </a:cxn>
                <a:cxn ang="0">
                  <a:pos x="765" y="2158"/>
                </a:cxn>
                <a:cxn ang="0">
                  <a:pos x="0" y="2326"/>
                </a:cxn>
                <a:cxn ang="0">
                  <a:pos x="401" y="2272"/>
                </a:cxn>
                <a:cxn ang="0">
                  <a:pos x="1142" y="2092"/>
                </a:cxn>
                <a:cxn ang="0">
                  <a:pos x="1812" y="1900"/>
                </a:cxn>
                <a:cxn ang="0">
                  <a:pos x="2392" y="1702"/>
                </a:cxn>
                <a:cxn ang="0">
                  <a:pos x="2649" y="1607"/>
                </a:cxn>
                <a:cxn ang="0">
                  <a:pos x="2882" y="1505"/>
                </a:cxn>
                <a:cxn ang="0">
                  <a:pos x="3091" y="1403"/>
                </a:cxn>
                <a:cxn ang="0">
                  <a:pos x="3277" y="1301"/>
                </a:cxn>
                <a:cxn ang="0">
                  <a:pos x="3432" y="1193"/>
                </a:cxn>
                <a:cxn ang="0">
                  <a:pos x="3558" y="1091"/>
                </a:cxn>
                <a:cxn ang="0">
                  <a:pos x="3653" y="989"/>
                </a:cxn>
                <a:cxn ang="0">
                  <a:pos x="3719" y="887"/>
                </a:cxn>
                <a:cxn ang="0">
                  <a:pos x="3755" y="785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FC6A5DE0-1755-C146-A238-9C54A1EE853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/>
              <a:ahLst/>
              <a:cxnLst>
                <a:cxn ang="0">
                  <a:pos x="2924" y="647"/>
                </a:cxn>
                <a:cxn ang="0">
                  <a:pos x="2876" y="528"/>
                </a:cxn>
                <a:cxn ang="0">
                  <a:pos x="2750" y="414"/>
                </a:cxn>
                <a:cxn ang="0">
                  <a:pos x="2559" y="318"/>
                </a:cxn>
                <a:cxn ang="0">
                  <a:pos x="2302" y="228"/>
                </a:cxn>
                <a:cxn ang="0">
                  <a:pos x="1985" y="150"/>
                </a:cxn>
                <a:cxn ang="0">
                  <a:pos x="1608" y="78"/>
                </a:cxn>
                <a:cxn ang="0">
                  <a:pos x="1178" y="24"/>
                </a:cxn>
                <a:cxn ang="0">
                  <a:pos x="694" y="0"/>
                </a:cxn>
                <a:cxn ang="0">
                  <a:pos x="1190" y="48"/>
                </a:cxn>
                <a:cxn ang="0">
                  <a:pos x="1626" y="108"/>
                </a:cxn>
                <a:cxn ang="0">
                  <a:pos x="2009" y="180"/>
                </a:cxn>
                <a:cxn ang="0">
                  <a:pos x="2326" y="264"/>
                </a:cxn>
                <a:cxn ang="0">
                  <a:pos x="2571" y="360"/>
                </a:cxn>
                <a:cxn ang="0">
                  <a:pos x="2750" y="468"/>
                </a:cxn>
                <a:cxn ang="0">
                  <a:pos x="2846" y="587"/>
                </a:cxn>
                <a:cxn ang="0">
                  <a:pos x="2864" y="713"/>
                </a:cxn>
                <a:cxn ang="0">
                  <a:pos x="2840" y="785"/>
                </a:cxn>
                <a:cxn ang="0">
                  <a:pos x="2792" y="857"/>
                </a:cxn>
                <a:cxn ang="0">
                  <a:pos x="2625" y="1001"/>
                </a:cxn>
                <a:cxn ang="0">
                  <a:pos x="2368" y="1145"/>
                </a:cxn>
                <a:cxn ang="0">
                  <a:pos x="2033" y="1289"/>
                </a:cxn>
                <a:cxn ang="0">
                  <a:pos x="1626" y="1433"/>
                </a:cxn>
                <a:cxn ang="0">
                  <a:pos x="1142" y="1571"/>
                </a:cxn>
                <a:cxn ang="0">
                  <a:pos x="604" y="1702"/>
                </a:cxn>
                <a:cxn ang="0">
                  <a:pos x="0" y="1828"/>
                </a:cxn>
                <a:cxn ang="0">
                  <a:pos x="311" y="1780"/>
                </a:cxn>
                <a:cxn ang="0">
                  <a:pos x="897" y="1648"/>
                </a:cxn>
                <a:cxn ang="0">
                  <a:pos x="1417" y="1511"/>
                </a:cxn>
                <a:cxn ang="0">
                  <a:pos x="1871" y="1367"/>
                </a:cxn>
                <a:cxn ang="0">
                  <a:pos x="2254" y="1223"/>
                </a:cxn>
                <a:cxn ang="0">
                  <a:pos x="2559" y="1079"/>
                </a:cxn>
                <a:cxn ang="0">
                  <a:pos x="2774" y="929"/>
                </a:cxn>
                <a:cxn ang="0">
                  <a:pos x="2876" y="815"/>
                </a:cxn>
                <a:cxn ang="0">
                  <a:pos x="2912" y="743"/>
                </a:cxn>
                <a:cxn ang="0">
                  <a:pos x="2924" y="707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B054CCB0-5E71-F145-B1F5-79C55E1DA22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/>
              <a:ahLst/>
              <a:cxnLst>
                <a:cxn ang="0">
                  <a:pos x="1399" y="204"/>
                </a:cxn>
                <a:cxn ang="0">
                  <a:pos x="0" y="18"/>
                </a:cxn>
                <a:cxn ang="0">
                  <a:pos x="77" y="0"/>
                </a:cxn>
                <a:cxn ang="0">
                  <a:pos x="1488" y="186"/>
                </a:cxn>
                <a:cxn ang="0">
                  <a:pos x="1399" y="204"/>
                </a:cxn>
                <a:cxn ang="0">
                  <a:pos x="1399" y="204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5" name="Rectangle 13">
              <a:extLst>
                <a:ext uri="{FF2B5EF4-FFF2-40B4-BE49-F238E27FC236}">
                  <a16:creationId xmlns:a16="http://schemas.microsoft.com/office/drawing/2014/main" id="{A1F95EA0-8F93-6C46-A96E-BC2AD2E9A66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6" name="Rectangle 14">
              <a:extLst>
                <a:ext uri="{FF2B5EF4-FFF2-40B4-BE49-F238E27FC236}">
                  <a16:creationId xmlns:a16="http://schemas.microsoft.com/office/drawing/2014/main" id="{575C1465-EE4F-F74D-BF69-E0D7A7CEC20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grpSp>
          <p:nvGrpSpPr>
            <p:cNvPr id="17" name="Group 15">
              <a:extLst>
                <a:ext uri="{FF2B5EF4-FFF2-40B4-BE49-F238E27FC236}">
                  <a16:creationId xmlns:a16="http://schemas.microsoft.com/office/drawing/2014/main" id="{56CE1715-EAE1-3E47-A704-022B32BD5AA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8" name="Freeform 16">
                <a:extLst>
                  <a:ext uri="{FF2B5EF4-FFF2-40B4-BE49-F238E27FC236}">
                    <a16:creationId xmlns:a16="http://schemas.microsoft.com/office/drawing/2014/main" id="{D072DA19-F282-2440-AFA7-B917895EF40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/>
                <a:ahLst/>
                <a:cxnLst>
                  <a:cxn ang="0">
                    <a:pos x="47" y="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7" y="6"/>
                  </a:cxn>
                  <a:cxn ang="0">
                    <a:pos x="47" y="6"/>
                  </a:cxn>
                  <a:cxn ang="0">
                    <a:pos x="47" y="6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19" name="Freeform 17">
                <a:extLst>
                  <a:ext uri="{FF2B5EF4-FFF2-40B4-BE49-F238E27FC236}">
                    <a16:creationId xmlns:a16="http://schemas.microsoft.com/office/drawing/2014/main" id="{89B062A2-9EBA-D647-8DFD-45BE59F20AE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6" y="24"/>
                  </a:cxn>
                  <a:cxn ang="0">
                    <a:pos x="12" y="18"/>
                  </a:cxn>
                  <a:cxn ang="0">
                    <a:pos x="48" y="6"/>
                  </a:cxn>
                  <a:cxn ang="0">
                    <a:pos x="101" y="0"/>
                  </a:cxn>
                  <a:cxn ang="0">
                    <a:pos x="137" y="6"/>
                  </a:cxn>
                  <a:cxn ang="0">
                    <a:pos x="173" y="18"/>
                  </a:cxn>
                  <a:cxn ang="0">
                    <a:pos x="239" y="54"/>
                  </a:cxn>
                  <a:cxn ang="0">
                    <a:pos x="287" y="90"/>
                  </a:cxn>
                  <a:cxn ang="0">
                    <a:pos x="317" y="114"/>
                  </a:cxn>
                  <a:cxn ang="0">
                    <a:pos x="323" y="126"/>
                  </a:cxn>
                  <a:cxn ang="0">
                    <a:pos x="323" y="126"/>
                  </a:cxn>
                  <a:cxn ang="0">
                    <a:pos x="221" y="162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0" name="Freeform 18">
                <a:extLst>
                  <a:ext uri="{FF2B5EF4-FFF2-40B4-BE49-F238E27FC236}">
                    <a16:creationId xmlns:a16="http://schemas.microsoft.com/office/drawing/2014/main" id="{59417D28-D784-694E-B2BA-E6148422B143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/>
                <a:ahLst/>
                <a:cxnLst>
                  <a:cxn ang="0">
                    <a:pos x="1166" y="641"/>
                  </a:cxn>
                  <a:cxn ang="0">
                    <a:pos x="1166" y="473"/>
                  </a:cxn>
                  <a:cxn ang="0">
                    <a:pos x="1136" y="384"/>
                  </a:cxn>
                  <a:cxn ang="0">
                    <a:pos x="1112" y="288"/>
                  </a:cxn>
                  <a:cxn ang="0">
                    <a:pos x="1053" y="174"/>
                  </a:cxn>
                  <a:cxn ang="0">
                    <a:pos x="981" y="96"/>
                  </a:cxn>
                  <a:cxn ang="0">
                    <a:pos x="963" y="72"/>
                  </a:cxn>
                  <a:cxn ang="0">
                    <a:pos x="891" y="18"/>
                  </a:cxn>
                  <a:cxn ang="0">
                    <a:pos x="819" y="6"/>
                  </a:cxn>
                  <a:cxn ang="0">
                    <a:pos x="712" y="24"/>
                  </a:cxn>
                  <a:cxn ang="0">
                    <a:pos x="664" y="42"/>
                  </a:cxn>
                  <a:cxn ang="0">
                    <a:pos x="568" y="120"/>
                  </a:cxn>
                  <a:cxn ang="0">
                    <a:pos x="532" y="228"/>
                  </a:cxn>
                  <a:cxn ang="0">
                    <a:pos x="509" y="348"/>
                  </a:cxn>
                  <a:cxn ang="0">
                    <a:pos x="431" y="479"/>
                  </a:cxn>
                  <a:cxn ang="0">
                    <a:pos x="413" y="539"/>
                  </a:cxn>
                  <a:cxn ang="0">
                    <a:pos x="353" y="599"/>
                  </a:cxn>
                  <a:cxn ang="0">
                    <a:pos x="305" y="629"/>
                  </a:cxn>
                  <a:cxn ang="0">
                    <a:pos x="293" y="635"/>
                  </a:cxn>
                  <a:cxn ang="0">
                    <a:pos x="257" y="677"/>
                  </a:cxn>
                  <a:cxn ang="0">
                    <a:pos x="150" y="797"/>
                  </a:cxn>
                  <a:cxn ang="0">
                    <a:pos x="54" y="839"/>
                  </a:cxn>
                  <a:cxn ang="0">
                    <a:pos x="156" y="905"/>
                  </a:cxn>
                  <a:cxn ang="0">
                    <a:pos x="240" y="869"/>
                  </a:cxn>
                  <a:cxn ang="0">
                    <a:pos x="640" y="827"/>
                  </a:cxn>
                  <a:cxn ang="0">
                    <a:pos x="700" y="725"/>
                  </a:cxn>
                  <a:cxn ang="0">
                    <a:pos x="694" y="611"/>
                  </a:cxn>
                  <a:cxn ang="0">
                    <a:pos x="778" y="551"/>
                  </a:cxn>
                  <a:cxn ang="0">
                    <a:pos x="879" y="449"/>
                  </a:cxn>
                  <a:cxn ang="0">
                    <a:pos x="909" y="414"/>
                  </a:cxn>
                  <a:cxn ang="0">
                    <a:pos x="975" y="318"/>
                  </a:cxn>
                  <a:cxn ang="0">
                    <a:pos x="1023" y="336"/>
                  </a:cxn>
                  <a:cxn ang="0">
                    <a:pos x="1118" y="617"/>
                  </a:cxn>
                  <a:cxn ang="0">
                    <a:pos x="1112" y="689"/>
                  </a:cxn>
                  <a:cxn ang="0">
                    <a:pos x="1148" y="749"/>
                  </a:cxn>
                  <a:cxn ang="0">
                    <a:pos x="1202" y="713"/>
                  </a:cxn>
                  <a:cxn ang="0">
                    <a:pos x="1238" y="749"/>
                  </a:cxn>
                  <a:cxn ang="0">
                    <a:pos x="1250" y="743"/>
                  </a:cxn>
                  <a:cxn ang="0">
                    <a:pos x="694" y="264"/>
                  </a:cxn>
                  <a:cxn ang="0">
                    <a:pos x="784" y="372"/>
                  </a:cxn>
                  <a:cxn ang="0">
                    <a:pos x="766" y="443"/>
                  </a:cxn>
                  <a:cxn ang="0">
                    <a:pos x="706" y="515"/>
                  </a:cxn>
                  <a:cxn ang="0">
                    <a:pos x="658" y="569"/>
                  </a:cxn>
                  <a:cxn ang="0">
                    <a:pos x="616" y="593"/>
                  </a:cxn>
                  <a:cxn ang="0">
                    <a:pos x="574" y="617"/>
                  </a:cxn>
                  <a:cxn ang="0">
                    <a:pos x="562" y="707"/>
                  </a:cxn>
                  <a:cxn ang="0">
                    <a:pos x="353" y="755"/>
                  </a:cxn>
                  <a:cxn ang="0">
                    <a:pos x="389" y="641"/>
                  </a:cxn>
                  <a:cxn ang="0">
                    <a:pos x="425" y="647"/>
                  </a:cxn>
                  <a:cxn ang="0">
                    <a:pos x="443" y="617"/>
                  </a:cxn>
                  <a:cxn ang="0">
                    <a:pos x="568" y="515"/>
                  </a:cxn>
                  <a:cxn ang="0">
                    <a:pos x="616" y="473"/>
                  </a:cxn>
                  <a:cxn ang="0">
                    <a:pos x="640" y="396"/>
                  </a:cxn>
                  <a:cxn ang="0">
                    <a:pos x="640" y="378"/>
                  </a:cxn>
                  <a:cxn ang="0">
                    <a:pos x="664" y="270"/>
                  </a:cxn>
                  <a:cxn ang="0">
                    <a:pos x="682" y="192"/>
                  </a:cxn>
                  <a:cxn ang="0">
                    <a:pos x="694" y="264"/>
                  </a:cxn>
                  <a:cxn ang="0">
                    <a:pos x="532" y="455"/>
                  </a:cxn>
                  <a:cxn ang="0">
                    <a:pos x="634" y="803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1" name="Freeform 19">
                <a:extLst>
                  <a:ext uri="{FF2B5EF4-FFF2-40B4-BE49-F238E27FC236}">
                    <a16:creationId xmlns:a16="http://schemas.microsoft.com/office/drawing/2014/main" id="{C3479E2C-8D69-D14C-9295-30760086519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/>
                <a:ahLst/>
                <a:cxnLst>
                  <a:cxn ang="0">
                    <a:pos x="12" y="72"/>
                  </a:cxn>
                  <a:cxn ang="0">
                    <a:pos x="18" y="60"/>
                  </a:cxn>
                  <a:cxn ang="0">
                    <a:pos x="24" y="54"/>
                  </a:cxn>
                  <a:cxn ang="0">
                    <a:pos x="47" y="0"/>
                  </a:cxn>
                  <a:cxn ang="0">
                    <a:pos x="0" y="78"/>
                  </a:cxn>
                  <a:cxn ang="0">
                    <a:pos x="12" y="72"/>
                  </a:cxn>
                  <a:cxn ang="0">
                    <a:pos x="12" y="72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2" name="Freeform 20">
                <a:extLst>
                  <a:ext uri="{FF2B5EF4-FFF2-40B4-BE49-F238E27FC236}">
                    <a16:creationId xmlns:a16="http://schemas.microsoft.com/office/drawing/2014/main" id="{988D243B-5E03-2E49-91F9-B4318ED7EE3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/>
                <a:ahLst/>
                <a:cxnLst>
                  <a:cxn ang="0">
                    <a:pos x="29" y="96"/>
                  </a:cxn>
                  <a:cxn ang="0">
                    <a:pos x="41" y="126"/>
                  </a:cxn>
                  <a:cxn ang="0">
                    <a:pos x="29" y="161"/>
                  </a:cxn>
                  <a:cxn ang="0">
                    <a:pos x="47" y="149"/>
                  </a:cxn>
                  <a:cxn ang="0">
                    <a:pos x="53" y="347"/>
                  </a:cxn>
                  <a:cxn ang="0">
                    <a:pos x="65" y="371"/>
                  </a:cxn>
                  <a:cxn ang="0">
                    <a:pos x="65" y="377"/>
                  </a:cxn>
                  <a:cxn ang="0">
                    <a:pos x="65" y="389"/>
                  </a:cxn>
                  <a:cxn ang="0">
                    <a:pos x="77" y="395"/>
                  </a:cxn>
                  <a:cxn ang="0">
                    <a:pos x="101" y="407"/>
                  </a:cxn>
                  <a:cxn ang="0">
                    <a:pos x="125" y="413"/>
                  </a:cxn>
                  <a:cxn ang="0">
                    <a:pos x="149" y="419"/>
                  </a:cxn>
                  <a:cxn ang="0">
                    <a:pos x="125" y="395"/>
                  </a:cxn>
                  <a:cxn ang="0">
                    <a:pos x="77" y="365"/>
                  </a:cxn>
                  <a:cxn ang="0">
                    <a:pos x="77" y="365"/>
                  </a:cxn>
                  <a:cxn ang="0">
                    <a:pos x="77" y="353"/>
                  </a:cxn>
                  <a:cxn ang="0">
                    <a:pos x="83" y="329"/>
                  </a:cxn>
                  <a:cxn ang="0">
                    <a:pos x="83" y="293"/>
                  </a:cxn>
                  <a:cxn ang="0">
                    <a:pos x="83" y="257"/>
                  </a:cxn>
                  <a:cxn ang="0">
                    <a:pos x="83" y="221"/>
                  </a:cxn>
                  <a:cxn ang="0">
                    <a:pos x="77" y="185"/>
                  </a:cxn>
                  <a:cxn ang="0">
                    <a:pos x="65" y="155"/>
                  </a:cxn>
                  <a:cxn ang="0">
                    <a:pos x="59" y="143"/>
                  </a:cxn>
                  <a:cxn ang="0">
                    <a:pos x="53" y="137"/>
                  </a:cxn>
                  <a:cxn ang="0">
                    <a:pos x="53" y="120"/>
                  </a:cxn>
                  <a:cxn ang="0">
                    <a:pos x="53" y="108"/>
                  </a:cxn>
                  <a:cxn ang="0">
                    <a:pos x="47" y="90"/>
                  </a:cxn>
                  <a:cxn ang="0">
                    <a:pos x="35" y="54"/>
                  </a:cxn>
                  <a:cxn ang="0">
                    <a:pos x="23" y="18"/>
                  </a:cxn>
                  <a:cxn ang="0">
                    <a:pos x="17" y="6"/>
                  </a:cxn>
                  <a:cxn ang="0">
                    <a:pos x="17" y="0"/>
                  </a:cxn>
                  <a:cxn ang="0">
                    <a:pos x="0" y="6"/>
                  </a:cxn>
                  <a:cxn ang="0">
                    <a:pos x="6" y="114"/>
                  </a:cxn>
                  <a:cxn ang="0">
                    <a:pos x="29" y="96"/>
                  </a:cxn>
                  <a:cxn ang="0">
                    <a:pos x="29" y="96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3" name="Freeform 21">
                <a:extLst>
                  <a:ext uri="{FF2B5EF4-FFF2-40B4-BE49-F238E27FC236}">
                    <a16:creationId xmlns:a16="http://schemas.microsoft.com/office/drawing/2014/main" id="{C5FFDD5F-4B3F-6848-8886-616F6D44D9B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/>
                <a:ahLst/>
                <a:cxnLst>
                  <a:cxn ang="0">
                    <a:pos x="102" y="18"/>
                  </a:cxn>
                  <a:cxn ang="0">
                    <a:pos x="96" y="12"/>
                  </a:cxn>
                  <a:cxn ang="0">
                    <a:pos x="90" y="0"/>
                  </a:cxn>
                  <a:cxn ang="0">
                    <a:pos x="78" y="0"/>
                  </a:cxn>
                  <a:cxn ang="0">
                    <a:pos x="66" y="0"/>
                  </a:cxn>
                  <a:cxn ang="0">
                    <a:pos x="60" y="0"/>
                  </a:cxn>
                  <a:cxn ang="0">
                    <a:pos x="48" y="6"/>
                  </a:cxn>
                  <a:cxn ang="0">
                    <a:pos x="36" y="12"/>
                  </a:cxn>
                  <a:cxn ang="0">
                    <a:pos x="30" y="12"/>
                  </a:cxn>
                  <a:cxn ang="0">
                    <a:pos x="24" y="24"/>
                  </a:cxn>
                  <a:cxn ang="0">
                    <a:pos x="18" y="42"/>
                  </a:cxn>
                  <a:cxn ang="0">
                    <a:pos x="6" y="66"/>
                  </a:cxn>
                  <a:cxn ang="0">
                    <a:pos x="0" y="72"/>
                  </a:cxn>
                  <a:cxn ang="0">
                    <a:pos x="42" y="30"/>
                  </a:cxn>
                  <a:cxn ang="0">
                    <a:pos x="30" y="66"/>
                  </a:cxn>
                  <a:cxn ang="0">
                    <a:pos x="96" y="36"/>
                  </a:cxn>
                  <a:cxn ang="0">
                    <a:pos x="120" y="78"/>
                  </a:cxn>
                  <a:cxn ang="0">
                    <a:pos x="120" y="54"/>
                  </a:cxn>
                  <a:cxn ang="0">
                    <a:pos x="167" y="138"/>
                  </a:cxn>
                  <a:cxn ang="0">
                    <a:pos x="167" y="120"/>
                  </a:cxn>
                  <a:cxn ang="0">
                    <a:pos x="161" y="102"/>
                  </a:cxn>
                  <a:cxn ang="0">
                    <a:pos x="138" y="60"/>
                  </a:cxn>
                  <a:cxn ang="0">
                    <a:pos x="114" y="30"/>
                  </a:cxn>
                  <a:cxn ang="0">
                    <a:pos x="108" y="24"/>
                  </a:cxn>
                  <a:cxn ang="0">
                    <a:pos x="102" y="18"/>
                  </a:cxn>
                  <a:cxn ang="0">
                    <a:pos x="102" y="18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4" name="Freeform 22">
                <a:extLst>
                  <a:ext uri="{FF2B5EF4-FFF2-40B4-BE49-F238E27FC236}">
                    <a16:creationId xmlns:a16="http://schemas.microsoft.com/office/drawing/2014/main" id="{B7671D42-339E-BB47-A17C-A8F014CA306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24" y="6"/>
                  </a:cxn>
                  <a:cxn ang="0">
                    <a:pos x="48" y="18"/>
                  </a:cxn>
                  <a:cxn ang="0">
                    <a:pos x="71" y="36"/>
                  </a:cxn>
                  <a:cxn ang="0">
                    <a:pos x="83" y="48"/>
                  </a:cxn>
                  <a:cxn ang="0">
                    <a:pos x="95" y="66"/>
                  </a:cxn>
                  <a:cxn ang="0">
                    <a:pos x="107" y="90"/>
                  </a:cxn>
                  <a:cxn ang="0">
                    <a:pos x="113" y="114"/>
                  </a:cxn>
                  <a:cxn ang="0">
                    <a:pos x="83" y="66"/>
                  </a:cxn>
                  <a:cxn ang="0">
                    <a:pos x="60" y="78"/>
                  </a:cxn>
                  <a:cxn ang="0">
                    <a:pos x="71" y="54"/>
                  </a:cxn>
                  <a:cxn ang="0">
                    <a:pos x="12" y="78"/>
                  </a:cxn>
                  <a:cxn ang="0">
                    <a:pos x="60" y="48"/>
                  </a:cxn>
                  <a:cxn ang="0">
                    <a:pos x="60" y="42"/>
                  </a:cxn>
                  <a:cxn ang="0">
                    <a:pos x="54" y="30"/>
                  </a:cxn>
                  <a:cxn ang="0">
                    <a:pos x="36" y="18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5" name="Freeform 23">
                <a:extLst>
                  <a:ext uri="{FF2B5EF4-FFF2-40B4-BE49-F238E27FC236}">
                    <a16:creationId xmlns:a16="http://schemas.microsoft.com/office/drawing/2014/main" id="{E444C25E-169E-744A-8459-6E21DAD589E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42" y="18"/>
                  </a:cxn>
                  <a:cxn ang="0">
                    <a:pos x="36" y="6"/>
                  </a:cxn>
                  <a:cxn ang="0">
                    <a:pos x="24" y="30"/>
                  </a:cxn>
                  <a:cxn ang="0">
                    <a:pos x="18" y="36"/>
                  </a:cxn>
                  <a:cxn ang="0">
                    <a:pos x="6" y="48"/>
                  </a:cxn>
                  <a:cxn ang="0">
                    <a:pos x="0" y="60"/>
                  </a:cxn>
                  <a:cxn ang="0">
                    <a:pos x="12" y="54"/>
                  </a:cxn>
                  <a:cxn ang="0">
                    <a:pos x="30" y="36"/>
                  </a:cxn>
                  <a:cxn ang="0">
                    <a:pos x="54" y="18"/>
                  </a:cxn>
                  <a:cxn ang="0">
                    <a:pos x="66" y="6"/>
                  </a:cxn>
                  <a:cxn ang="0">
                    <a:pos x="54" y="0"/>
                  </a:cxn>
                  <a:cxn ang="0">
                    <a:pos x="54" y="0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6" name="Freeform 24">
                <a:extLst>
                  <a:ext uri="{FF2B5EF4-FFF2-40B4-BE49-F238E27FC236}">
                    <a16:creationId xmlns:a16="http://schemas.microsoft.com/office/drawing/2014/main" id="{C9DFCA01-B509-5D4C-B4C1-1FD9C87AD25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/>
                <a:ahLst/>
                <a:cxnLst>
                  <a:cxn ang="0">
                    <a:pos x="131" y="53"/>
                  </a:cxn>
                  <a:cxn ang="0">
                    <a:pos x="137" y="53"/>
                  </a:cxn>
                  <a:cxn ang="0">
                    <a:pos x="143" y="41"/>
                  </a:cxn>
                  <a:cxn ang="0">
                    <a:pos x="155" y="35"/>
                  </a:cxn>
                  <a:cxn ang="0">
                    <a:pos x="161" y="24"/>
                  </a:cxn>
                  <a:cxn ang="0">
                    <a:pos x="161" y="12"/>
                  </a:cxn>
                  <a:cxn ang="0">
                    <a:pos x="161" y="0"/>
                  </a:cxn>
                  <a:cxn ang="0">
                    <a:pos x="149" y="24"/>
                  </a:cxn>
                  <a:cxn ang="0">
                    <a:pos x="143" y="35"/>
                  </a:cxn>
                  <a:cxn ang="0">
                    <a:pos x="131" y="35"/>
                  </a:cxn>
                  <a:cxn ang="0">
                    <a:pos x="119" y="41"/>
                  </a:cxn>
                  <a:cxn ang="0">
                    <a:pos x="125" y="53"/>
                  </a:cxn>
                  <a:cxn ang="0">
                    <a:pos x="95" y="95"/>
                  </a:cxn>
                  <a:cxn ang="0">
                    <a:pos x="0" y="137"/>
                  </a:cxn>
                  <a:cxn ang="0">
                    <a:pos x="60" y="119"/>
                  </a:cxn>
                  <a:cxn ang="0">
                    <a:pos x="54" y="125"/>
                  </a:cxn>
                  <a:cxn ang="0">
                    <a:pos x="48" y="131"/>
                  </a:cxn>
                  <a:cxn ang="0">
                    <a:pos x="24" y="155"/>
                  </a:cxn>
                  <a:cxn ang="0">
                    <a:pos x="12" y="167"/>
                  </a:cxn>
                  <a:cxn ang="0">
                    <a:pos x="0" y="173"/>
                  </a:cxn>
                  <a:cxn ang="0">
                    <a:pos x="0" y="179"/>
                  </a:cxn>
                  <a:cxn ang="0">
                    <a:pos x="6" y="173"/>
                  </a:cxn>
                  <a:cxn ang="0">
                    <a:pos x="30" y="155"/>
                  </a:cxn>
                  <a:cxn ang="0">
                    <a:pos x="48" y="143"/>
                  </a:cxn>
                  <a:cxn ang="0">
                    <a:pos x="71" y="125"/>
                  </a:cxn>
                  <a:cxn ang="0">
                    <a:pos x="95" y="107"/>
                  </a:cxn>
                  <a:cxn ang="0">
                    <a:pos x="119" y="77"/>
                  </a:cxn>
                  <a:cxn ang="0">
                    <a:pos x="131" y="59"/>
                  </a:cxn>
                  <a:cxn ang="0">
                    <a:pos x="131" y="53"/>
                  </a:cxn>
                  <a:cxn ang="0">
                    <a:pos x="131" y="53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7" name="Freeform 25">
                <a:extLst>
                  <a:ext uri="{FF2B5EF4-FFF2-40B4-BE49-F238E27FC236}">
                    <a16:creationId xmlns:a16="http://schemas.microsoft.com/office/drawing/2014/main" id="{94875F5C-E460-9C47-A201-8DF9162FDD2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/>
                <a:ahLst/>
                <a:cxnLst>
                  <a:cxn ang="0">
                    <a:pos x="24" y="36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66" y="6"/>
                  </a:cxn>
                  <a:cxn ang="0">
                    <a:pos x="72" y="0"/>
                  </a:cxn>
                  <a:cxn ang="0">
                    <a:pos x="42" y="18"/>
                  </a:cxn>
                  <a:cxn ang="0">
                    <a:pos x="30" y="24"/>
                  </a:cxn>
                  <a:cxn ang="0">
                    <a:pos x="24" y="24"/>
                  </a:cxn>
                  <a:cxn ang="0">
                    <a:pos x="18" y="18"/>
                  </a:cxn>
                  <a:cxn ang="0">
                    <a:pos x="12" y="12"/>
                  </a:cxn>
                  <a:cxn ang="0">
                    <a:pos x="0" y="54"/>
                  </a:cxn>
                  <a:cxn ang="0">
                    <a:pos x="12" y="42"/>
                  </a:cxn>
                  <a:cxn ang="0">
                    <a:pos x="24" y="36"/>
                  </a:cxn>
                  <a:cxn ang="0">
                    <a:pos x="24" y="36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8" name="Freeform 26">
                <a:extLst>
                  <a:ext uri="{FF2B5EF4-FFF2-40B4-BE49-F238E27FC236}">
                    <a16:creationId xmlns:a16="http://schemas.microsoft.com/office/drawing/2014/main" id="{FCC04C2E-3663-A246-9326-94456AB0BCC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54"/>
                  </a:cxn>
                  <a:cxn ang="0">
                    <a:pos x="12" y="36"/>
                  </a:cxn>
                  <a:cxn ang="0">
                    <a:pos x="12" y="18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9" name="Freeform 27">
                <a:extLst>
                  <a:ext uri="{FF2B5EF4-FFF2-40B4-BE49-F238E27FC236}">
                    <a16:creationId xmlns:a16="http://schemas.microsoft.com/office/drawing/2014/main" id="{B628F3CA-E2AE-8841-BD61-3956C0745E5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/>
                <a:ahLst/>
                <a:cxnLst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6" y="0"/>
                  </a:cxn>
                  <a:cxn ang="0">
                    <a:pos x="42" y="12"/>
                  </a:cxn>
                  <a:cxn ang="0">
                    <a:pos x="42" y="12"/>
                  </a:cxn>
                  <a:cxn ang="0">
                    <a:pos x="0" y="72"/>
                  </a:cxn>
                  <a:cxn ang="0">
                    <a:pos x="18" y="54"/>
                  </a:cxn>
                  <a:cxn ang="0">
                    <a:pos x="18" y="6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0" name="Freeform 28">
                <a:extLst>
                  <a:ext uri="{FF2B5EF4-FFF2-40B4-BE49-F238E27FC236}">
                    <a16:creationId xmlns:a16="http://schemas.microsoft.com/office/drawing/2014/main" id="{1C0C99F4-28EB-B74C-80ED-84FC1F822BA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/>
                <a:ahLst/>
                <a:cxnLst>
                  <a:cxn ang="0">
                    <a:pos x="287" y="0"/>
                  </a:cxn>
                  <a:cxn ang="0">
                    <a:pos x="0" y="84"/>
                  </a:cxn>
                  <a:cxn ang="0">
                    <a:pos x="168" y="36"/>
                  </a:cxn>
                  <a:cxn ang="0">
                    <a:pos x="114" y="60"/>
                  </a:cxn>
                  <a:cxn ang="0">
                    <a:pos x="276" y="18"/>
                  </a:cxn>
                  <a:cxn ang="0">
                    <a:pos x="287" y="0"/>
                  </a:cxn>
                  <a:cxn ang="0">
                    <a:pos x="287" y="0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1" name="Freeform 29">
                <a:extLst>
                  <a:ext uri="{FF2B5EF4-FFF2-40B4-BE49-F238E27FC236}">
                    <a16:creationId xmlns:a16="http://schemas.microsoft.com/office/drawing/2014/main" id="{5045C84E-F239-F446-8FBF-AFDBA6DAF95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6" y="6"/>
                  </a:cxn>
                  <a:cxn ang="0">
                    <a:pos x="0" y="84"/>
                  </a:cxn>
                  <a:cxn ang="0">
                    <a:pos x="54" y="24"/>
                  </a:cxn>
                  <a:cxn ang="0">
                    <a:pos x="6" y="108"/>
                  </a:cxn>
                  <a:cxn ang="0">
                    <a:pos x="66" y="6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2" name="Freeform 30">
                <a:extLst>
                  <a:ext uri="{FF2B5EF4-FFF2-40B4-BE49-F238E27FC236}">
                    <a16:creationId xmlns:a16="http://schemas.microsoft.com/office/drawing/2014/main" id="{D4414A94-95C9-1644-ABD5-1E538267F5C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0"/>
                  </a:cxn>
                  <a:cxn ang="0">
                    <a:pos x="60" y="6"/>
                  </a:cxn>
                  <a:cxn ang="0">
                    <a:pos x="48" y="6"/>
                  </a:cxn>
                  <a:cxn ang="0">
                    <a:pos x="42" y="6"/>
                  </a:cxn>
                  <a:cxn ang="0">
                    <a:pos x="60" y="6"/>
                  </a:cxn>
                  <a:cxn ang="0">
                    <a:pos x="0" y="24"/>
                  </a:cxn>
                  <a:cxn ang="0">
                    <a:pos x="71" y="6"/>
                  </a:cxn>
                  <a:cxn ang="0">
                    <a:pos x="66" y="42"/>
                  </a:cxn>
                  <a:cxn ang="0">
                    <a:pos x="77" y="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3" name="Freeform 31">
                <a:extLst>
                  <a:ext uri="{FF2B5EF4-FFF2-40B4-BE49-F238E27FC236}">
                    <a16:creationId xmlns:a16="http://schemas.microsoft.com/office/drawing/2014/main" id="{A879D18D-FEC7-0F46-BF42-43D3E573C06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/>
                <a:ahLst/>
                <a:cxnLst>
                  <a:cxn ang="0">
                    <a:pos x="66" y="6"/>
                  </a:cxn>
                  <a:cxn ang="0">
                    <a:pos x="0" y="0"/>
                  </a:cxn>
                  <a:cxn ang="0">
                    <a:pos x="54" y="6"/>
                  </a:cxn>
                  <a:cxn ang="0">
                    <a:pos x="18" y="18"/>
                  </a:cxn>
                  <a:cxn ang="0">
                    <a:pos x="60" y="12"/>
                  </a:cxn>
                  <a:cxn ang="0">
                    <a:pos x="60" y="30"/>
                  </a:cxn>
                  <a:cxn ang="0">
                    <a:pos x="60" y="30"/>
                  </a:cxn>
                  <a:cxn ang="0">
                    <a:pos x="66" y="6"/>
                  </a:cxn>
                  <a:cxn ang="0">
                    <a:pos x="66" y="6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4" name="Freeform 32">
                <a:extLst>
                  <a:ext uri="{FF2B5EF4-FFF2-40B4-BE49-F238E27FC236}">
                    <a16:creationId xmlns:a16="http://schemas.microsoft.com/office/drawing/2014/main" id="{BA674BD4-D251-6D4F-98C2-141E2F5A899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2" y="24"/>
                  </a:cxn>
                  <a:cxn ang="0">
                    <a:pos x="12" y="60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0"/>
                  </a:cxn>
                  <a:cxn ang="0">
                    <a:pos x="12" y="18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5" name="Freeform 33">
                <a:extLst>
                  <a:ext uri="{FF2B5EF4-FFF2-40B4-BE49-F238E27FC236}">
                    <a16:creationId xmlns:a16="http://schemas.microsoft.com/office/drawing/2014/main" id="{5F4E64A0-21A8-EF45-8DBA-881B703C6CE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18"/>
                  </a:cxn>
                  <a:cxn ang="0">
                    <a:pos x="6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6" name="Freeform 34">
                <a:extLst>
                  <a:ext uri="{FF2B5EF4-FFF2-40B4-BE49-F238E27FC236}">
                    <a16:creationId xmlns:a16="http://schemas.microsoft.com/office/drawing/2014/main" id="{9EE629D1-C9DE-DE4C-8851-F1F86DEC4DB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18" y="24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6" y="42"/>
                  </a:cxn>
                  <a:cxn ang="0">
                    <a:pos x="18" y="78"/>
                  </a:cxn>
                  <a:cxn ang="0">
                    <a:pos x="18" y="24"/>
                  </a:cxn>
                  <a:cxn ang="0">
                    <a:pos x="24" y="12"/>
                  </a:cxn>
                  <a:cxn ang="0">
                    <a:pos x="30" y="6"/>
                  </a:cxn>
                  <a:cxn ang="0">
                    <a:pos x="30" y="6"/>
                  </a:cxn>
                  <a:cxn ang="0">
                    <a:pos x="12" y="0"/>
                  </a:cxn>
                  <a:cxn ang="0">
                    <a:pos x="24" y="6"/>
                  </a:cxn>
                  <a:cxn ang="0">
                    <a:pos x="24" y="6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7" name="Freeform 35">
                <a:extLst>
                  <a:ext uri="{FF2B5EF4-FFF2-40B4-BE49-F238E27FC236}">
                    <a16:creationId xmlns:a16="http://schemas.microsoft.com/office/drawing/2014/main" id="{7A451021-8DA7-864D-98EB-B78D7481C19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24" y="24"/>
                  </a:cxn>
                  <a:cxn ang="0">
                    <a:pos x="24" y="18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8" name="Freeform 36">
                <a:extLst>
                  <a:ext uri="{FF2B5EF4-FFF2-40B4-BE49-F238E27FC236}">
                    <a16:creationId xmlns:a16="http://schemas.microsoft.com/office/drawing/2014/main" id="{EA56C128-C431-6D4A-AEBB-FB2FFC377CC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/>
                <a:ahLst/>
                <a:cxnLst>
                  <a:cxn ang="0">
                    <a:pos x="215" y="0"/>
                  </a:cxn>
                  <a:cxn ang="0">
                    <a:pos x="147" y="36"/>
                  </a:cxn>
                  <a:cxn ang="0">
                    <a:pos x="132" y="49"/>
                  </a:cxn>
                  <a:cxn ang="0">
                    <a:pos x="104" y="79"/>
                  </a:cxn>
                  <a:cxn ang="0">
                    <a:pos x="87" y="114"/>
                  </a:cxn>
                  <a:cxn ang="0">
                    <a:pos x="48" y="156"/>
                  </a:cxn>
                  <a:cxn ang="0">
                    <a:pos x="42" y="166"/>
                  </a:cxn>
                  <a:cxn ang="0">
                    <a:pos x="29" y="177"/>
                  </a:cxn>
                  <a:cxn ang="0">
                    <a:pos x="0" y="208"/>
                  </a:cxn>
                  <a:cxn ang="0">
                    <a:pos x="48" y="216"/>
                  </a:cxn>
                  <a:cxn ang="0">
                    <a:pos x="215" y="0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9" name="Freeform 37">
                <a:extLst>
                  <a:ext uri="{FF2B5EF4-FFF2-40B4-BE49-F238E27FC236}">
                    <a16:creationId xmlns:a16="http://schemas.microsoft.com/office/drawing/2014/main" id="{E39BC0AD-67A8-0A4B-A7DF-F92FBED8E06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/>
                <a:ahLst/>
                <a:cxnLst>
                  <a:cxn ang="0">
                    <a:pos x="212" y="0"/>
                  </a:cxn>
                  <a:cxn ang="0">
                    <a:pos x="144" y="36"/>
                  </a:cxn>
                  <a:cxn ang="0">
                    <a:pos x="0" y="179"/>
                  </a:cxn>
                  <a:cxn ang="0">
                    <a:pos x="177" y="85"/>
                  </a:cxn>
                  <a:cxn ang="0">
                    <a:pos x="212" y="0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0" name="Freeform 38">
                <a:extLst>
                  <a:ext uri="{FF2B5EF4-FFF2-40B4-BE49-F238E27FC236}">
                    <a16:creationId xmlns:a16="http://schemas.microsoft.com/office/drawing/2014/main" id="{E5CFE636-48BB-7842-8A85-4D8FB70C4F2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4" y="79"/>
                  </a:cxn>
                  <a:cxn ang="0">
                    <a:pos x="60" y="0"/>
                  </a:cxn>
                  <a:cxn ang="0">
                    <a:pos x="0" y="22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1" name="Freeform 39">
                <a:extLst>
                  <a:ext uri="{FF2B5EF4-FFF2-40B4-BE49-F238E27FC236}">
                    <a16:creationId xmlns:a16="http://schemas.microsoft.com/office/drawing/2014/main" id="{F64ECCE7-2093-7641-81F7-8E4573743B81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" y="87"/>
                  </a:cxn>
                  <a:cxn ang="0">
                    <a:pos x="69" y="154"/>
                  </a:cxn>
                  <a:cxn ang="0">
                    <a:pos x="137" y="207"/>
                  </a:cxn>
                  <a:cxn ang="0">
                    <a:pos x="0" y="0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2" name="Freeform 40">
                <a:extLst>
                  <a:ext uri="{FF2B5EF4-FFF2-40B4-BE49-F238E27FC236}">
                    <a16:creationId xmlns:a16="http://schemas.microsoft.com/office/drawing/2014/main" id="{C7F49B45-F903-BD4C-93D4-6C3FE9F15849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/>
                <a:ahLst/>
                <a:cxnLst>
                  <a:cxn ang="0">
                    <a:pos x="0" y="222"/>
                  </a:cxn>
                  <a:cxn ang="0">
                    <a:pos x="40" y="142"/>
                  </a:cxn>
                  <a:cxn ang="0">
                    <a:pos x="65" y="72"/>
                  </a:cxn>
                  <a:cxn ang="0">
                    <a:pos x="7" y="0"/>
                  </a:cxn>
                  <a:cxn ang="0">
                    <a:pos x="0" y="222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</p:grpSp>
      </p:grpSp>
      <p:sp>
        <p:nvSpPr>
          <p:cNvPr id="448553" name="Rectangle 41"/>
          <p:cNvSpPr>
            <a:spLocks noGrp="1" noChangeArrowheads="1"/>
          </p:cNvSpPr>
          <p:nvPr>
            <p:ph type="ctrTitle"/>
          </p:nvPr>
        </p:nvSpPr>
        <p:spPr>
          <a:xfrm>
            <a:off x="914400" y="1447801"/>
            <a:ext cx="103632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Asıl başlık stili için tıklatın</a:t>
            </a:r>
          </a:p>
        </p:txBody>
      </p:sp>
      <p:sp>
        <p:nvSpPr>
          <p:cNvPr id="448554" name="Rectangle 4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203575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Asıl alt başlık stilini düzenlemek için tıklatın</a:t>
            </a:r>
          </a:p>
        </p:txBody>
      </p:sp>
      <p:sp>
        <p:nvSpPr>
          <p:cNvPr id="43" name="Rectangle 43">
            <a:extLst>
              <a:ext uri="{FF2B5EF4-FFF2-40B4-BE49-F238E27FC236}">
                <a16:creationId xmlns:a16="http://schemas.microsoft.com/office/drawing/2014/main" id="{A16512EF-7F8F-FC4A-BEB5-3598F870DE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" name="Rectangle 44">
            <a:extLst>
              <a:ext uri="{FF2B5EF4-FFF2-40B4-BE49-F238E27FC236}">
                <a16:creationId xmlns:a16="http://schemas.microsoft.com/office/drawing/2014/main" id="{530D509E-657F-844E-8840-ED5C2E88C1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" name="Rectangle 45">
            <a:extLst>
              <a:ext uri="{FF2B5EF4-FFF2-40B4-BE49-F238E27FC236}">
                <a16:creationId xmlns:a16="http://schemas.microsoft.com/office/drawing/2014/main" id="{9C91D268-6125-D14F-8B6D-D559B24F4E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D62C5733-0B77-C54C-923C-137A7A6BD512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6614585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7CF2A893-F7F6-844A-A344-A4650EF444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5FE4F569-B9C4-504B-BBB4-7E5E398E6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43685BF6-AE4A-A044-8612-57471EF96D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8F117B-158F-6B41-8F21-96B54D9AA8B1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9932394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75A014E3-65F9-A442-909E-6D790EA45B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E560013E-7B9D-DB47-AF3B-B24F08EB56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C50A592A-3CBC-5C4B-BDEA-939EF2CAA2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BB81B5-8B3A-6A44-9756-C19956E84FFC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2125578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D32600F6-B542-314F-B219-55DCBBDC68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26EA53FF-53D9-0A4F-95C8-0A54DB1767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A0AAE954-D7A1-364E-B094-9AB078A37F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A89A3A-C2AB-0E4D-A849-493A1D14569B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0302974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Rectangle 43">
            <a:extLst>
              <a:ext uri="{FF2B5EF4-FFF2-40B4-BE49-F238E27FC236}">
                <a16:creationId xmlns:a16="http://schemas.microsoft.com/office/drawing/2014/main" id="{9DBD8A44-E021-0148-A9B6-AC785F9F11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4">
            <a:extLst>
              <a:ext uri="{FF2B5EF4-FFF2-40B4-BE49-F238E27FC236}">
                <a16:creationId xmlns:a16="http://schemas.microsoft.com/office/drawing/2014/main" id="{FDC6EF3C-355D-EB4D-8FAC-6C43929E5B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5">
            <a:extLst>
              <a:ext uri="{FF2B5EF4-FFF2-40B4-BE49-F238E27FC236}">
                <a16:creationId xmlns:a16="http://schemas.microsoft.com/office/drawing/2014/main" id="{0FC9969B-6B94-4C44-BD08-93613955A9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93CD16-4136-4E43-805A-F5EB44202072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5563406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Rectangle 43">
            <a:extLst>
              <a:ext uri="{FF2B5EF4-FFF2-40B4-BE49-F238E27FC236}">
                <a16:creationId xmlns:a16="http://schemas.microsoft.com/office/drawing/2014/main" id="{F522C6B9-4C91-7942-BF77-737C2B6549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58288012-50EC-4A43-A97C-C0973B0B7D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9B6B8B6E-5CBF-864A-AAE9-091A0BF069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EA77F5-73CE-D94B-A5AC-126635C88D82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0402760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3">
            <a:extLst>
              <a:ext uri="{FF2B5EF4-FFF2-40B4-BE49-F238E27FC236}">
                <a16:creationId xmlns:a16="http://schemas.microsoft.com/office/drawing/2014/main" id="{0B6E08EA-29FA-2C4B-AA40-12F02BB916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4">
            <a:extLst>
              <a:ext uri="{FF2B5EF4-FFF2-40B4-BE49-F238E27FC236}">
                <a16:creationId xmlns:a16="http://schemas.microsoft.com/office/drawing/2014/main" id="{03E41EF2-00C7-B544-BD2A-EDBDAADF32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5">
            <a:extLst>
              <a:ext uri="{FF2B5EF4-FFF2-40B4-BE49-F238E27FC236}">
                <a16:creationId xmlns:a16="http://schemas.microsoft.com/office/drawing/2014/main" id="{DAC90AC6-617B-8D4A-BF67-4B304B6048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787068-4D22-F548-B1AE-834F508A2D3C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9914368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4AAB659C-A297-9F43-BA99-9050B060DD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606E23CD-BD9D-4A4C-9568-DD33EEEAE3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F8963AF7-A7FB-EF4C-AFB1-D3C99BF580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B16BF7-7B68-B34F-BEF2-83015CAE9D09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509984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36D5893-9CCA-B848-86DF-2173B201B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26B3A03-B039-964C-AC13-C03826379F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1A1E2BD-3AE5-E445-B576-1D98B0F52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96264-DEE7-6042-A5F7-F67B13C4C560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2E15599-B37D-0540-99B4-87BD7C316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EC6E15F-C196-684E-B4B1-B6EFA5606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6D9E9-E5C7-9C45-BE6C-7437C00DD4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51602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775493A6-F9E6-5D4F-815F-1E7A1379E5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E7E4F27C-E29E-3F4C-95E4-943606E5BB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9ED232BE-AEA1-224B-A3C2-DA2E93D17C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70F88D-4B80-844F-9841-FB8DBB4E5005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1882178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E6DE864E-455F-5948-BCDD-AD8CE328EA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465D766A-5DDB-AE40-9AF8-D6B698A056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8172F622-44B0-594F-84C2-6459935FB5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60E98A-3CA4-E342-A651-7BB773000B5F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1931898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58751"/>
            <a:ext cx="2743200" cy="59721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58751"/>
            <a:ext cx="8026400" cy="59721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36DED0FC-1023-D94E-B02D-4B017ED7EA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792B01BC-EC9C-6A41-A1DB-50A361AD45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651EFDE1-FBDF-F047-AF45-415E7A5D1B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E7F210-F539-C443-8E3F-FA425F958BF5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6773585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1"/>
            <a:ext cx="53848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09600" y="3941763"/>
            <a:ext cx="53848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half" idx="3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Rectangle 43">
            <a:extLst>
              <a:ext uri="{FF2B5EF4-FFF2-40B4-BE49-F238E27FC236}">
                <a16:creationId xmlns:a16="http://schemas.microsoft.com/office/drawing/2014/main" id="{7E222988-76E4-3A43-A12D-E06AF43D57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4">
            <a:extLst>
              <a:ext uri="{FF2B5EF4-FFF2-40B4-BE49-F238E27FC236}">
                <a16:creationId xmlns:a16="http://schemas.microsoft.com/office/drawing/2014/main" id="{AF5CC528-C051-114C-9298-A8721EE2B3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5">
            <a:extLst>
              <a:ext uri="{FF2B5EF4-FFF2-40B4-BE49-F238E27FC236}">
                <a16:creationId xmlns:a16="http://schemas.microsoft.com/office/drawing/2014/main" id="{31F48246-8A52-3E46-BC9B-A2D3628CC6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40B0E4-3813-3548-B854-4E4735EB6B53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8817142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925E29A5-CFAC-1448-B3E1-118BAFCFAB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7EFAD554-4922-C14E-8C11-6B1D1FED8E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CD591298-FA03-0747-8C00-9BD22ACD22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05772A-7ACF-9449-8ACC-4658AD61BA74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11494079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1"/>
            <a:ext cx="53848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41763"/>
            <a:ext cx="53848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Rectangle 43">
            <a:extLst>
              <a:ext uri="{FF2B5EF4-FFF2-40B4-BE49-F238E27FC236}">
                <a16:creationId xmlns:a16="http://schemas.microsoft.com/office/drawing/2014/main" id="{B6B66B42-C0CA-E74E-8632-BB60FBBA92F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4">
            <a:extLst>
              <a:ext uri="{FF2B5EF4-FFF2-40B4-BE49-F238E27FC236}">
                <a16:creationId xmlns:a16="http://schemas.microsoft.com/office/drawing/2014/main" id="{CE0E6E6D-932A-5246-A41D-A1768B4EAD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5">
            <a:extLst>
              <a:ext uri="{FF2B5EF4-FFF2-40B4-BE49-F238E27FC236}">
                <a16:creationId xmlns:a16="http://schemas.microsoft.com/office/drawing/2014/main" id="{DB06C9A7-9602-D148-902C-195F587FB7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CBAE14-C5FC-484D-8BDE-6C1AFEED3CD5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66949698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6D8E9FBA-77DB-3642-B50B-D35EA76C2B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D942D72A-CF79-8942-B96D-6923FA69C2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CB43898A-296C-2344-A9F8-A3DB8C4667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DF6BC2-943E-BD44-A94D-DCD4E0ED71AB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99278873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158751"/>
            <a:ext cx="10972800" cy="59721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3" name="Rectangle 43">
            <a:extLst>
              <a:ext uri="{FF2B5EF4-FFF2-40B4-BE49-F238E27FC236}">
                <a16:creationId xmlns:a16="http://schemas.microsoft.com/office/drawing/2014/main" id="{CCA9E692-1608-464C-9051-ADCF36F636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918E0066-0630-1244-8D0B-A285E9D605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DAA6E184-0BE1-C743-A089-DF41A5D45F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D20FD7-61C9-1A45-AA75-E3FE0FD1E5B9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292146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5106936-AA36-AE42-B33E-096F03D71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B7645F7-0DBB-7B4C-AE8D-92DDFE5321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F4D8861-0B38-DA44-93CF-629C6FD57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96264-DEE7-6042-A5F7-F67B13C4C560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4AB3179-5E1A-7745-9BA8-E25401F76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137160C-1AB9-7545-B4F2-11B4B3BDA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6D9E9-E5C7-9C45-BE6C-7437C00DD4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6806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D6B1103-BEAE-B449-9C9C-C721EF320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C3B68B2-3340-D04A-83BA-4F1E719002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D2A8124-410F-5E40-99BC-ECB3D4675B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A557147-0407-9B40-AE9D-30366E2CE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96264-DEE7-6042-A5F7-F67B13C4C560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55AE6E6-3DBB-2042-A2F1-6ACB7CE79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2DA300F-E3A7-1C45-9228-25758CCBC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6D9E9-E5C7-9C45-BE6C-7437C00DD4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0978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778DDC6-DA87-6141-B8BF-AA8DC0036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3AC3E96-B4C7-E44B-9A45-FC6662C31D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721505E0-ECEA-8043-840D-07D162CBE5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E153B54-AFCC-4843-B706-235C7FBCF4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A00FA99-FBF6-AC44-B68F-E484DB930E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4D869816-1425-3344-B2B7-B2507037C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96264-DEE7-6042-A5F7-F67B13C4C560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8EFB9347-4551-0042-A158-F4ACF6327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880B404F-42E7-5943-8F60-78A5853D1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6D9E9-E5C7-9C45-BE6C-7437C00DD4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1827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D6AA7A3-F933-8445-B069-B4EF5D993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92C0ED26-4B1C-914F-9070-BEAE1CBC2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96264-DEE7-6042-A5F7-F67B13C4C560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2A436D8E-EFB2-D94D-ADFA-4C81C6DFA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15ACD3A3-E1A3-E342-9A9D-54F039562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6D9E9-E5C7-9C45-BE6C-7437C00DD4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6822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EDB0E4E6-30A1-5243-9858-30165ECB1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96264-DEE7-6042-A5F7-F67B13C4C560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F41A51E9-37F5-3043-BC2F-614FE607A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782AA65F-7913-8E45-A78D-E746A675B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6D9E9-E5C7-9C45-BE6C-7437C00DD4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7043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7F5A7C3-2D69-6B4F-B871-38808F9C9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14FB611-D104-6A49-A2A0-FDD783FF9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EAB2F55F-5AB3-024B-B9D0-C1A2075161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56C6879-E4BC-1B40-A41F-78321F812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96264-DEE7-6042-A5F7-F67B13C4C560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02143CA-E959-DB4F-88AA-4B2EDB598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585C3BF-D9C9-2E4F-B167-BB4726968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6D9E9-E5C7-9C45-BE6C-7437C00DD4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5679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790D5CD-C47A-BC4A-BED2-48070B553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EA5374C1-DF9B-C64E-B706-8E1C4B010D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BB22953-5F9E-A44F-86ED-FBB88183D9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93CEACF-B9D3-3744-A2F5-8CA7296C1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96264-DEE7-6042-A5F7-F67B13C4C560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60CA919-6DE3-824B-A5C0-FD33CC1AE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BE8E1D9-865C-6A44-895A-3FC9F6C63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6D9E9-E5C7-9C45-BE6C-7437C00DD4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8216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752FEA69-5893-ED44-B9CA-9B8941BA2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8A9E163-1FA3-C04D-8A26-27BECCFA90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C9EE7FD-9720-D340-86A8-15777F0560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96264-DEE7-6042-A5F7-F67B13C4C560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7DC36B4-91CE-0E48-817B-FB414A1DAF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4E6C8D4-CE9C-9848-8E8E-FAC9DAAB73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6D9E9-E5C7-9C45-BE6C-7437C00DD4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9001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>
            <a:extLst>
              <a:ext uri="{FF2B5EF4-FFF2-40B4-BE49-F238E27FC236}">
                <a16:creationId xmlns:a16="http://schemas.microsoft.com/office/drawing/2014/main" id="{0295BFDB-8802-D840-B48C-159112432599}"/>
              </a:ext>
            </a:extLst>
          </p:cNvPr>
          <p:cNvGrpSpPr>
            <a:grpSpLocks/>
          </p:cNvGrpSpPr>
          <p:nvPr/>
        </p:nvGrpSpPr>
        <p:grpSpPr bwMode="auto">
          <a:xfrm>
            <a:off x="1" y="0"/>
            <a:ext cx="12187767" cy="6851650"/>
            <a:chOff x="0" y="0"/>
            <a:chExt cx="5758" cy="4316"/>
          </a:xfrm>
        </p:grpSpPr>
        <p:sp>
          <p:nvSpPr>
            <p:cNvPr id="447491" name="Freeform 3">
              <a:extLst>
                <a:ext uri="{FF2B5EF4-FFF2-40B4-BE49-F238E27FC236}">
                  <a16:creationId xmlns:a16="http://schemas.microsoft.com/office/drawing/2014/main" id="{F015ED11-36FC-1542-B983-5CCF9F47CD1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/>
              <a:ahLst/>
              <a:cxnLst>
                <a:cxn ang="0">
                  <a:pos x="149" y="1505"/>
                </a:cxn>
                <a:cxn ang="0">
                  <a:pos x="687" y="1331"/>
                </a:cxn>
                <a:cxn ang="0">
                  <a:pos x="1213" y="1157"/>
                </a:cxn>
                <a:cxn ang="0">
                  <a:pos x="1728" y="977"/>
                </a:cxn>
                <a:cxn ang="0">
                  <a:pos x="2218" y="792"/>
                </a:cxn>
                <a:cxn ang="0">
                  <a:pos x="2457" y="696"/>
                </a:cxn>
                <a:cxn ang="0">
                  <a:pos x="2690" y="606"/>
                </a:cxn>
                <a:cxn ang="0">
                  <a:pos x="2918" y="510"/>
                </a:cxn>
                <a:cxn ang="0">
                  <a:pos x="3139" y="420"/>
                </a:cxn>
                <a:cxn ang="0">
                  <a:pos x="3348" y="324"/>
                </a:cxn>
                <a:cxn ang="0">
                  <a:pos x="3551" y="234"/>
                </a:cxn>
                <a:cxn ang="0">
                  <a:pos x="3749" y="138"/>
                </a:cxn>
                <a:cxn ang="0">
                  <a:pos x="3934" y="48"/>
                </a:cxn>
                <a:cxn ang="0">
                  <a:pos x="3934" y="0"/>
                </a:cxn>
                <a:cxn ang="0">
                  <a:pos x="3743" y="96"/>
                </a:cxn>
                <a:cxn ang="0">
                  <a:pos x="3539" y="192"/>
                </a:cxn>
                <a:cxn ang="0">
                  <a:pos x="3330" y="288"/>
                </a:cxn>
                <a:cxn ang="0">
                  <a:pos x="3115" y="384"/>
                </a:cxn>
                <a:cxn ang="0">
                  <a:pos x="2888" y="480"/>
                </a:cxn>
                <a:cxn ang="0">
                  <a:pos x="2654" y="576"/>
                </a:cxn>
                <a:cxn ang="0">
                  <a:pos x="2409" y="672"/>
                </a:cxn>
                <a:cxn ang="0">
                  <a:pos x="2164" y="768"/>
                </a:cxn>
                <a:cxn ang="0">
                  <a:pos x="1907" y="864"/>
                </a:cxn>
                <a:cxn ang="0">
                  <a:pos x="1650" y="960"/>
                </a:cxn>
                <a:cxn ang="0">
                  <a:pos x="1112" y="1145"/>
                </a:cxn>
                <a:cxn ang="0">
                  <a:pos x="562" y="1331"/>
                </a:cxn>
                <a:cxn ang="0">
                  <a:pos x="0" y="1505"/>
                </a:cxn>
                <a:cxn ang="0">
                  <a:pos x="149" y="1505"/>
                </a:cxn>
                <a:cxn ang="0">
                  <a:pos x="149" y="1505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2" name="Freeform 4">
              <a:extLst>
                <a:ext uri="{FF2B5EF4-FFF2-40B4-BE49-F238E27FC236}">
                  <a16:creationId xmlns:a16="http://schemas.microsoft.com/office/drawing/2014/main" id="{EA6BD8EF-6C6D-EA4E-A0D5-C77D8885AF6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/>
              <a:ahLst/>
              <a:cxnLst>
                <a:cxn ang="0">
                  <a:pos x="132" y="689"/>
                </a:cxn>
                <a:cxn ang="0">
                  <a:pos x="550" y="527"/>
                </a:cxn>
                <a:cxn ang="0">
                  <a:pos x="963" y="365"/>
                </a:cxn>
                <a:cxn ang="0">
                  <a:pos x="1160" y="287"/>
                </a:cxn>
                <a:cxn ang="0">
                  <a:pos x="1357" y="203"/>
                </a:cxn>
                <a:cxn ang="0">
                  <a:pos x="1549" y="126"/>
                </a:cxn>
                <a:cxn ang="0">
                  <a:pos x="1728" y="48"/>
                </a:cxn>
                <a:cxn ang="0">
                  <a:pos x="1728" y="0"/>
                </a:cxn>
                <a:cxn ang="0">
                  <a:pos x="1531" y="84"/>
                </a:cxn>
                <a:cxn ang="0">
                  <a:pos x="1327" y="167"/>
                </a:cxn>
                <a:cxn ang="0">
                  <a:pos x="1118" y="257"/>
                </a:cxn>
                <a:cxn ang="0">
                  <a:pos x="903" y="341"/>
                </a:cxn>
                <a:cxn ang="0">
                  <a:pos x="454" y="515"/>
                </a:cxn>
                <a:cxn ang="0">
                  <a:pos x="0" y="689"/>
                </a:cxn>
                <a:cxn ang="0">
                  <a:pos x="132" y="689"/>
                </a:cxn>
                <a:cxn ang="0">
                  <a:pos x="132" y="689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3" name="Freeform 5">
              <a:extLst>
                <a:ext uri="{FF2B5EF4-FFF2-40B4-BE49-F238E27FC236}">
                  <a16:creationId xmlns:a16="http://schemas.microsoft.com/office/drawing/2014/main" id="{31BB1670-4FB9-9745-947A-0E633D6CB2D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/>
              <a:ahLst/>
              <a:cxnLst>
                <a:cxn ang="0">
                  <a:pos x="5561" y="929"/>
                </a:cxn>
                <a:cxn ang="0">
                  <a:pos x="5537" y="773"/>
                </a:cxn>
                <a:cxn ang="0">
                  <a:pos x="5453" y="629"/>
                </a:cxn>
                <a:cxn ang="0">
                  <a:pos x="5327" y="492"/>
                </a:cxn>
                <a:cxn ang="0">
                  <a:pos x="5148" y="366"/>
                </a:cxn>
                <a:cxn ang="0">
                  <a:pos x="4921" y="252"/>
                </a:cxn>
                <a:cxn ang="0">
                  <a:pos x="4652" y="144"/>
                </a:cxn>
                <a:cxn ang="0">
                  <a:pos x="4341" y="48"/>
                </a:cxn>
                <a:cxn ang="0">
                  <a:pos x="4000" y="0"/>
                </a:cxn>
                <a:cxn ang="0">
                  <a:pos x="4359" y="90"/>
                </a:cxn>
                <a:cxn ang="0">
                  <a:pos x="4670" y="192"/>
                </a:cxn>
                <a:cxn ang="0">
                  <a:pos x="4933" y="306"/>
                </a:cxn>
                <a:cxn ang="0">
                  <a:pos x="5148" y="426"/>
                </a:cxn>
                <a:cxn ang="0">
                  <a:pos x="5315" y="557"/>
                </a:cxn>
                <a:cxn ang="0">
                  <a:pos x="5429" y="701"/>
                </a:cxn>
                <a:cxn ang="0">
                  <a:pos x="5489" y="851"/>
                </a:cxn>
                <a:cxn ang="0">
                  <a:pos x="5489" y="1013"/>
                </a:cxn>
                <a:cxn ang="0">
                  <a:pos x="5441" y="1163"/>
                </a:cxn>
                <a:cxn ang="0">
                  <a:pos x="5345" y="1319"/>
                </a:cxn>
                <a:cxn ang="0">
                  <a:pos x="5202" y="1475"/>
                </a:cxn>
                <a:cxn ang="0">
                  <a:pos x="5017" y="1630"/>
                </a:cxn>
                <a:cxn ang="0">
                  <a:pos x="4789" y="1786"/>
                </a:cxn>
                <a:cxn ang="0">
                  <a:pos x="4526" y="1948"/>
                </a:cxn>
                <a:cxn ang="0">
                  <a:pos x="4215" y="2104"/>
                </a:cxn>
                <a:cxn ang="0">
                  <a:pos x="3875" y="2260"/>
                </a:cxn>
                <a:cxn ang="0">
                  <a:pos x="3498" y="2416"/>
                </a:cxn>
                <a:cxn ang="0">
                  <a:pos x="3085" y="2566"/>
                </a:cxn>
                <a:cxn ang="0">
                  <a:pos x="2643" y="2715"/>
                </a:cxn>
                <a:cxn ang="0">
                  <a:pos x="2164" y="2865"/>
                </a:cxn>
                <a:cxn ang="0">
                  <a:pos x="1662" y="3009"/>
                </a:cxn>
                <a:cxn ang="0">
                  <a:pos x="1136" y="3147"/>
                </a:cxn>
                <a:cxn ang="0">
                  <a:pos x="580" y="3279"/>
                </a:cxn>
                <a:cxn ang="0">
                  <a:pos x="0" y="3447"/>
                </a:cxn>
                <a:cxn ang="0">
                  <a:pos x="867" y="3249"/>
                </a:cxn>
                <a:cxn ang="0">
                  <a:pos x="1417" y="3105"/>
                </a:cxn>
                <a:cxn ang="0">
                  <a:pos x="1937" y="2961"/>
                </a:cxn>
                <a:cxn ang="0">
                  <a:pos x="2434" y="2817"/>
                </a:cxn>
                <a:cxn ang="0">
                  <a:pos x="2900" y="2668"/>
                </a:cxn>
                <a:cxn ang="0">
                  <a:pos x="3330" y="2512"/>
                </a:cxn>
                <a:cxn ang="0">
                  <a:pos x="3731" y="2356"/>
                </a:cxn>
                <a:cxn ang="0">
                  <a:pos x="4096" y="2200"/>
                </a:cxn>
                <a:cxn ang="0">
                  <a:pos x="4425" y="2038"/>
                </a:cxn>
                <a:cxn ang="0">
                  <a:pos x="4718" y="1876"/>
                </a:cxn>
                <a:cxn ang="0">
                  <a:pos x="4969" y="1720"/>
                </a:cxn>
                <a:cxn ang="0">
                  <a:pos x="5178" y="1559"/>
                </a:cxn>
                <a:cxn ang="0">
                  <a:pos x="5339" y="1397"/>
                </a:cxn>
                <a:cxn ang="0">
                  <a:pos x="5459" y="1241"/>
                </a:cxn>
                <a:cxn ang="0">
                  <a:pos x="5537" y="1085"/>
                </a:cxn>
                <a:cxn ang="0">
                  <a:pos x="5555" y="100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4" name="Freeform 6">
              <a:extLst>
                <a:ext uri="{FF2B5EF4-FFF2-40B4-BE49-F238E27FC236}">
                  <a16:creationId xmlns:a16="http://schemas.microsoft.com/office/drawing/2014/main" id="{06C24F3A-2ED6-944C-BD96-4DB5FB944D3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5" name="Freeform 7">
              <a:extLst>
                <a:ext uri="{FF2B5EF4-FFF2-40B4-BE49-F238E27FC236}">
                  <a16:creationId xmlns:a16="http://schemas.microsoft.com/office/drawing/2014/main" id="{441F7320-F1E2-4F4A-B9CE-E2FEF3DADBA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5638" y="72"/>
                </a:cxn>
                <a:cxn ang="0">
                  <a:pos x="5537" y="138"/>
                </a:cxn>
                <a:cxn ang="0">
                  <a:pos x="5423" y="210"/>
                </a:cxn>
                <a:cxn ang="0">
                  <a:pos x="5304" y="276"/>
                </a:cxn>
                <a:cxn ang="0">
                  <a:pos x="5052" y="414"/>
                </a:cxn>
                <a:cxn ang="0">
                  <a:pos x="4777" y="552"/>
                </a:cxn>
                <a:cxn ang="0">
                  <a:pos x="4478" y="690"/>
                </a:cxn>
                <a:cxn ang="0">
                  <a:pos x="4162" y="827"/>
                </a:cxn>
                <a:cxn ang="0">
                  <a:pos x="3827" y="959"/>
                </a:cxn>
                <a:cxn ang="0">
                  <a:pos x="3468" y="1091"/>
                </a:cxn>
                <a:cxn ang="0">
                  <a:pos x="3091" y="1223"/>
                </a:cxn>
                <a:cxn ang="0">
                  <a:pos x="2697" y="1355"/>
                </a:cxn>
                <a:cxn ang="0">
                  <a:pos x="2284" y="1481"/>
                </a:cxn>
                <a:cxn ang="0">
                  <a:pos x="1860" y="1601"/>
                </a:cxn>
                <a:cxn ang="0">
                  <a:pos x="1417" y="1721"/>
                </a:cxn>
                <a:cxn ang="0">
                  <a:pos x="957" y="1834"/>
                </a:cxn>
                <a:cxn ang="0">
                  <a:pos x="484" y="1948"/>
                </a:cxn>
                <a:cxn ang="0">
                  <a:pos x="0" y="2056"/>
                </a:cxn>
                <a:cxn ang="0">
                  <a:pos x="0" y="2098"/>
                </a:cxn>
                <a:cxn ang="0">
                  <a:pos x="478" y="1990"/>
                </a:cxn>
                <a:cxn ang="0">
                  <a:pos x="951" y="1882"/>
                </a:cxn>
                <a:cxn ang="0">
                  <a:pos x="1405" y="1763"/>
                </a:cxn>
                <a:cxn ang="0">
                  <a:pos x="1842" y="1649"/>
                </a:cxn>
                <a:cxn ang="0">
                  <a:pos x="2266" y="1523"/>
                </a:cxn>
                <a:cxn ang="0">
                  <a:pos x="2679" y="1397"/>
                </a:cxn>
                <a:cxn ang="0">
                  <a:pos x="3067" y="1271"/>
                </a:cxn>
                <a:cxn ang="0">
                  <a:pos x="3444" y="1139"/>
                </a:cxn>
                <a:cxn ang="0">
                  <a:pos x="3803" y="1007"/>
                </a:cxn>
                <a:cxn ang="0">
                  <a:pos x="4138" y="875"/>
                </a:cxn>
                <a:cxn ang="0">
                  <a:pos x="4460" y="737"/>
                </a:cxn>
                <a:cxn ang="0">
                  <a:pos x="4759" y="600"/>
                </a:cxn>
                <a:cxn ang="0">
                  <a:pos x="5040" y="462"/>
                </a:cxn>
                <a:cxn ang="0">
                  <a:pos x="5292" y="324"/>
                </a:cxn>
                <a:cxn ang="0">
                  <a:pos x="5531" y="186"/>
                </a:cxn>
                <a:cxn ang="0">
                  <a:pos x="5740" y="4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6" name="Freeform 8">
              <a:extLst>
                <a:ext uri="{FF2B5EF4-FFF2-40B4-BE49-F238E27FC236}">
                  <a16:creationId xmlns:a16="http://schemas.microsoft.com/office/drawing/2014/main" id="{D3A57EC5-A229-BB4B-A7C9-A468F0C7585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/>
              <a:ahLst/>
              <a:cxnLst>
                <a:cxn ang="0">
                  <a:pos x="1955" y="485"/>
                </a:cxn>
                <a:cxn ang="0">
                  <a:pos x="1901" y="390"/>
                </a:cxn>
                <a:cxn ang="0">
                  <a:pos x="1770" y="306"/>
                </a:cxn>
                <a:cxn ang="0">
                  <a:pos x="1579" y="228"/>
                </a:cxn>
                <a:cxn ang="0">
                  <a:pos x="1327" y="162"/>
                </a:cxn>
                <a:cxn ang="0">
                  <a:pos x="1010" y="102"/>
                </a:cxn>
                <a:cxn ang="0">
                  <a:pos x="646" y="54"/>
                </a:cxn>
                <a:cxn ang="0">
                  <a:pos x="227" y="18"/>
                </a:cxn>
                <a:cxn ang="0">
                  <a:pos x="0" y="12"/>
                </a:cxn>
                <a:cxn ang="0">
                  <a:pos x="431" y="48"/>
                </a:cxn>
                <a:cxn ang="0">
                  <a:pos x="813" y="90"/>
                </a:cxn>
                <a:cxn ang="0">
                  <a:pos x="1148" y="144"/>
                </a:cxn>
                <a:cxn ang="0">
                  <a:pos x="1423" y="204"/>
                </a:cxn>
                <a:cxn ang="0">
                  <a:pos x="1638" y="276"/>
                </a:cxn>
                <a:cxn ang="0">
                  <a:pos x="1794" y="360"/>
                </a:cxn>
                <a:cxn ang="0">
                  <a:pos x="1883" y="443"/>
                </a:cxn>
                <a:cxn ang="0">
                  <a:pos x="1901" y="539"/>
                </a:cxn>
                <a:cxn ang="0">
                  <a:pos x="1854" y="629"/>
                </a:cxn>
                <a:cxn ang="0">
                  <a:pos x="1746" y="719"/>
                </a:cxn>
                <a:cxn ang="0">
                  <a:pos x="1579" y="809"/>
                </a:cxn>
                <a:cxn ang="0">
                  <a:pos x="1357" y="899"/>
                </a:cxn>
                <a:cxn ang="0">
                  <a:pos x="1088" y="989"/>
                </a:cxn>
                <a:cxn ang="0">
                  <a:pos x="765" y="1073"/>
                </a:cxn>
                <a:cxn ang="0">
                  <a:pos x="407" y="1157"/>
                </a:cxn>
                <a:cxn ang="0">
                  <a:pos x="0" y="1241"/>
                </a:cxn>
                <a:cxn ang="0">
                  <a:pos x="215" y="1223"/>
                </a:cxn>
                <a:cxn ang="0">
                  <a:pos x="610" y="1139"/>
                </a:cxn>
                <a:cxn ang="0">
                  <a:pos x="957" y="1049"/>
                </a:cxn>
                <a:cxn ang="0">
                  <a:pos x="1262" y="959"/>
                </a:cxn>
                <a:cxn ang="0">
                  <a:pos x="1513" y="863"/>
                </a:cxn>
                <a:cxn ang="0">
                  <a:pos x="1716" y="767"/>
                </a:cxn>
                <a:cxn ang="0">
                  <a:pos x="1860" y="677"/>
                </a:cxn>
                <a:cxn ang="0">
                  <a:pos x="1937" y="581"/>
                </a:cxn>
                <a:cxn ang="0">
                  <a:pos x="1955" y="533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7" name="Freeform 9">
              <a:extLst>
                <a:ext uri="{FF2B5EF4-FFF2-40B4-BE49-F238E27FC236}">
                  <a16:creationId xmlns:a16="http://schemas.microsoft.com/office/drawing/2014/main" id="{1185E8E0-CE22-3045-B44F-87F45521A0F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/>
              <a:ahLst/>
              <a:cxnLst>
                <a:cxn ang="0">
                  <a:pos x="4694" y="797"/>
                </a:cxn>
                <a:cxn ang="0">
                  <a:pos x="4664" y="665"/>
                </a:cxn>
                <a:cxn ang="0">
                  <a:pos x="4586" y="540"/>
                </a:cxn>
                <a:cxn ang="0">
                  <a:pos x="4466" y="426"/>
                </a:cxn>
                <a:cxn ang="0">
                  <a:pos x="4299" y="312"/>
                </a:cxn>
                <a:cxn ang="0">
                  <a:pos x="4084" y="216"/>
                </a:cxn>
                <a:cxn ang="0">
                  <a:pos x="3833" y="120"/>
                </a:cxn>
                <a:cxn ang="0">
                  <a:pos x="3540" y="36"/>
                </a:cxn>
                <a:cxn ang="0">
                  <a:pos x="3205" y="0"/>
                </a:cxn>
                <a:cxn ang="0">
                  <a:pos x="3540" y="78"/>
                </a:cxn>
                <a:cxn ang="0">
                  <a:pos x="3833" y="162"/>
                </a:cxn>
                <a:cxn ang="0">
                  <a:pos x="4084" y="258"/>
                </a:cxn>
                <a:cxn ang="0">
                  <a:pos x="4287" y="366"/>
                </a:cxn>
                <a:cxn ang="0">
                  <a:pos x="4443" y="480"/>
                </a:cxn>
                <a:cxn ang="0">
                  <a:pos x="4550" y="605"/>
                </a:cxn>
                <a:cxn ang="0">
                  <a:pos x="4610" y="737"/>
                </a:cxn>
                <a:cxn ang="0">
                  <a:pos x="4610" y="875"/>
                </a:cxn>
                <a:cxn ang="0">
                  <a:pos x="4568" y="1001"/>
                </a:cxn>
                <a:cxn ang="0">
                  <a:pos x="4490" y="1127"/>
                </a:cxn>
                <a:cxn ang="0">
                  <a:pos x="4371" y="1259"/>
                </a:cxn>
                <a:cxn ang="0">
                  <a:pos x="4215" y="1385"/>
                </a:cxn>
                <a:cxn ang="0">
                  <a:pos x="4024" y="1517"/>
                </a:cxn>
                <a:cxn ang="0">
                  <a:pos x="3803" y="1648"/>
                </a:cxn>
                <a:cxn ang="0">
                  <a:pos x="3546" y="1774"/>
                </a:cxn>
                <a:cxn ang="0">
                  <a:pos x="3259" y="1906"/>
                </a:cxn>
                <a:cxn ang="0">
                  <a:pos x="2942" y="2032"/>
                </a:cxn>
                <a:cxn ang="0">
                  <a:pos x="2595" y="2164"/>
                </a:cxn>
                <a:cxn ang="0">
                  <a:pos x="2224" y="2284"/>
                </a:cxn>
                <a:cxn ang="0">
                  <a:pos x="1824" y="2410"/>
                </a:cxn>
                <a:cxn ang="0">
                  <a:pos x="1399" y="2530"/>
                </a:cxn>
                <a:cxn ang="0">
                  <a:pos x="484" y="2757"/>
                </a:cxn>
                <a:cxn ang="0">
                  <a:pos x="0" y="2901"/>
                </a:cxn>
                <a:cxn ang="0">
                  <a:pos x="969" y="2674"/>
                </a:cxn>
                <a:cxn ang="0">
                  <a:pos x="1638" y="2494"/>
                </a:cxn>
                <a:cxn ang="0">
                  <a:pos x="2057" y="2374"/>
                </a:cxn>
                <a:cxn ang="0">
                  <a:pos x="2451" y="2248"/>
                </a:cxn>
                <a:cxn ang="0">
                  <a:pos x="2816" y="2116"/>
                </a:cxn>
                <a:cxn ang="0">
                  <a:pos x="3151" y="1984"/>
                </a:cxn>
                <a:cxn ang="0">
                  <a:pos x="3462" y="1858"/>
                </a:cxn>
                <a:cxn ang="0">
                  <a:pos x="3737" y="1720"/>
                </a:cxn>
                <a:cxn ang="0">
                  <a:pos x="3982" y="1589"/>
                </a:cxn>
                <a:cxn ang="0">
                  <a:pos x="4191" y="1457"/>
                </a:cxn>
                <a:cxn ang="0">
                  <a:pos x="4371" y="1325"/>
                </a:cxn>
                <a:cxn ang="0">
                  <a:pos x="4508" y="1193"/>
                </a:cxn>
                <a:cxn ang="0">
                  <a:pos x="4610" y="1061"/>
                </a:cxn>
                <a:cxn ang="0">
                  <a:pos x="4670" y="935"/>
                </a:cxn>
                <a:cxn ang="0">
                  <a:pos x="4688" y="869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8" name="Freeform 10">
              <a:extLst>
                <a:ext uri="{FF2B5EF4-FFF2-40B4-BE49-F238E27FC236}">
                  <a16:creationId xmlns:a16="http://schemas.microsoft.com/office/drawing/2014/main" id="{8D5B2664-CC4B-0B42-9D9E-312620AE554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/>
              <a:ahLst/>
              <a:cxnLst>
                <a:cxn ang="0">
                  <a:pos x="3761" y="719"/>
                </a:cxn>
                <a:cxn ang="0">
                  <a:pos x="3731" y="599"/>
                </a:cxn>
                <a:cxn ang="0">
                  <a:pos x="3653" y="486"/>
                </a:cxn>
                <a:cxn ang="0">
                  <a:pos x="3522" y="378"/>
                </a:cxn>
                <a:cxn ang="0">
                  <a:pos x="3348" y="282"/>
                </a:cxn>
                <a:cxn ang="0">
                  <a:pos x="3127" y="192"/>
                </a:cxn>
                <a:cxn ang="0">
                  <a:pos x="2864" y="108"/>
                </a:cxn>
                <a:cxn ang="0">
                  <a:pos x="2559" y="36"/>
                </a:cxn>
                <a:cxn ang="0">
                  <a:pos x="2230" y="0"/>
                </a:cxn>
                <a:cxn ang="0">
                  <a:pos x="2577" y="72"/>
                </a:cxn>
                <a:cxn ang="0">
                  <a:pos x="2876" y="150"/>
                </a:cxn>
                <a:cxn ang="0">
                  <a:pos x="3139" y="234"/>
                </a:cxn>
                <a:cxn ang="0">
                  <a:pos x="3348" y="330"/>
                </a:cxn>
                <a:cxn ang="0">
                  <a:pos x="3516" y="432"/>
                </a:cxn>
                <a:cxn ang="0">
                  <a:pos x="3623" y="545"/>
                </a:cxn>
                <a:cxn ang="0">
                  <a:pos x="3683" y="665"/>
                </a:cxn>
                <a:cxn ang="0">
                  <a:pos x="3689" y="791"/>
                </a:cxn>
                <a:cxn ang="0">
                  <a:pos x="3653" y="887"/>
                </a:cxn>
                <a:cxn ang="0">
                  <a:pos x="3593" y="989"/>
                </a:cxn>
                <a:cxn ang="0">
                  <a:pos x="3498" y="1091"/>
                </a:cxn>
                <a:cxn ang="0">
                  <a:pos x="3372" y="1187"/>
                </a:cxn>
                <a:cxn ang="0">
                  <a:pos x="3223" y="1289"/>
                </a:cxn>
                <a:cxn ang="0">
                  <a:pos x="3043" y="1391"/>
                </a:cxn>
                <a:cxn ang="0">
                  <a:pos x="2834" y="1493"/>
                </a:cxn>
                <a:cxn ang="0">
                  <a:pos x="2607" y="1589"/>
                </a:cxn>
                <a:cxn ang="0">
                  <a:pos x="2075" y="1786"/>
                </a:cxn>
                <a:cxn ang="0">
                  <a:pos x="1459" y="1972"/>
                </a:cxn>
                <a:cxn ang="0">
                  <a:pos x="765" y="2158"/>
                </a:cxn>
                <a:cxn ang="0">
                  <a:pos x="0" y="2326"/>
                </a:cxn>
                <a:cxn ang="0">
                  <a:pos x="401" y="2272"/>
                </a:cxn>
                <a:cxn ang="0">
                  <a:pos x="1142" y="2092"/>
                </a:cxn>
                <a:cxn ang="0">
                  <a:pos x="1812" y="1900"/>
                </a:cxn>
                <a:cxn ang="0">
                  <a:pos x="2392" y="1702"/>
                </a:cxn>
                <a:cxn ang="0">
                  <a:pos x="2649" y="1607"/>
                </a:cxn>
                <a:cxn ang="0">
                  <a:pos x="2882" y="1505"/>
                </a:cxn>
                <a:cxn ang="0">
                  <a:pos x="3091" y="1403"/>
                </a:cxn>
                <a:cxn ang="0">
                  <a:pos x="3277" y="1301"/>
                </a:cxn>
                <a:cxn ang="0">
                  <a:pos x="3432" y="1193"/>
                </a:cxn>
                <a:cxn ang="0">
                  <a:pos x="3558" y="1091"/>
                </a:cxn>
                <a:cxn ang="0">
                  <a:pos x="3653" y="989"/>
                </a:cxn>
                <a:cxn ang="0">
                  <a:pos x="3719" y="887"/>
                </a:cxn>
                <a:cxn ang="0">
                  <a:pos x="3755" y="785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9" name="Freeform 11">
              <a:extLst>
                <a:ext uri="{FF2B5EF4-FFF2-40B4-BE49-F238E27FC236}">
                  <a16:creationId xmlns:a16="http://schemas.microsoft.com/office/drawing/2014/main" id="{3079A220-D47C-8946-B8C2-CF374B6EE08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/>
              <a:ahLst/>
              <a:cxnLst>
                <a:cxn ang="0">
                  <a:pos x="2924" y="647"/>
                </a:cxn>
                <a:cxn ang="0">
                  <a:pos x="2876" y="528"/>
                </a:cxn>
                <a:cxn ang="0">
                  <a:pos x="2750" y="414"/>
                </a:cxn>
                <a:cxn ang="0">
                  <a:pos x="2559" y="318"/>
                </a:cxn>
                <a:cxn ang="0">
                  <a:pos x="2302" y="228"/>
                </a:cxn>
                <a:cxn ang="0">
                  <a:pos x="1985" y="150"/>
                </a:cxn>
                <a:cxn ang="0">
                  <a:pos x="1608" y="78"/>
                </a:cxn>
                <a:cxn ang="0">
                  <a:pos x="1178" y="24"/>
                </a:cxn>
                <a:cxn ang="0">
                  <a:pos x="694" y="0"/>
                </a:cxn>
                <a:cxn ang="0">
                  <a:pos x="1190" y="48"/>
                </a:cxn>
                <a:cxn ang="0">
                  <a:pos x="1626" y="108"/>
                </a:cxn>
                <a:cxn ang="0">
                  <a:pos x="2009" y="180"/>
                </a:cxn>
                <a:cxn ang="0">
                  <a:pos x="2326" y="264"/>
                </a:cxn>
                <a:cxn ang="0">
                  <a:pos x="2571" y="360"/>
                </a:cxn>
                <a:cxn ang="0">
                  <a:pos x="2750" y="468"/>
                </a:cxn>
                <a:cxn ang="0">
                  <a:pos x="2846" y="587"/>
                </a:cxn>
                <a:cxn ang="0">
                  <a:pos x="2864" y="713"/>
                </a:cxn>
                <a:cxn ang="0">
                  <a:pos x="2840" y="785"/>
                </a:cxn>
                <a:cxn ang="0">
                  <a:pos x="2792" y="857"/>
                </a:cxn>
                <a:cxn ang="0">
                  <a:pos x="2625" y="1001"/>
                </a:cxn>
                <a:cxn ang="0">
                  <a:pos x="2368" y="1145"/>
                </a:cxn>
                <a:cxn ang="0">
                  <a:pos x="2033" y="1289"/>
                </a:cxn>
                <a:cxn ang="0">
                  <a:pos x="1626" y="1433"/>
                </a:cxn>
                <a:cxn ang="0">
                  <a:pos x="1142" y="1571"/>
                </a:cxn>
                <a:cxn ang="0">
                  <a:pos x="604" y="1702"/>
                </a:cxn>
                <a:cxn ang="0">
                  <a:pos x="0" y="1828"/>
                </a:cxn>
                <a:cxn ang="0">
                  <a:pos x="311" y="1780"/>
                </a:cxn>
                <a:cxn ang="0">
                  <a:pos x="897" y="1648"/>
                </a:cxn>
                <a:cxn ang="0">
                  <a:pos x="1417" y="1511"/>
                </a:cxn>
                <a:cxn ang="0">
                  <a:pos x="1871" y="1367"/>
                </a:cxn>
                <a:cxn ang="0">
                  <a:pos x="2254" y="1223"/>
                </a:cxn>
                <a:cxn ang="0">
                  <a:pos x="2559" y="1079"/>
                </a:cxn>
                <a:cxn ang="0">
                  <a:pos x="2774" y="929"/>
                </a:cxn>
                <a:cxn ang="0">
                  <a:pos x="2876" y="815"/>
                </a:cxn>
                <a:cxn ang="0">
                  <a:pos x="2912" y="743"/>
                </a:cxn>
                <a:cxn ang="0">
                  <a:pos x="2924" y="707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500" name="Freeform 12">
              <a:extLst>
                <a:ext uri="{FF2B5EF4-FFF2-40B4-BE49-F238E27FC236}">
                  <a16:creationId xmlns:a16="http://schemas.microsoft.com/office/drawing/2014/main" id="{F41F21F5-F36B-B44D-8872-665D8A3C959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/>
              <a:ahLst/>
              <a:cxnLst>
                <a:cxn ang="0">
                  <a:pos x="1399" y="204"/>
                </a:cxn>
                <a:cxn ang="0">
                  <a:pos x="0" y="18"/>
                </a:cxn>
                <a:cxn ang="0">
                  <a:pos x="77" y="0"/>
                </a:cxn>
                <a:cxn ang="0">
                  <a:pos x="1488" y="186"/>
                </a:cxn>
                <a:cxn ang="0">
                  <a:pos x="1399" y="204"/>
                </a:cxn>
                <a:cxn ang="0">
                  <a:pos x="1399" y="204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501" name="Rectangle 13">
              <a:extLst>
                <a:ext uri="{FF2B5EF4-FFF2-40B4-BE49-F238E27FC236}">
                  <a16:creationId xmlns:a16="http://schemas.microsoft.com/office/drawing/2014/main" id="{F7296FA7-9785-6942-B975-05CB34A492A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502" name="Rectangle 14">
              <a:extLst>
                <a:ext uri="{FF2B5EF4-FFF2-40B4-BE49-F238E27FC236}">
                  <a16:creationId xmlns:a16="http://schemas.microsoft.com/office/drawing/2014/main" id="{9D766CA5-34B7-324B-9EBB-5BFF37C2CC2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grpSp>
          <p:nvGrpSpPr>
            <p:cNvPr id="7188" name="Group 15">
              <a:extLst>
                <a:ext uri="{FF2B5EF4-FFF2-40B4-BE49-F238E27FC236}">
                  <a16:creationId xmlns:a16="http://schemas.microsoft.com/office/drawing/2014/main" id="{78CE79D1-B276-614E-86CC-02C5E42E0B2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447504" name="Freeform 16">
                <a:extLst>
                  <a:ext uri="{FF2B5EF4-FFF2-40B4-BE49-F238E27FC236}">
                    <a16:creationId xmlns:a16="http://schemas.microsoft.com/office/drawing/2014/main" id="{DAC3D46F-8C51-D544-A6B0-F06E4731E0A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/>
                <a:ahLst/>
                <a:cxnLst>
                  <a:cxn ang="0">
                    <a:pos x="47" y="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7" y="6"/>
                  </a:cxn>
                  <a:cxn ang="0">
                    <a:pos x="47" y="6"/>
                  </a:cxn>
                  <a:cxn ang="0">
                    <a:pos x="47" y="6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5" name="Freeform 17">
                <a:extLst>
                  <a:ext uri="{FF2B5EF4-FFF2-40B4-BE49-F238E27FC236}">
                    <a16:creationId xmlns:a16="http://schemas.microsoft.com/office/drawing/2014/main" id="{0E862FE8-FE5C-2346-BBCC-B06267F90EB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6" y="24"/>
                  </a:cxn>
                  <a:cxn ang="0">
                    <a:pos x="12" y="18"/>
                  </a:cxn>
                  <a:cxn ang="0">
                    <a:pos x="48" y="6"/>
                  </a:cxn>
                  <a:cxn ang="0">
                    <a:pos x="101" y="0"/>
                  </a:cxn>
                  <a:cxn ang="0">
                    <a:pos x="137" y="6"/>
                  </a:cxn>
                  <a:cxn ang="0">
                    <a:pos x="173" y="18"/>
                  </a:cxn>
                  <a:cxn ang="0">
                    <a:pos x="239" y="54"/>
                  </a:cxn>
                  <a:cxn ang="0">
                    <a:pos x="287" y="90"/>
                  </a:cxn>
                  <a:cxn ang="0">
                    <a:pos x="317" y="114"/>
                  </a:cxn>
                  <a:cxn ang="0">
                    <a:pos x="323" y="126"/>
                  </a:cxn>
                  <a:cxn ang="0">
                    <a:pos x="323" y="126"/>
                  </a:cxn>
                  <a:cxn ang="0">
                    <a:pos x="221" y="162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6" name="Freeform 18">
                <a:extLst>
                  <a:ext uri="{FF2B5EF4-FFF2-40B4-BE49-F238E27FC236}">
                    <a16:creationId xmlns:a16="http://schemas.microsoft.com/office/drawing/2014/main" id="{2E132A95-9450-584E-8EA6-89A580FC2514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/>
                <a:ahLst/>
                <a:cxnLst>
                  <a:cxn ang="0">
                    <a:pos x="1166" y="641"/>
                  </a:cxn>
                  <a:cxn ang="0">
                    <a:pos x="1166" y="473"/>
                  </a:cxn>
                  <a:cxn ang="0">
                    <a:pos x="1136" y="384"/>
                  </a:cxn>
                  <a:cxn ang="0">
                    <a:pos x="1112" y="288"/>
                  </a:cxn>
                  <a:cxn ang="0">
                    <a:pos x="1053" y="174"/>
                  </a:cxn>
                  <a:cxn ang="0">
                    <a:pos x="981" y="96"/>
                  </a:cxn>
                  <a:cxn ang="0">
                    <a:pos x="963" y="72"/>
                  </a:cxn>
                  <a:cxn ang="0">
                    <a:pos x="891" y="18"/>
                  </a:cxn>
                  <a:cxn ang="0">
                    <a:pos x="819" y="6"/>
                  </a:cxn>
                  <a:cxn ang="0">
                    <a:pos x="712" y="24"/>
                  </a:cxn>
                  <a:cxn ang="0">
                    <a:pos x="664" y="42"/>
                  </a:cxn>
                  <a:cxn ang="0">
                    <a:pos x="568" y="120"/>
                  </a:cxn>
                  <a:cxn ang="0">
                    <a:pos x="532" y="228"/>
                  </a:cxn>
                  <a:cxn ang="0">
                    <a:pos x="509" y="348"/>
                  </a:cxn>
                  <a:cxn ang="0">
                    <a:pos x="431" y="479"/>
                  </a:cxn>
                  <a:cxn ang="0">
                    <a:pos x="413" y="539"/>
                  </a:cxn>
                  <a:cxn ang="0">
                    <a:pos x="353" y="599"/>
                  </a:cxn>
                  <a:cxn ang="0">
                    <a:pos x="305" y="629"/>
                  </a:cxn>
                  <a:cxn ang="0">
                    <a:pos x="293" y="635"/>
                  </a:cxn>
                  <a:cxn ang="0">
                    <a:pos x="257" y="677"/>
                  </a:cxn>
                  <a:cxn ang="0">
                    <a:pos x="150" y="797"/>
                  </a:cxn>
                  <a:cxn ang="0">
                    <a:pos x="54" y="839"/>
                  </a:cxn>
                  <a:cxn ang="0">
                    <a:pos x="156" y="905"/>
                  </a:cxn>
                  <a:cxn ang="0">
                    <a:pos x="240" y="869"/>
                  </a:cxn>
                  <a:cxn ang="0">
                    <a:pos x="640" y="827"/>
                  </a:cxn>
                  <a:cxn ang="0">
                    <a:pos x="700" y="725"/>
                  </a:cxn>
                  <a:cxn ang="0">
                    <a:pos x="694" y="611"/>
                  </a:cxn>
                  <a:cxn ang="0">
                    <a:pos x="778" y="551"/>
                  </a:cxn>
                  <a:cxn ang="0">
                    <a:pos x="879" y="449"/>
                  </a:cxn>
                  <a:cxn ang="0">
                    <a:pos x="909" y="414"/>
                  </a:cxn>
                  <a:cxn ang="0">
                    <a:pos x="975" y="318"/>
                  </a:cxn>
                  <a:cxn ang="0">
                    <a:pos x="1023" y="336"/>
                  </a:cxn>
                  <a:cxn ang="0">
                    <a:pos x="1118" y="617"/>
                  </a:cxn>
                  <a:cxn ang="0">
                    <a:pos x="1112" y="689"/>
                  </a:cxn>
                  <a:cxn ang="0">
                    <a:pos x="1148" y="749"/>
                  </a:cxn>
                  <a:cxn ang="0">
                    <a:pos x="1202" y="713"/>
                  </a:cxn>
                  <a:cxn ang="0">
                    <a:pos x="1238" y="749"/>
                  </a:cxn>
                  <a:cxn ang="0">
                    <a:pos x="1250" y="743"/>
                  </a:cxn>
                  <a:cxn ang="0">
                    <a:pos x="694" y="264"/>
                  </a:cxn>
                  <a:cxn ang="0">
                    <a:pos x="784" y="372"/>
                  </a:cxn>
                  <a:cxn ang="0">
                    <a:pos x="766" y="443"/>
                  </a:cxn>
                  <a:cxn ang="0">
                    <a:pos x="706" y="515"/>
                  </a:cxn>
                  <a:cxn ang="0">
                    <a:pos x="658" y="569"/>
                  </a:cxn>
                  <a:cxn ang="0">
                    <a:pos x="616" y="593"/>
                  </a:cxn>
                  <a:cxn ang="0">
                    <a:pos x="574" y="617"/>
                  </a:cxn>
                  <a:cxn ang="0">
                    <a:pos x="562" y="707"/>
                  </a:cxn>
                  <a:cxn ang="0">
                    <a:pos x="353" y="755"/>
                  </a:cxn>
                  <a:cxn ang="0">
                    <a:pos x="389" y="641"/>
                  </a:cxn>
                  <a:cxn ang="0">
                    <a:pos x="425" y="647"/>
                  </a:cxn>
                  <a:cxn ang="0">
                    <a:pos x="443" y="617"/>
                  </a:cxn>
                  <a:cxn ang="0">
                    <a:pos x="568" y="515"/>
                  </a:cxn>
                  <a:cxn ang="0">
                    <a:pos x="616" y="473"/>
                  </a:cxn>
                  <a:cxn ang="0">
                    <a:pos x="640" y="396"/>
                  </a:cxn>
                  <a:cxn ang="0">
                    <a:pos x="640" y="378"/>
                  </a:cxn>
                  <a:cxn ang="0">
                    <a:pos x="664" y="270"/>
                  </a:cxn>
                  <a:cxn ang="0">
                    <a:pos x="682" y="192"/>
                  </a:cxn>
                  <a:cxn ang="0">
                    <a:pos x="694" y="264"/>
                  </a:cxn>
                  <a:cxn ang="0">
                    <a:pos x="532" y="455"/>
                  </a:cxn>
                  <a:cxn ang="0">
                    <a:pos x="634" y="803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7" name="Freeform 19">
                <a:extLst>
                  <a:ext uri="{FF2B5EF4-FFF2-40B4-BE49-F238E27FC236}">
                    <a16:creationId xmlns:a16="http://schemas.microsoft.com/office/drawing/2014/main" id="{B71D99FB-989E-614C-BBD2-78B73328877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/>
                <a:ahLst/>
                <a:cxnLst>
                  <a:cxn ang="0">
                    <a:pos x="12" y="72"/>
                  </a:cxn>
                  <a:cxn ang="0">
                    <a:pos x="18" y="60"/>
                  </a:cxn>
                  <a:cxn ang="0">
                    <a:pos x="24" y="54"/>
                  </a:cxn>
                  <a:cxn ang="0">
                    <a:pos x="47" y="0"/>
                  </a:cxn>
                  <a:cxn ang="0">
                    <a:pos x="0" y="78"/>
                  </a:cxn>
                  <a:cxn ang="0">
                    <a:pos x="12" y="72"/>
                  </a:cxn>
                  <a:cxn ang="0">
                    <a:pos x="12" y="72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8" name="Freeform 20">
                <a:extLst>
                  <a:ext uri="{FF2B5EF4-FFF2-40B4-BE49-F238E27FC236}">
                    <a16:creationId xmlns:a16="http://schemas.microsoft.com/office/drawing/2014/main" id="{4A4AE6E5-A77E-E249-B326-F0734D53143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/>
                <a:ahLst/>
                <a:cxnLst>
                  <a:cxn ang="0">
                    <a:pos x="29" y="96"/>
                  </a:cxn>
                  <a:cxn ang="0">
                    <a:pos x="41" y="126"/>
                  </a:cxn>
                  <a:cxn ang="0">
                    <a:pos x="29" y="161"/>
                  </a:cxn>
                  <a:cxn ang="0">
                    <a:pos x="47" y="149"/>
                  </a:cxn>
                  <a:cxn ang="0">
                    <a:pos x="53" y="347"/>
                  </a:cxn>
                  <a:cxn ang="0">
                    <a:pos x="65" y="371"/>
                  </a:cxn>
                  <a:cxn ang="0">
                    <a:pos x="65" y="377"/>
                  </a:cxn>
                  <a:cxn ang="0">
                    <a:pos x="65" y="389"/>
                  </a:cxn>
                  <a:cxn ang="0">
                    <a:pos x="77" y="395"/>
                  </a:cxn>
                  <a:cxn ang="0">
                    <a:pos x="101" y="407"/>
                  </a:cxn>
                  <a:cxn ang="0">
                    <a:pos x="125" y="413"/>
                  </a:cxn>
                  <a:cxn ang="0">
                    <a:pos x="149" y="419"/>
                  </a:cxn>
                  <a:cxn ang="0">
                    <a:pos x="125" y="395"/>
                  </a:cxn>
                  <a:cxn ang="0">
                    <a:pos x="77" y="365"/>
                  </a:cxn>
                  <a:cxn ang="0">
                    <a:pos x="77" y="365"/>
                  </a:cxn>
                  <a:cxn ang="0">
                    <a:pos x="77" y="353"/>
                  </a:cxn>
                  <a:cxn ang="0">
                    <a:pos x="83" y="329"/>
                  </a:cxn>
                  <a:cxn ang="0">
                    <a:pos x="83" y="293"/>
                  </a:cxn>
                  <a:cxn ang="0">
                    <a:pos x="83" y="257"/>
                  </a:cxn>
                  <a:cxn ang="0">
                    <a:pos x="83" y="221"/>
                  </a:cxn>
                  <a:cxn ang="0">
                    <a:pos x="77" y="185"/>
                  </a:cxn>
                  <a:cxn ang="0">
                    <a:pos x="65" y="155"/>
                  </a:cxn>
                  <a:cxn ang="0">
                    <a:pos x="59" y="143"/>
                  </a:cxn>
                  <a:cxn ang="0">
                    <a:pos x="53" y="137"/>
                  </a:cxn>
                  <a:cxn ang="0">
                    <a:pos x="53" y="120"/>
                  </a:cxn>
                  <a:cxn ang="0">
                    <a:pos x="53" y="108"/>
                  </a:cxn>
                  <a:cxn ang="0">
                    <a:pos x="47" y="90"/>
                  </a:cxn>
                  <a:cxn ang="0">
                    <a:pos x="35" y="54"/>
                  </a:cxn>
                  <a:cxn ang="0">
                    <a:pos x="23" y="18"/>
                  </a:cxn>
                  <a:cxn ang="0">
                    <a:pos x="17" y="6"/>
                  </a:cxn>
                  <a:cxn ang="0">
                    <a:pos x="17" y="0"/>
                  </a:cxn>
                  <a:cxn ang="0">
                    <a:pos x="0" y="6"/>
                  </a:cxn>
                  <a:cxn ang="0">
                    <a:pos x="6" y="114"/>
                  </a:cxn>
                  <a:cxn ang="0">
                    <a:pos x="29" y="96"/>
                  </a:cxn>
                  <a:cxn ang="0">
                    <a:pos x="29" y="96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9" name="Freeform 21">
                <a:extLst>
                  <a:ext uri="{FF2B5EF4-FFF2-40B4-BE49-F238E27FC236}">
                    <a16:creationId xmlns:a16="http://schemas.microsoft.com/office/drawing/2014/main" id="{BB792601-033E-EC43-9E81-70E915308B0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/>
                <a:ahLst/>
                <a:cxnLst>
                  <a:cxn ang="0">
                    <a:pos x="102" y="18"/>
                  </a:cxn>
                  <a:cxn ang="0">
                    <a:pos x="96" y="12"/>
                  </a:cxn>
                  <a:cxn ang="0">
                    <a:pos x="90" y="0"/>
                  </a:cxn>
                  <a:cxn ang="0">
                    <a:pos x="78" y="0"/>
                  </a:cxn>
                  <a:cxn ang="0">
                    <a:pos x="66" y="0"/>
                  </a:cxn>
                  <a:cxn ang="0">
                    <a:pos x="60" y="0"/>
                  </a:cxn>
                  <a:cxn ang="0">
                    <a:pos x="48" y="6"/>
                  </a:cxn>
                  <a:cxn ang="0">
                    <a:pos x="36" y="12"/>
                  </a:cxn>
                  <a:cxn ang="0">
                    <a:pos x="30" y="12"/>
                  </a:cxn>
                  <a:cxn ang="0">
                    <a:pos x="24" y="24"/>
                  </a:cxn>
                  <a:cxn ang="0">
                    <a:pos x="18" y="42"/>
                  </a:cxn>
                  <a:cxn ang="0">
                    <a:pos x="6" y="66"/>
                  </a:cxn>
                  <a:cxn ang="0">
                    <a:pos x="0" y="72"/>
                  </a:cxn>
                  <a:cxn ang="0">
                    <a:pos x="42" y="30"/>
                  </a:cxn>
                  <a:cxn ang="0">
                    <a:pos x="30" y="66"/>
                  </a:cxn>
                  <a:cxn ang="0">
                    <a:pos x="96" y="36"/>
                  </a:cxn>
                  <a:cxn ang="0">
                    <a:pos x="120" y="78"/>
                  </a:cxn>
                  <a:cxn ang="0">
                    <a:pos x="120" y="54"/>
                  </a:cxn>
                  <a:cxn ang="0">
                    <a:pos x="167" y="138"/>
                  </a:cxn>
                  <a:cxn ang="0">
                    <a:pos x="167" y="120"/>
                  </a:cxn>
                  <a:cxn ang="0">
                    <a:pos x="161" y="102"/>
                  </a:cxn>
                  <a:cxn ang="0">
                    <a:pos x="138" y="60"/>
                  </a:cxn>
                  <a:cxn ang="0">
                    <a:pos x="114" y="30"/>
                  </a:cxn>
                  <a:cxn ang="0">
                    <a:pos x="108" y="24"/>
                  </a:cxn>
                  <a:cxn ang="0">
                    <a:pos x="102" y="18"/>
                  </a:cxn>
                  <a:cxn ang="0">
                    <a:pos x="102" y="18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0" name="Freeform 22">
                <a:extLst>
                  <a:ext uri="{FF2B5EF4-FFF2-40B4-BE49-F238E27FC236}">
                    <a16:creationId xmlns:a16="http://schemas.microsoft.com/office/drawing/2014/main" id="{FDBF43C8-BCC3-B64D-8FDA-BDAB56149F4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24" y="6"/>
                  </a:cxn>
                  <a:cxn ang="0">
                    <a:pos x="48" y="18"/>
                  </a:cxn>
                  <a:cxn ang="0">
                    <a:pos x="71" y="36"/>
                  </a:cxn>
                  <a:cxn ang="0">
                    <a:pos x="83" y="48"/>
                  </a:cxn>
                  <a:cxn ang="0">
                    <a:pos x="95" y="66"/>
                  </a:cxn>
                  <a:cxn ang="0">
                    <a:pos x="107" y="90"/>
                  </a:cxn>
                  <a:cxn ang="0">
                    <a:pos x="113" y="114"/>
                  </a:cxn>
                  <a:cxn ang="0">
                    <a:pos x="83" y="66"/>
                  </a:cxn>
                  <a:cxn ang="0">
                    <a:pos x="60" y="78"/>
                  </a:cxn>
                  <a:cxn ang="0">
                    <a:pos x="71" y="54"/>
                  </a:cxn>
                  <a:cxn ang="0">
                    <a:pos x="12" y="78"/>
                  </a:cxn>
                  <a:cxn ang="0">
                    <a:pos x="60" y="48"/>
                  </a:cxn>
                  <a:cxn ang="0">
                    <a:pos x="60" y="42"/>
                  </a:cxn>
                  <a:cxn ang="0">
                    <a:pos x="54" y="30"/>
                  </a:cxn>
                  <a:cxn ang="0">
                    <a:pos x="36" y="18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1" name="Freeform 23">
                <a:extLst>
                  <a:ext uri="{FF2B5EF4-FFF2-40B4-BE49-F238E27FC236}">
                    <a16:creationId xmlns:a16="http://schemas.microsoft.com/office/drawing/2014/main" id="{C4E44B3B-E361-BD46-8CD5-E7A3DD5BE15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42" y="18"/>
                  </a:cxn>
                  <a:cxn ang="0">
                    <a:pos x="36" y="6"/>
                  </a:cxn>
                  <a:cxn ang="0">
                    <a:pos x="24" y="30"/>
                  </a:cxn>
                  <a:cxn ang="0">
                    <a:pos x="18" y="36"/>
                  </a:cxn>
                  <a:cxn ang="0">
                    <a:pos x="6" y="48"/>
                  </a:cxn>
                  <a:cxn ang="0">
                    <a:pos x="0" y="60"/>
                  </a:cxn>
                  <a:cxn ang="0">
                    <a:pos x="12" y="54"/>
                  </a:cxn>
                  <a:cxn ang="0">
                    <a:pos x="30" y="36"/>
                  </a:cxn>
                  <a:cxn ang="0">
                    <a:pos x="54" y="18"/>
                  </a:cxn>
                  <a:cxn ang="0">
                    <a:pos x="66" y="6"/>
                  </a:cxn>
                  <a:cxn ang="0">
                    <a:pos x="54" y="0"/>
                  </a:cxn>
                  <a:cxn ang="0">
                    <a:pos x="54" y="0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2" name="Freeform 24">
                <a:extLst>
                  <a:ext uri="{FF2B5EF4-FFF2-40B4-BE49-F238E27FC236}">
                    <a16:creationId xmlns:a16="http://schemas.microsoft.com/office/drawing/2014/main" id="{71F5DE52-F67E-5D46-B385-63E21756526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/>
                <a:ahLst/>
                <a:cxnLst>
                  <a:cxn ang="0">
                    <a:pos x="131" y="53"/>
                  </a:cxn>
                  <a:cxn ang="0">
                    <a:pos x="137" y="53"/>
                  </a:cxn>
                  <a:cxn ang="0">
                    <a:pos x="143" y="41"/>
                  </a:cxn>
                  <a:cxn ang="0">
                    <a:pos x="155" y="35"/>
                  </a:cxn>
                  <a:cxn ang="0">
                    <a:pos x="161" y="24"/>
                  </a:cxn>
                  <a:cxn ang="0">
                    <a:pos x="161" y="12"/>
                  </a:cxn>
                  <a:cxn ang="0">
                    <a:pos x="161" y="0"/>
                  </a:cxn>
                  <a:cxn ang="0">
                    <a:pos x="149" y="24"/>
                  </a:cxn>
                  <a:cxn ang="0">
                    <a:pos x="143" y="35"/>
                  </a:cxn>
                  <a:cxn ang="0">
                    <a:pos x="131" y="35"/>
                  </a:cxn>
                  <a:cxn ang="0">
                    <a:pos x="119" y="41"/>
                  </a:cxn>
                  <a:cxn ang="0">
                    <a:pos x="125" y="53"/>
                  </a:cxn>
                  <a:cxn ang="0">
                    <a:pos x="95" y="95"/>
                  </a:cxn>
                  <a:cxn ang="0">
                    <a:pos x="0" y="137"/>
                  </a:cxn>
                  <a:cxn ang="0">
                    <a:pos x="60" y="119"/>
                  </a:cxn>
                  <a:cxn ang="0">
                    <a:pos x="54" y="125"/>
                  </a:cxn>
                  <a:cxn ang="0">
                    <a:pos x="48" y="131"/>
                  </a:cxn>
                  <a:cxn ang="0">
                    <a:pos x="24" y="155"/>
                  </a:cxn>
                  <a:cxn ang="0">
                    <a:pos x="12" y="167"/>
                  </a:cxn>
                  <a:cxn ang="0">
                    <a:pos x="0" y="173"/>
                  </a:cxn>
                  <a:cxn ang="0">
                    <a:pos x="0" y="179"/>
                  </a:cxn>
                  <a:cxn ang="0">
                    <a:pos x="6" y="173"/>
                  </a:cxn>
                  <a:cxn ang="0">
                    <a:pos x="30" y="155"/>
                  </a:cxn>
                  <a:cxn ang="0">
                    <a:pos x="48" y="143"/>
                  </a:cxn>
                  <a:cxn ang="0">
                    <a:pos x="71" y="125"/>
                  </a:cxn>
                  <a:cxn ang="0">
                    <a:pos x="95" y="107"/>
                  </a:cxn>
                  <a:cxn ang="0">
                    <a:pos x="119" y="77"/>
                  </a:cxn>
                  <a:cxn ang="0">
                    <a:pos x="131" y="59"/>
                  </a:cxn>
                  <a:cxn ang="0">
                    <a:pos x="131" y="53"/>
                  </a:cxn>
                  <a:cxn ang="0">
                    <a:pos x="131" y="53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3" name="Freeform 25">
                <a:extLst>
                  <a:ext uri="{FF2B5EF4-FFF2-40B4-BE49-F238E27FC236}">
                    <a16:creationId xmlns:a16="http://schemas.microsoft.com/office/drawing/2014/main" id="{ABE4EEE5-C1B0-6441-8BEC-63BF79C88C0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/>
                <a:ahLst/>
                <a:cxnLst>
                  <a:cxn ang="0">
                    <a:pos x="24" y="36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66" y="6"/>
                  </a:cxn>
                  <a:cxn ang="0">
                    <a:pos x="72" y="0"/>
                  </a:cxn>
                  <a:cxn ang="0">
                    <a:pos x="42" y="18"/>
                  </a:cxn>
                  <a:cxn ang="0">
                    <a:pos x="30" y="24"/>
                  </a:cxn>
                  <a:cxn ang="0">
                    <a:pos x="24" y="24"/>
                  </a:cxn>
                  <a:cxn ang="0">
                    <a:pos x="18" y="18"/>
                  </a:cxn>
                  <a:cxn ang="0">
                    <a:pos x="12" y="12"/>
                  </a:cxn>
                  <a:cxn ang="0">
                    <a:pos x="0" y="54"/>
                  </a:cxn>
                  <a:cxn ang="0">
                    <a:pos x="12" y="42"/>
                  </a:cxn>
                  <a:cxn ang="0">
                    <a:pos x="24" y="36"/>
                  </a:cxn>
                  <a:cxn ang="0">
                    <a:pos x="24" y="36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4" name="Freeform 26">
                <a:extLst>
                  <a:ext uri="{FF2B5EF4-FFF2-40B4-BE49-F238E27FC236}">
                    <a16:creationId xmlns:a16="http://schemas.microsoft.com/office/drawing/2014/main" id="{6E5AE131-E1A2-6244-BCCF-0F23ADE67AF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54"/>
                  </a:cxn>
                  <a:cxn ang="0">
                    <a:pos x="12" y="36"/>
                  </a:cxn>
                  <a:cxn ang="0">
                    <a:pos x="12" y="18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5" name="Freeform 27">
                <a:extLst>
                  <a:ext uri="{FF2B5EF4-FFF2-40B4-BE49-F238E27FC236}">
                    <a16:creationId xmlns:a16="http://schemas.microsoft.com/office/drawing/2014/main" id="{2ABDB718-97E4-4148-A1EE-859851C048C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/>
                <a:ahLst/>
                <a:cxnLst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6" y="0"/>
                  </a:cxn>
                  <a:cxn ang="0">
                    <a:pos x="42" y="12"/>
                  </a:cxn>
                  <a:cxn ang="0">
                    <a:pos x="42" y="12"/>
                  </a:cxn>
                  <a:cxn ang="0">
                    <a:pos x="0" y="72"/>
                  </a:cxn>
                  <a:cxn ang="0">
                    <a:pos x="18" y="54"/>
                  </a:cxn>
                  <a:cxn ang="0">
                    <a:pos x="18" y="6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6" name="Freeform 28">
                <a:extLst>
                  <a:ext uri="{FF2B5EF4-FFF2-40B4-BE49-F238E27FC236}">
                    <a16:creationId xmlns:a16="http://schemas.microsoft.com/office/drawing/2014/main" id="{C03D4727-540F-EF41-B812-74B8BCE80A8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/>
                <a:ahLst/>
                <a:cxnLst>
                  <a:cxn ang="0">
                    <a:pos x="287" y="0"/>
                  </a:cxn>
                  <a:cxn ang="0">
                    <a:pos x="0" y="84"/>
                  </a:cxn>
                  <a:cxn ang="0">
                    <a:pos x="168" y="36"/>
                  </a:cxn>
                  <a:cxn ang="0">
                    <a:pos x="114" y="60"/>
                  </a:cxn>
                  <a:cxn ang="0">
                    <a:pos x="276" y="18"/>
                  </a:cxn>
                  <a:cxn ang="0">
                    <a:pos x="287" y="0"/>
                  </a:cxn>
                  <a:cxn ang="0">
                    <a:pos x="287" y="0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7" name="Freeform 29">
                <a:extLst>
                  <a:ext uri="{FF2B5EF4-FFF2-40B4-BE49-F238E27FC236}">
                    <a16:creationId xmlns:a16="http://schemas.microsoft.com/office/drawing/2014/main" id="{EE1937C8-274E-144E-890B-0901988E47A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6" y="6"/>
                  </a:cxn>
                  <a:cxn ang="0">
                    <a:pos x="0" y="84"/>
                  </a:cxn>
                  <a:cxn ang="0">
                    <a:pos x="54" y="24"/>
                  </a:cxn>
                  <a:cxn ang="0">
                    <a:pos x="6" y="108"/>
                  </a:cxn>
                  <a:cxn ang="0">
                    <a:pos x="66" y="6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8" name="Freeform 30">
                <a:extLst>
                  <a:ext uri="{FF2B5EF4-FFF2-40B4-BE49-F238E27FC236}">
                    <a16:creationId xmlns:a16="http://schemas.microsoft.com/office/drawing/2014/main" id="{7905A910-DCD8-DA45-A744-BAE16EB3E05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0"/>
                  </a:cxn>
                  <a:cxn ang="0">
                    <a:pos x="60" y="6"/>
                  </a:cxn>
                  <a:cxn ang="0">
                    <a:pos x="48" y="6"/>
                  </a:cxn>
                  <a:cxn ang="0">
                    <a:pos x="42" y="6"/>
                  </a:cxn>
                  <a:cxn ang="0">
                    <a:pos x="60" y="6"/>
                  </a:cxn>
                  <a:cxn ang="0">
                    <a:pos x="0" y="24"/>
                  </a:cxn>
                  <a:cxn ang="0">
                    <a:pos x="71" y="6"/>
                  </a:cxn>
                  <a:cxn ang="0">
                    <a:pos x="66" y="42"/>
                  </a:cxn>
                  <a:cxn ang="0">
                    <a:pos x="77" y="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9" name="Freeform 31">
                <a:extLst>
                  <a:ext uri="{FF2B5EF4-FFF2-40B4-BE49-F238E27FC236}">
                    <a16:creationId xmlns:a16="http://schemas.microsoft.com/office/drawing/2014/main" id="{DA3B5F41-1F87-9E40-8478-C6623D6E143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/>
                <a:ahLst/>
                <a:cxnLst>
                  <a:cxn ang="0">
                    <a:pos x="66" y="6"/>
                  </a:cxn>
                  <a:cxn ang="0">
                    <a:pos x="0" y="0"/>
                  </a:cxn>
                  <a:cxn ang="0">
                    <a:pos x="54" y="6"/>
                  </a:cxn>
                  <a:cxn ang="0">
                    <a:pos x="18" y="18"/>
                  </a:cxn>
                  <a:cxn ang="0">
                    <a:pos x="60" y="12"/>
                  </a:cxn>
                  <a:cxn ang="0">
                    <a:pos x="60" y="30"/>
                  </a:cxn>
                  <a:cxn ang="0">
                    <a:pos x="60" y="30"/>
                  </a:cxn>
                  <a:cxn ang="0">
                    <a:pos x="66" y="6"/>
                  </a:cxn>
                  <a:cxn ang="0">
                    <a:pos x="66" y="6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0" name="Freeform 32">
                <a:extLst>
                  <a:ext uri="{FF2B5EF4-FFF2-40B4-BE49-F238E27FC236}">
                    <a16:creationId xmlns:a16="http://schemas.microsoft.com/office/drawing/2014/main" id="{9D34AE79-5AFC-2043-A399-5779B50B28C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2" y="24"/>
                  </a:cxn>
                  <a:cxn ang="0">
                    <a:pos x="12" y="60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0"/>
                  </a:cxn>
                  <a:cxn ang="0">
                    <a:pos x="12" y="18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1" name="Freeform 33">
                <a:extLst>
                  <a:ext uri="{FF2B5EF4-FFF2-40B4-BE49-F238E27FC236}">
                    <a16:creationId xmlns:a16="http://schemas.microsoft.com/office/drawing/2014/main" id="{E0841673-A6EA-BC41-B9C4-91DE2CC6757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18"/>
                  </a:cxn>
                  <a:cxn ang="0">
                    <a:pos x="6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2" name="Freeform 34">
                <a:extLst>
                  <a:ext uri="{FF2B5EF4-FFF2-40B4-BE49-F238E27FC236}">
                    <a16:creationId xmlns:a16="http://schemas.microsoft.com/office/drawing/2014/main" id="{17A90475-09DC-3543-B03B-0A66AADCBD0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18" y="24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6" y="42"/>
                  </a:cxn>
                  <a:cxn ang="0">
                    <a:pos x="18" y="78"/>
                  </a:cxn>
                  <a:cxn ang="0">
                    <a:pos x="18" y="24"/>
                  </a:cxn>
                  <a:cxn ang="0">
                    <a:pos x="24" y="12"/>
                  </a:cxn>
                  <a:cxn ang="0">
                    <a:pos x="30" y="6"/>
                  </a:cxn>
                  <a:cxn ang="0">
                    <a:pos x="30" y="6"/>
                  </a:cxn>
                  <a:cxn ang="0">
                    <a:pos x="12" y="0"/>
                  </a:cxn>
                  <a:cxn ang="0">
                    <a:pos x="24" y="6"/>
                  </a:cxn>
                  <a:cxn ang="0">
                    <a:pos x="24" y="6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3" name="Freeform 35">
                <a:extLst>
                  <a:ext uri="{FF2B5EF4-FFF2-40B4-BE49-F238E27FC236}">
                    <a16:creationId xmlns:a16="http://schemas.microsoft.com/office/drawing/2014/main" id="{7C1EB929-42D4-744C-A727-AE314FFED6C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24" y="24"/>
                  </a:cxn>
                  <a:cxn ang="0">
                    <a:pos x="24" y="18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4" name="Freeform 36">
                <a:extLst>
                  <a:ext uri="{FF2B5EF4-FFF2-40B4-BE49-F238E27FC236}">
                    <a16:creationId xmlns:a16="http://schemas.microsoft.com/office/drawing/2014/main" id="{F75EC112-4655-1549-95DA-93F0F9EE455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/>
                <a:ahLst/>
                <a:cxnLst>
                  <a:cxn ang="0">
                    <a:pos x="215" y="0"/>
                  </a:cxn>
                  <a:cxn ang="0">
                    <a:pos x="147" y="36"/>
                  </a:cxn>
                  <a:cxn ang="0">
                    <a:pos x="132" y="49"/>
                  </a:cxn>
                  <a:cxn ang="0">
                    <a:pos x="104" y="79"/>
                  </a:cxn>
                  <a:cxn ang="0">
                    <a:pos x="87" y="114"/>
                  </a:cxn>
                  <a:cxn ang="0">
                    <a:pos x="48" y="156"/>
                  </a:cxn>
                  <a:cxn ang="0">
                    <a:pos x="42" y="166"/>
                  </a:cxn>
                  <a:cxn ang="0">
                    <a:pos x="29" y="177"/>
                  </a:cxn>
                  <a:cxn ang="0">
                    <a:pos x="0" y="208"/>
                  </a:cxn>
                  <a:cxn ang="0">
                    <a:pos x="48" y="216"/>
                  </a:cxn>
                  <a:cxn ang="0">
                    <a:pos x="215" y="0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5" name="Freeform 37">
                <a:extLst>
                  <a:ext uri="{FF2B5EF4-FFF2-40B4-BE49-F238E27FC236}">
                    <a16:creationId xmlns:a16="http://schemas.microsoft.com/office/drawing/2014/main" id="{453855A7-94C1-6D46-B26E-089C8FCFB31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/>
                <a:ahLst/>
                <a:cxnLst>
                  <a:cxn ang="0">
                    <a:pos x="212" y="0"/>
                  </a:cxn>
                  <a:cxn ang="0">
                    <a:pos x="144" y="36"/>
                  </a:cxn>
                  <a:cxn ang="0">
                    <a:pos x="0" y="179"/>
                  </a:cxn>
                  <a:cxn ang="0">
                    <a:pos x="177" y="85"/>
                  </a:cxn>
                  <a:cxn ang="0">
                    <a:pos x="212" y="0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6" name="Freeform 38">
                <a:extLst>
                  <a:ext uri="{FF2B5EF4-FFF2-40B4-BE49-F238E27FC236}">
                    <a16:creationId xmlns:a16="http://schemas.microsoft.com/office/drawing/2014/main" id="{34847F35-9A25-FC47-85A2-A22FC35F9CF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4" y="79"/>
                  </a:cxn>
                  <a:cxn ang="0">
                    <a:pos x="60" y="0"/>
                  </a:cxn>
                  <a:cxn ang="0">
                    <a:pos x="0" y="22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7" name="Freeform 39">
                <a:extLst>
                  <a:ext uri="{FF2B5EF4-FFF2-40B4-BE49-F238E27FC236}">
                    <a16:creationId xmlns:a16="http://schemas.microsoft.com/office/drawing/2014/main" id="{A104D24B-56F6-CF4F-A3A0-0E58858B0953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" y="87"/>
                  </a:cxn>
                  <a:cxn ang="0">
                    <a:pos x="69" y="154"/>
                  </a:cxn>
                  <a:cxn ang="0">
                    <a:pos x="137" y="207"/>
                  </a:cxn>
                  <a:cxn ang="0">
                    <a:pos x="0" y="0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8" name="Freeform 40">
                <a:extLst>
                  <a:ext uri="{FF2B5EF4-FFF2-40B4-BE49-F238E27FC236}">
                    <a16:creationId xmlns:a16="http://schemas.microsoft.com/office/drawing/2014/main" id="{0976B303-8326-9B4D-A088-61A54029014A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/>
                <a:ahLst/>
                <a:cxnLst>
                  <a:cxn ang="0">
                    <a:pos x="0" y="222"/>
                  </a:cxn>
                  <a:cxn ang="0">
                    <a:pos x="40" y="142"/>
                  </a:cxn>
                  <a:cxn ang="0">
                    <a:pos x="65" y="72"/>
                  </a:cxn>
                  <a:cxn ang="0">
                    <a:pos x="7" y="0"/>
                  </a:cxn>
                  <a:cxn ang="0">
                    <a:pos x="0" y="222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</p:grpSp>
      </p:grpSp>
      <p:sp>
        <p:nvSpPr>
          <p:cNvPr id="447529" name="Rectangle 41">
            <a:extLst>
              <a:ext uri="{FF2B5EF4-FFF2-40B4-BE49-F238E27FC236}">
                <a16:creationId xmlns:a16="http://schemas.microsoft.com/office/drawing/2014/main" id="{C17AD816-FC96-F445-9E40-4C251D50A5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58750"/>
            <a:ext cx="10972800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Asıl başlık stili için tıklatın</a:t>
            </a:r>
          </a:p>
        </p:txBody>
      </p:sp>
      <p:sp>
        <p:nvSpPr>
          <p:cNvPr id="447530" name="Rectangle 42">
            <a:extLst>
              <a:ext uri="{FF2B5EF4-FFF2-40B4-BE49-F238E27FC236}">
                <a16:creationId xmlns:a16="http://schemas.microsoft.com/office/drawing/2014/main" id="{774C4128-CFD3-324D-A836-F2B9F94FA7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Asıl metin stillerini düzenlemek için tıklatın</a:t>
            </a:r>
          </a:p>
          <a:p>
            <a:pPr lvl="1"/>
            <a:r>
              <a:rPr lang="en-US"/>
              <a:t>İkinci düzey</a:t>
            </a:r>
          </a:p>
          <a:p>
            <a:pPr lvl="2"/>
            <a:r>
              <a:rPr lang="en-US"/>
              <a:t>Üçüncü düzey</a:t>
            </a:r>
          </a:p>
          <a:p>
            <a:pPr lvl="3"/>
            <a:r>
              <a:rPr lang="en-US"/>
              <a:t>Dördüncü düzey</a:t>
            </a:r>
          </a:p>
          <a:p>
            <a:pPr lvl="4"/>
            <a:r>
              <a:rPr lang="en-US"/>
              <a:t>Beşinci düzey</a:t>
            </a:r>
          </a:p>
        </p:txBody>
      </p:sp>
      <p:sp>
        <p:nvSpPr>
          <p:cNvPr id="447531" name="Rectangle 43">
            <a:extLst>
              <a:ext uri="{FF2B5EF4-FFF2-40B4-BE49-F238E27FC236}">
                <a16:creationId xmlns:a16="http://schemas.microsoft.com/office/drawing/2014/main" id="{C39699BA-7E76-0343-8121-8350C2DA0E3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7532" name="Rectangle 44">
            <a:extLst>
              <a:ext uri="{FF2B5EF4-FFF2-40B4-BE49-F238E27FC236}">
                <a16:creationId xmlns:a16="http://schemas.microsoft.com/office/drawing/2014/main" id="{02ADBFC5-9193-D84A-8F74-4F0FD36CF66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7533" name="Rectangle 45">
            <a:extLst>
              <a:ext uri="{FF2B5EF4-FFF2-40B4-BE49-F238E27FC236}">
                <a16:creationId xmlns:a16="http://schemas.microsoft.com/office/drawing/2014/main" id="{A6E219BE-AAE7-FA49-8E01-16081400E23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55343DE4-565D-F94A-8FDF-CBF254F277CA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694907084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7BFEC-F1E4-FB40-A66B-FA6DCC832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/>
              <a:t>Pazarlamadaki Değişim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601C4-607A-D244-A44B-4310ECF339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tr-TR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1620BF3-2952-744B-8023-84E039044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0239" y="1700213"/>
            <a:ext cx="2890837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defRPr/>
            </a:pPr>
            <a:r>
              <a:rPr lang="tr-TR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Pazarlama Karmasına</a:t>
            </a:r>
          </a:p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defRPr/>
            </a:pPr>
            <a:r>
              <a:rPr lang="tr-TR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Yaklaşım</a:t>
            </a:r>
          </a:p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defRPr/>
            </a:pPr>
            <a:endParaRPr lang="tr-TR" sz="20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buBlip>
                <a:blip r:embed="rId2"/>
              </a:buBlip>
              <a:defRPr/>
            </a:pPr>
            <a:r>
              <a:rPr lang="tr-TR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Kitle pazarlama</a:t>
            </a:r>
          </a:p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defRPr/>
            </a:pPr>
            <a:endParaRPr lang="tr-TR" sz="20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buBlip>
                <a:blip r:embed="rId2"/>
              </a:buBlip>
              <a:defRPr/>
            </a:pPr>
            <a:r>
              <a:rPr lang="tr-TR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Pazar Bölümleme</a:t>
            </a:r>
          </a:p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defRPr/>
            </a:pPr>
            <a:endParaRPr lang="tr-TR" sz="20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buBlip>
                <a:blip r:embed="rId2"/>
              </a:buBlip>
              <a:defRPr/>
            </a:pPr>
            <a:r>
              <a:rPr lang="tr-TR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Niş Pazarlar</a:t>
            </a:r>
          </a:p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buBlip>
                <a:blip r:embed="rId2"/>
              </a:buBlip>
              <a:defRPr/>
            </a:pPr>
            <a:endParaRPr lang="tr-TR" sz="20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buBlip>
                <a:blip r:embed="rId2"/>
              </a:buBlip>
              <a:defRPr/>
            </a:pPr>
            <a:r>
              <a:rPr lang="tr-TR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İlişkisel Pazarlama</a:t>
            </a:r>
          </a:p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buBlip>
                <a:blip r:embed="rId2"/>
              </a:buBlip>
              <a:defRPr/>
            </a:pPr>
            <a:endParaRPr lang="tr-TR" sz="20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buBlip>
                <a:blip r:embed="rId2"/>
              </a:buBlip>
              <a:defRPr/>
            </a:pPr>
            <a:r>
              <a:rPr lang="tr-TR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Birebir Pazarlama</a:t>
            </a:r>
          </a:p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defRPr/>
            </a:pPr>
            <a:endParaRPr lang="tr-TR" sz="20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anose="020B0604030504040204" pitchFamily="34" charset="0"/>
            </a:endParaRPr>
          </a:p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buBlip>
                <a:blip r:embed="rId2"/>
              </a:buBlip>
              <a:defRPr/>
            </a:pPr>
            <a:endParaRPr lang="tr-TR" sz="20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anose="020B0604030504040204" pitchFamily="34" charset="0"/>
            </a:endParaRPr>
          </a:p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99"/>
              </a:buClr>
              <a:buBlip>
                <a:blip r:embed="rId2"/>
              </a:buBlip>
              <a:defRPr/>
            </a:pPr>
            <a:endParaRPr lang="en-US" sz="20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476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6B379-561A-4A44-803E-410E66164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/>
              <a:t>Pazarlamadaki Değişim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40A43B-4BE6-CC44-8E9E-9ABDB70012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tr-TR" dirty="0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6B531CBC-C481-F146-B19A-A247245738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1314" y="1844675"/>
            <a:ext cx="2890837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defRPr/>
            </a:pPr>
            <a:r>
              <a:rPr lang="tr-TR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Performans Hedefleri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defRPr/>
            </a:pPr>
            <a:endParaRPr lang="tr-TR" sz="2400" dirty="0">
              <a:effectLst>
                <a:outerShdw blurRad="38100" dist="38100" dir="2700000" algn="tl">
                  <a:srgbClr val="000000"/>
                </a:outerShdw>
              </a:effectLst>
              <a:latin typeface="+mj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Blip>
                <a:blip r:embed="rId2"/>
              </a:buBlip>
              <a:defRPr/>
            </a:pPr>
            <a:r>
              <a:rPr lang="tr-TR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Satış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defRPr/>
            </a:pPr>
            <a:endParaRPr lang="tr-TR" sz="2400" dirty="0">
              <a:effectLst>
                <a:outerShdw blurRad="38100" dist="38100" dir="2700000" algn="tl">
                  <a:srgbClr val="000000"/>
                </a:outerShdw>
              </a:effectLst>
              <a:latin typeface="+mj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Blip>
                <a:blip r:embed="rId2"/>
              </a:buBlip>
              <a:defRPr/>
            </a:pPr>
            <a:r>
              <a:rPr lang="tr-TR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Pazar Payı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defRPr/>
            </a:pPr>
            <a:endParaRPr lang="tr-TR" sz="2400" dirty="0">
              <a:effectLst>
                <a:outerShdw blurRad="38100" dist="38100" dir="2700000" algn="tl">
                  <a:srgbClr val="000000"/>
                </a:outerShdw>
              </a:effectLst>
              <a:latin typeface="+mj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Blip>
                <a:blip r:embed="rId2"/>
              </a:buBlip>
              <a:defRPr/>
            </a:pPr>
            <a:r>
              <a:rPr lang="tr-TR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İş Birimi Karı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Blip>
                <a:blip r:embed="rId2"/>
              </a:buBlip>
              <a:defRPr/>
            </a:pPr>
            <a:endParaRPr lang="tr-TR" sz="2400" dirty="0">
              <a:effectLst>
                <a:outerShdw blurRad="38100" dist="38100" dir="2700000" algn="tl">
                  <a:srgbClr val="000000"/>
                </a:outerShdw>
              </a:effectLst>
              <a:latin typeface="+mj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Blip>
                <a:blip r:embed="rId2"/>
              </a:buBlip>
              <a:defRPr/>
            </a:pPr>
            <a:r>
              <a:rPr lang="tr-TR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Müşteri Değeri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Blip>
                <a:blip r:embed="rId2"/>
              </a:buBlip>
              <a:defRPr/>
            </a:pPr>
            <a:endParaRPr lang="tr-TR" sz="2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defRPr/>
            </a:pPr>
            <a:endParaRPr lang="tr-TR" sz="2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defRPr/>
            </a:pPr>
            <a:endParaRPr lang="tr-TR" sz="2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Blip>
                <a:blip r:embed="rId2"/>
              </a:buBlip>
              <a:defRPr/>
            </a:pPr>
            <a:endParaRPr lang="tr-TR" sz="2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Blip>
                <a:blip r:embed="rId2"/>
              </a:buBlip>
              <a:defRPr/>
            </a:pPr>
            <a:endParaRPr lang="en-US" sz="2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13246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6338A84F-EC96-294D-8AC2-E3729A2AA91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8213" y="549276"/>
            <a:ext cx="7772400" cy="792163"/>
          </a:xfrm>
        </p:spPr>
        <p:txBody>
          <a:bodyPr/>
          <a:lstStyle/>
          <a:p>
            <a:pPr>
              <a:defRPr/>
            </a:pPr>
            <a:r>
              <a:rPr lang="tr-TR" sz="2800">
                <a:latin typeface="Verdana" pitchFamily="34" charset="0"/>
              </a:rPr>
              <a:t>Pazar Kavramı ve Çeşitleri</a:t>
            </a:r>
            <a:endParaRPr lang="en-US" sz="2800">
              <a:latin typeface="Verdana" pitchFamily="34" charset="0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B810E35A-0C03-1D4E-934A-D812183CDB8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063750" y="1916114"/>
            <a:ext cx="7232650" cy="4465637"/>
          </a:xfrm>
        </p:spPr>
        <p:txBody>
          <a:bodyPr/>
          <a:lstStyle/>
          <a:p>
            <a:pPr>
              <a:defRPr/>
            </a:pPr>
            <a:r>
              <a:rPr lang="tr-TR" sz="2800" b="1"/>
              <a:t>PAZAR</a:t>
            </a:r>
            <a:endParaRPr lang="tr-TR" sz="2800"/>
          </a:p>
          <a:p>
            <a:pPr algn="l">
              <a:defRPr/>
            </a:pPr>
            <a:r>
              <a:rPr lang="tr-TR" sz="2800"/>
              <a:t>Pazar: arz ve talebin kesiştiği yerdir.</a:t>
            </a:r>
          </a:p>
          <a:p>
            <a:pPr algn="l">
              <a:defRPr/>
            </a:pPr>
            <a:r>
              <a:rPr lang="tr-TR" sz="2800"/>
              <a:t>Pazar: gerçek ya da potansiyel alıcıların oluşturduğu bir grup </a:t>
            </a:r>
          </a:p>
          <a:p>
            <a:pPr algn="l">
              <a:defRPr/>
            </a:pPr>
            <a:r>
              <a:rPr lang="tr-TR" sz="2800"/>
              <a:t>Pazar: karşılanacak ihtiyaç ve istekleri olan, harcayacak bir geliri bulunan ve bu geliri harcama isteği olan kişi ve örgütlerden oluşur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2850418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0A1C7764-9199-6E43-9BC1-8B40F3A5A8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2800">
                <a:latin typeface="Verdana" pitchFamily="34" charset="0"/>
              </a:rPr>
              <a:t>Pazar Kavramı ve Çeşitleri</a:t>
            </a:r>
            <a:endParaRPr lang="en-US" sz="2800">
              <a:latin typeface="Verdana" pitchFamily="34" charset="0"/>
            </a:endParaRP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2FAB476C-9BCD-4047-A096-B8551995CD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Satın alma amacına göre</a:t>
            </a:r>
          </a:p>
          <a:p>
            <a:pPr lvl="1">
              <a:defRPr/>
            </a:pPr>
            <a:r>
              <a:rPr lang="tr-TR"/>
              <a:t>Tüketici pazarları</a:t>
            </a:r>
          </a:p>
          <a:p>
            <a:pPr lvl="1">
              <a:defRPr/>
            </a:pPr>
            <a:r>
              <a:rPr lang="tr-TR"/>
              <a:t>Endüstriyel veya örgütsel pazarlar</a:t>
            </a:r>
          </a:p>
          <a:p>
            <a:pPr lvl="1">
              <a:buFontTx/>
              <a:buNone/>
              <a:defRPr/>
            </a:pPr>
            <a:r>
              <a:rPr lang="tr-TR"/>
              <a:t>+</a:t>
            </a:r>
          </a:p>
          <a:p>
            <a:pPr lvl="1">
              <a:defRPr/>
            </a:pPr>
            <a:r>
              <a:rPr lang="tr-TR"/>
              <a:t>Uluslararası pazarlar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552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8C74BDD5-3509-5145-8770-4DA4D4C009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2800">
                <a:latin typeface="Verdana" pitchFamily="34" charset="0"/>
              </a:rPr>
              <a:t>Pazar Kavramı ve Çeşitleri</a:t>
            </a:r>
            <a:endParaRPr lang="en-US" sz="2800">
              <a:latin typeface="Verdana" pitchFamily="34" charset="0"/>
            </a:endParaRP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E0B8AD5B-6501-3C4D-A47D-D33DC81FF5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Örgütsel pazarlarlar</a:t>
            </a:r>
          </a:p>
          <a:p>
            <a:pPr lvl="1">
              <a:defRPr/>
            </a:pPr>
            <a:r>
              <a:rPr lang="tr-TR"/>
              <a:t> Üretici pazarı</a:t>
            </a:r>
          </a:p>
          <a:p>
            <a:pPr lvl="1">
              <a:defRPr/>
            </a:pPr>
            <a:r>
              <a:rPr lang="tr-TR"/>
              <a:t>Satıcı veya aracı pazarı</a:t>
            </a:r>
          </a:p>
          <a:p>
            <a:pPr lvl="1">
              <a:defRPr/>
            </a:pPr>
            <a:r>
              <a:rPr lang="tr-TR"/>
              <a:t>Hükümet pazarı</a:t>
            </a:r>
          </a:p>
          <a:p>
            <a:pPr lvl="1">
              <a:defRPr/>
            </a:pPr>
            <a:r>
              <a:rPr lang="tr-TR"/>
              <a:t>Kar amacı gütmeyen kuruluşların oluşturduğu pazar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932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B7FCC435-6AFB-1641-9DF8-17A39AA158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2800">
                <a:latin typeface="Verdana" pitchFamily="34" charset="0"/>
              </a:rPr>
              <a:t>Pazar Kavramı ve Çeşitleri</a:t>
            </a:r>
            <a:endParaRPr lang="en-US" sz="2800">
              <a:latin typeface="Verdana" pitchFamily="34" charset="0"/>
            </a:endParaRPr>
          </a:p>
        </p:txBody>
      </p:sp>
      <p:graphicFrame>
        <p:nvGraphicFramePr>
          <p:cNvPr id="4098" name="Object 2">
            <a:extLst>
              <a:ext uri="{FF2B5EF4-FFF2-40B4-BE49-F238E27FC236}">
                <a16:creationId xmlns:a16="http://schemas.microsoft.com/office/drawing/2014/main" id="{82EFFDDB-8A31-6740-B32B-FF6E220A265B}"/>
              </a:ext>
            </a:extLst>
          </p:cNvPr>
          <p:cNvGraphicFramePr>
            <a:graphicFrameLocks noChangeAspect="1"/>
          </p:cNvGraphicFramePr>
          <p:nvPr>
            <p:ph idx="1"/>
          </p:nvPr>
        </p:nvGraphicFramePr>
        <p:xfrm>
          <a:off x="1931988" y="1914526"/>
          <a:ext cx="8031162" cy="280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49" name="Belge" r:id="rId3" imgW="5918200" imgH="1257300" progId="Word.Document.8">
                  <p:embed/>
                </p:oleObj>
              </mc:Choice>
              <mc:Fallback>
                <p:oleObj name="Belge" r:id="rId3" imgW="5918200" imgH="1257300" progId="Word.Document.8">
                  <p:embed/>
                  <p:pic>
                    <p:nvPicPr>
                      <p:cNvPr id="4098" name="Object 2">
                        <a:extLst>
                          <a:ext uri="{FF2B5EF4-FFF2-40B4-BE49-F238E27FC236}">
                            <a16:creationId xmlns:a16="http://schemas.microsoft.com/office/drawing/2014/main" id="{82EFFDDB-8A31-6740-B32B-FF6E220A265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1988" y="1914526"/>
                        <a:ext cx="8031162" cy="2809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0" name="Rectangle 5">
            <a:extLst>
              <a:ext uri="{FF2B5EF4-FFF2-40B4-BE49-F238E27FC236}">
                <a16:creationId xmlns:a16="http://schemas.microsoft.com/office/drawing/2014/main" id="{01B0BCDE-15EA-1D47-885A-2442D884D5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5050" y="5329665"/>
            <a:ext cx="5689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67627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tabLst>
                <a:tab pos="67627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tabLst>
                <a:tab pos="67627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tabLst>
                <a:tab pos="67627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tabLst>
                <a:tab pos="67627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7627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7627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7627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7627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tr-TR" altLang="tr-TR" sz="2400"/>
              <a:t>Ne kadar satın alır?</a:t>
            </a:r>
          </a:p>
          <a:p>
            <a:pPr algn="ctr" eaLnBrk="1" hangingPunct="1"/>
            <a:r>
              <a:rPr lang="tr-TR" altLang="tr-TR" sz="2400"/>
              <a:t>Nereden satın alır?</a:t>
            </a:r>
          </a:p>
        </p:txBody>
      </p:sp>
      <p:sp>
        <p:nvSpPr>
          <p:cNvPr id="4101" name="Rectangle 6">
            <a:extLst>
              <a:ext uri="{FF2B5EF4-FFF2-40B4-BE49-F238E27FC236}">
                <a16:creationId xmlns:a16="http://schemas.microsoft.com/office/drawing/2014/main" id="{872432F3-C3D2-1E44-97B1-2176042D4F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2443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4260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EDDFAC1D-F76C-D24B-B634-25C7BE8156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2800"/>
              <a:t>Tüketici Pazarı</a:t>
            </a:r>
            <a:endParaRPr lang="en-US" sz="2800"/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C9FD7AAB-ABDD-F344-9A80-BED5373D20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tr-TR"/>
              <a:t>Kişisel veya ailevi ihtiyaçları karşılamak için satın alma faaliyeti gösteren tüketiciler.</a:t>
            </a:r>
          </a:p>
          <a:p>
            <a:pPr>
              <a:lnSpc>
                <a:spcPct val="90000"/>
              </a:lnSpc>
              <a:defRPr/>
            </a:pPr>
            <a:r>
              <a:rPr lang="tr-TR"/>
              <a:t>Tüketici Pazarının Özellikleri</a:t>
            </a:r>
          </a:p>
          <a:p>
            <a:pPr lvl="1">
              <a:lnSpc>
                <a:spcPct val="90000"/>
              </a:lnSpc>
              <a:defRPr/>
            </a:pPr>
            <a:r>
              <a:rPr lang="tr-TR"/>
              <a:t>Demografik Özellikler: Bir ülkenin nüfusu tüketici pazarının hacmi ve büyüklüğü hakkında bilgi verir. </a:t>
            </a:r>
          </a:p>
          <a:p>
            <a:pPr lvl="1">
              <a:lnSpc>
                <a:spcPct val="90000"/>
              </a:lnSpc>
              <a:defRPr/>
            </a:pPr>
            <a:r>
              <a:rPr lang="tr-TR"/>
              <a:t>Ekonomik Özellikler: Talebin şekillenmesi ve satın alma gücü ile ilgili bilgi verir.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2845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38136364-C190-5A4F-BB6E-FFDE1112DB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2800"/>
              <a:t>Tüketici Pazarı</a:t>
            </a:r>
            <a:endParaRPr lang="en-US" sz="2800"/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D6657A6E-E88D-1B49-B2F6-FF1B540C2A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tr-TR" sz="2800"/>
              <a:t>Alıcı sayısı fazladır.</a:t>
            </a:r>
          </a:p>
          <a:p>
            <a:pPr>
              <a:defRPr/>
            </a:pPr>
            <a:r>
              <a:rPr lang="tr-TR" sz="2800"/>
              <a:t>Satın alınan miktar ve değeri düşüktür.</a:t>
            </a:r>
          </a:p>
          <a:p>
            <a:pPr>
              <a:defRPr/>
            </a:pPr>
            <a:r>
              <a:rPr lang="tr-TR" sz="2800"/>
              <a:t>Alım faaliyeti genellikle irrasyoneldir.</a:t>
            </a:r>
          </a:p>
          <a:p>
            <a:pPr>
              <a:defRPr/>
            </a:pPr>
            <a:r>
              <a:rPr lang="tr-TR" sz="2800"/>
              <a:t>Karar alma süreci daha hızlıdır. </a:t>
            </a:r>
          </a:p>
          <a:p>
            <a:pPr>
              <a:buFont typeface="Wingdings" pitchFamily="2" charset="2"/>
              <a:buNone/>
              <a:defRPr/>
            </a:pPr>
            <a:endParaRPr lang="tr-TR" sz="2800"/>
          </a:p>
          <a:p>
            <a:pPr>
              <a:buFont typeface="Wingdings" pitchFamily="2" charset="2"/>
              <a:buNone/>
              <a:defRPr/>
            </a:pP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30973297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Rakipler">
  <a:themeElements>
    <a:clrScheme name="Rakipler 2">
      <a:dk1>
        <a:srgbClr val="800000"/>
      </a:dk1>
      <a:lt1>
        <a:srgbClr val="FFFFFF"/>
      </a:lt1>
      <a:dk2>
        <a:srgbClr val="FF9900"/>
      </a:dk2>
      <a:lt2>
        <a:srgbClr val="FFFF99"/>
      </a:lt2>
      <a:accent1>
        <a:srgbClr val="FF5050"/>
      </a:accent1>
      <a:accent2>
        <a:srgbClr val="CC3300"/>
      </a:accent2>
      <a:accent3>
        <a:srgbClr val="FFCAAA"/>
      </a:accent3>
      <a:accent4>
        <a:srgbClr val="DADADA"/>
      </a:accent4>
      <a:accent5>
        <a:srgbClr val="FFB3B3"/>
      </a:accent5>
      <a:accent6>
        <a:srgbClr val="B92D00"/>
      </a:accent6>
      <a:hlink>
        <a:srgbClr val="FFFF99"/>
      </a:hlink>
      <a:folHlink>
        <a:srgbClr val="FFCC00"/>
      </a:folHlink>
    </a:clrScheme>
    <a:fontScheme name="Rakipler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kipler 1">
        <a:dk1>
          <a:srgbClr val="5C1F00"/>
        </a:dk1>
        <a:lt1>
          <a:srgbClr val="FFFFFF"/>
        </a:lt1>
        <a:dk2>
          <a:srgbClr val="990000"/>
        </a:dk2>
        <a:lt2>
          <a:srgbClr val="FFF9BB"/>
        </a:lt2>
        <a:accent1>
          <a:srgbClr val="FF3300"/>
        </a:accent1>
        <a:accent2>
          <a:srgbClr val="B86D52"/>
        </a:accent2>
        <a:accent3>
          <a:srgbClr val="CAAAAA"/>
        </a:accent3>
        <a:accent4>
          <a:srgbClr val="DADADA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2">
        <a:dk1>
          <a:srgbClr val="800000"/>
        </a:dk1>
        <a:lt1>
          <a:srgbClr val="FFFFFF"/>
        </a:lt1>
        <a:dk2>
          <a:srgbClr val="FF9900"/>
        </a:dk2>
        <a:lt2>
          <a:srgbClr val="FFFF99"/>
        </a:lt2>
        <a:accent1>
          <a:srgbClr val="FF5050"/>
        </a:accent1>
        <a:accent2>
          <a:srgbClr val="CC3300"/>
        </a:accent2>
        <a:accent3>
          <a:srgbClr val="FFCAAA"/>
        </a:accent3>
        <a:accent4>
          <a:srgbClr val="DADADA"/>
        </a:accent4>
        <a:accent5>
          <a:srgbClr val="FFB3B3"/>
        </a:accent5>
        <a:accent6>
          <a:srgbClr val="B92D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3">
        <a:dk1>
          <a:srgbClr val="2A5400"/>
        </a:dk1>
        <a:lt1>
          <a:srgbClr val="FFFFFF"/>
        </a:lt1>
        <a:dk2>
          <a:srgbClr val="4A9400"/>
        </a:dk2>
        <a:lt2>
          <a:srgbClr val="F3F2D9"/>
        </a:lt2>
        <a:accent1>
          <a:srgbClr val="99CC00"/>
        </a:accent1>
        <a:accent2>
          <a:srgbClr val="6B4A39"/>
        </a:accent2>
        <a:accent3>
          <a:srgbClr val="B1C8AA"/>
        </a:accent3>
        <a:accent4>
          <a:srgbClr val="DADADA"/>
        </a:accent4>
        <a:accent5>
          <a:srgbClr val="CAE2AA"/>
        </a:accent5>
        <a:accent6>
          <a:srgbClr val="604233"/>
        </a:accent6>
        <a:hlink>
          <a:srgbClr val="E2BC5E"/>
        </a:hlink>
        <a:folHlink>
          <a:srgbClr val="AB7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4">
        <a:dk1>
          <a:srgbClr val="005A58"/>
        </a:dk1>
        <a:lt1>
          <a:srgbClr val="FFFFFF"/>
        </a:lt1>
        <a:dk2>
          <a:srgbClr val="009E9A"/>
        </a:dk2>
        <a:lt2>
          <a:srgbClr val="C5EBE4"/>
        </a:lt2>
        <a:accent1>
          <a:srgbClr val="0099CC"/>
        </a:accent1>
        <a:accent2>
          <a:srgbClr val="339933"/>
        </a:accent2>
        <a:accent3>
          <a:srgbClr val="AACCCA"/>
        </a:accent3>
        <a:accent4>
          <a:srgbClr val="DADADA"/>
        </a:accent4>
        <a:accent5>
          <a:srgbClr val="AACAE2"/>
        </a:accent5>
        <a:accent6>
          <a:srgbClr val="2D8A2D"/>
        </a:accent6>
        <a:hlink>
          <a:srgbClr val="00FF99"/>
        </a:hlink>
        <a:folHlink>
          <a:srgbClr val="4CD2D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5">
        <a:dk1>
          <a:srgbClr val="000070"/>
        </a:dk1>
        <a:lt1>
          <a:srgbClr val="FFFFFF"/>
        </a:lt1>
        <a:dk2>
          <a:srgbClr val="0000FF"/>
        </a:dk2>
        <a:lt2>
          <a:srgbClr val="C5C5FF"/>
        </a:lt2>
        <a:accent1>
          <a:srgbClr val="0099FF"/>
        </a:accent1>
        <a:accent2>
          <a:srgbClr val="7883B4"/>
        </a:accent2>
        <a:accent3>
          <a:srgbClr val="AAAAFF"/>
        </a:accent3>
        <a:accent4>
          <a:srgbClr val="DADADA"/>
        </a:accent4>
        <a:accent5>
          <a:srgbClr val="AACAFF"/>
        </a:accent5>
        <a:accent6>
          <a:srgbClr val="6C76A3"/>
        </a:accent6>
        <a:hlink>
          <a:srgbClr val="00FFFF"/>
        </a:hlink>
        <a:folHlink>
          <a:srgbClr val="2DBF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6">
        <a:dk1>
          <a:srgbClr val="4D4D4D"/>
        </a:dk1>
        <a:lt1>
          <a:srgbClr val="FFFFFF"/>
        </a:lt1>
        <a:dk2>
          <a:srgbClr val="8202E2"/>
        </a:dk2>
        <a:lt2>
          <a:srgbClr val="CCCCFF"/>
        </a:lt2>
        <a:accent1>
          <a:srgbClr val="CC99FF"/>
        </a:accent1>
        <a:accent2>
          <a:srgbClr val="666699"/>
        </a:accent2>
        <a:accent3>
          <a:srgbClr val="C1AAEE"/>
        </a:accent3>
        <a:accent4>
          <a:srgbClr val="DADADA"/>
        </a:accent4>
        <a:accent5>
          <a:srgbClr val="E2CAFF"/>
        </a:accent5>
        <a:accent6>
          <a:srgbClr val="5C5C8A"/>
        </a:accent6>
        <a:hlink>
          <a:srgbClr val="FF7C8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7">
        <a:dk1>
          <a:srgbClr val="575863"/>
        </a:dk1>
        <a:lt1>
          <a:srgbClr val="FFFFFF"/>
        </a:lt1>
        <a:dk2>
          <a:srgbClr val="818982"/>
        </a:dk2>
        <a:lt2>
          <a:srgbClr val="EAEAEA"/>
        </a:lt2>
        <a:accent1>
          <a:srgbClr val="CC6600"/>
        </a:accent1>
        <a:accent2>
          <a:srgbClr val="A4A686"/>
        </a:accent2>
        <a:accent3>
          <a:srgbClr val="C1C4C1"/>
        </a:accent3>
        <a:accent4>
          <a:srgbClr val="DADADA"/>
        </a:accent4>
        <a:accent5>
          <a:srgbClr val="E2B8AA"/>
        </a:accent5>
        <a:accent6>
          <a:srgbClr val="949679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8">
        <a:dk1>
          <a:srgbClr val="000000"/>
        </a:dk1>
        <a:lt1>
          <a:srgbClr val="FFFFFF"/>
        </a:lt1>
        <a:dk2>
          <a:srgbClr val="000000"/>
        </a:dk2>
        <a:lt2>
          <a:srgbClr val="CDCDCD"/>
        </a:lt2>
        <a:accent1>
          <a:srgbClr val="CDD9F7"/>
        </a:accent1>
        <a:accent2>
          <a:srgbClr val="99FF33"/>
        </a:accent2>
        <a:accent3>
          <a:srgbClr val="FFFFFF"/>
        </a:accent3>
        <a:accent4>
          <a:srgbClr val="000000"/>
        </a:accent4>
        <a:accent5>
          <a:srgbClr val="E3E9FA"/>
        </a:accent5>
        <a:accent6>
          <a:srgbClr val="8AE72D"/>
        </a:accent6>
        <a:hlink>
          <a:srgbClr val="0033CC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193</Words>
  <Application>Microsoft Macintosh PowerPoint</Application>
  <PresentationFormat>Geniş ekran</PresentationFormat>
  <Paragraphs>57</Paragraphs>
  <Slides>8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Verdana</vt:lpstr>
      <vt:lpstr>Wingdings</vt:lpstr>
      <vt:lpstr>Office Teması</vt:lpstr>
      <vt:lpstr>Rakipler</vt:lpstr>
      <vt:lpstr>Microsoft Word Belgesi</vt:lpstr>
      <vt:lpstr>Pazarlamadaki Değişim</vt:lpstr>
      <vt:lpstr>Pazarlamadaki Değişim</vt:lpstr>
      <vt:lpstr>Pazar Kavramı ve Çeşitleri</vt:lpstr>
      <vt:lpstr>Pazar Kavramı ve Çeşitleri</vt:lpstr>
      <vt:lpstr>Pazar Kavramı ve Çeşitleri</vt:lpstr>
      <vt:lpstr>Pazar Kavramı ve Çeşitleri</vt:lpstr>
      <vt:lpstr>Tüketici Pazarı</vt:lpstr>
      <vt:lpstr>Tüketici Pazarı</vt:lpstr>
    </vt:vector>
  </TitlesOfParts>
  <Company/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Pazarlamadaki Değişim</dc:title>
  <dc:creator>sparrow gulencer</dc:creator>
  <cp:lastModifiedBy>sparrow gulencer</cp:lastModifiedBy>
  <cp:revision>1</cp:revision>
  <dcterms:created xsi:type="dcterms:W3CDTF">2018-04-01T19:02:51Z</dcterms:created>
  <dcterms:modified xsi:type="dcterms:W3CDTF">2018-04-01T19:04:46Z</dcterms:modified>
</cp:coreProperties>
</file>