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59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CEC296-1242-49EE-9448-20284380D6F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6D15DD9-E076-4AB4-9006-CC5A20689CF7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Ailenin devamı..</a:t>
          </a:r>
          <a:endParaRPr lang="tr-TR" b="1" dirty="0">
            <a:solidFill>
              <a:schemeClr val="tx1"/>
            </a:solidFill>
          </a:endParaRPr>
        </a:p>
      </dgm:t>
    </dgm:pt>
    <dgm:pt modelId="{3D2FDC1D-D5DC-42A2-84E7-DA313E2EBE47}" type="parTrans" cxnId="{568DF750-DE28-42A2-88E1-AE758471C3B1}">
      <dgm:prSet/>
      <dgm:spPr/>
      <dgm:t>
        <a:bodyPr/>
        <a:lstStyle/>
        <a:p>
          <a:endParaRPr lang="tr-TR"/>
        </a:p>
      </dgm:t>
    </dgm:pt>
    <dgm:pt modelId="{3B0524D8-2E4A-4213-BEA0-E08966B3E0B2}" type="sibTrans" cxnId="{568DF750-DE28-42A2-88E1-AE758471C3B1}">
      <dgm:prSet/>
      <dgm:spPr/>
      <dgm:t>
        <a:bodyPr/>
        <a:lstStyle/>
        <a:p>
          <a:endParaRPr lang="tr-TR"/>
        </a:p>
      </dgm:t>
    </dgm:pt>
    <dgm:pt modelId="{E03ECE6A-BAAB-4BC0-BD7F-13C3F9621D27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Oyun ve Oyuncaklar..</a:t>
          </a:r>
          <a:endParaRPr lang="tr-TR" b="1" dirty="0">
            <a:solidFill>
              <a:schemeClr val="tx1"/>
            </a:solidFill>
          </a:endParaRPr>
        </a:p>
      </dgm:t>
    </dgm:pt>
    <dgm:pt modelId="{2A963170-6021-428E-B0B6-9BC156907924}" type="parTrans" cxnId="{72DC5622-E8C9-49EE-8BEA-C067567D88C8}">
      <dgm:prSet/>
      <dgm:spPr/>
      <dgm:t>
        <a:bodyPr/>
        <a:lstStyle/>
        <a:p>
          <a:endParaRPr lang="tr-TR"/>
        </a:p>
      </dgm:t>
    </dgm:pt>
    <dgm:pt modelId="{C468BAB8-64C7-48E1-BA32-9758E157F76F}" type="sibTrans" cxnId="{72DC5622-E8C9-49EE-8BEA-C067567D88C8}">
      <dgm:prSet/>
      <dgm:spPr/>
      <dgm:t>
        <a:bodyPr/>
        <a:lstStyle/>
        <a:p>
          <a:endParaRPr lang="tr-TR"/>
        </a:p>
      </dgm:t>
    </dgm:pt>
    <dgm:pt modelId="{81224990-4072-4720-B061-B74B1B5A9C9D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Dikkatli, özenli, sabırlı olma..</a:t>
          </a:r>
          <a:endParaRPr lang="tr-TR" b="1" dirty="0">
            <a:solidFill>
              <a:schemeClr val="tx1"/>
            </a:solidFill>
          </a:endParaRPr>
        </a:p>
      </dgm:t>
    </dgm:pt>
    <dgm:pt modelId="{BBEBF781-A56F-481E-A456-F1FC1E2791FA}" type="parTrans" cxnId="{AC2F0B30-FF9B-45C2-AEB5-678624ECE07D}">
      <dgm:prSet/>
      <dgm:spPr/>
      <dgm:t>
        <a:bodyPr/>
        <a:lstStyle/>
        <a:p>
          <a:endParaRPr lang="tr-TR"/>
        </a:p>
      </dgm:t>
    </dgm:pt>
    <dgm:pt modelId="{DFAE7705-7E1A-409E-B447-1C8EBB148EFC}" type="sibTrans" cxnId="{AC2F0B30-FF9B-45C2-AEB5-678624ECE07D}">
      <dgm:prSet/>
      <dgm:spPr/>
      <dgm:t>
        <a:bodyPr/>
        <a:lstStyle/>
        <a:p>
          <a:endParaRPr lang="tr-TR"/>
        </a:p>
      </dgm:t>
    </dgm:pt>
    <dgm:pt modelId="{5948E3CF-042E-42C6-AB8E-BF319CC4B21A}">
      <dgm:prSet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Estetik duygularında gelişme..</a:t>
          </a:r>
        </a:p>
      </dgm:t>
    </dgm:pt>
    <dgm:pt modelId="{9EDE4289-C7E8-4680-8E02-D49A31BDE10C}" type="parTrans" cxnId="{A9A54AC3-4238-4671-8CBC-6068CD5DB291}">
      <dgm:prSet/>
      <dgm:spPr/>
      <dgm:t>
        <a:bodyPr/>
        <a:lstStyle/>
        <a:p>
          <a:endParaRPr lang="tr-TR"/>
        </a:p>
      </dgm:t>
    </dgm:pt>
    <dgm:pt modelId="{4E9EE260-2C4D-4CB4-9DCB-58161B1CD06A}" type="sibTrans" cxnId="{A9A54AC3-4238-4671-8CBC-6068CD5DB291}">
      <dgm:prSet/>
      <dgm:spPr/>
      <dgm:t>
        <a:bodyPr/>
        <a:lstStyle/>
        <a:p>
          <a:endParaRPr lang="tr-TR"/>
        </a:p>
      </dgm:t>
    </dgm:pt>
    <dgm:pt modelId="{68EE137F-A34A-41FF-950C-11080A92F50F}">
      <dgm:prSet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Aile ile işbirliği..</a:t>
          </a:r>
        </a:p>
      </dgm:t>
    </dgm:pt>
    <dgm:pt modelId="{85DCA4E5-02F9-4C8F-8571-35CBC2DCCFE4}" type="parTrans" cxnId="{50849299-E25C-4404-B2F4-70318382F416}">
      <dgm:prSet/>
      <dgm:spPr/>
    </dgm:pt>
    <dgm:pt modelId="{2242A98A-D2FD-49E2-BC99-154469BDAB31}" type="sibTrans" cxnId="{50849299-E25C-4404-B2F4-70318382F416}">
      <dgm:prSet/>
      <dgm:spPr/>
    </dgm:pt>
    <dgm:pt modelId="{4C5EFED2-99ED-4BB6-8BF9-D588151A6427}" type="pres">
      <dgm:prSet presAssocID="{EFCEC296-1242-49EE-9448-20284380D6F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73B8E88-2915-4E0B-8F3B-5AF86C675C5E}" type="pres">
      <dgm:prSet presAssocID="{76D15DD9-E076-4AB4-9006-CC5A20689CF7}" presName="parentLin" presStyleCnt="0"/>
      <dgm:spPr/>
    </dgm:pt>
    <dgm:pt modelId="{40CDFB12-A72D-491B-B609-0E7FA8CA3729}" type="pres">
      <dgm:prSet presAssocID="{76D15DD9-E076-4AB4-9006-CC5A20689CF7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29A5EF36-04E6-4910-AAA1-0701CC3BE18E}" type="pres">
      <dgm:prSet presAssocID="{76D15DD9-E076-4AB4-9006-CC5A20689CF7}" presName="parentText" presStyleLbl="node1" presStyleIdx="0" presStyleCnt="5" custLinFactNeighborX="-2650" custLinFactNeighborY="75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1EEDB6A-C0CF-4510-8078-AF655D20BAAC}" type="pres">
      <dgm:prSet presAssocID="{76D15DD9-E076-4AB4-9006-CC5A20689CF7}" presName="negativeSpace" presStyleCnt="0"/>
      <dgm:spPr/>
    </dgm:pt>
    <dgm:pt modelId="{2536AA4A-58DB-4056-8B02-B6DA32EAB6F7}" type="pres">
      <dgm:prSet presAssocID="{76D15DD9-E076-4AB4-9006-CC5A20689CF7}" presName="childText" presStyleLbl="conFgAcc1" presStyleIdx="0" presStyleCnt="5">
        <dgm:presLayoutVars>
          <dgm:bulletEnabled val="1"/>
        </dgm:presLayoutVars>
      </dgm:prSet>
      <dgm:spPr/>
    </dgm:pt>
    <dgm:pt modelId="{F75C891C-65C4-408C-901F-4425E2091756}" type="pres">
      <dgm:prSet presAssocID="{3B0524D8-2E4A-4213-BEA0-E08966B3E0B2}" presName="spaceBetweenRectangles" presStyleCnt="0"/>
      <dgm:spPr/>
    </dgm:pt>
    <dgm:pt modelId="{013BC9FB-E4AF-4E79-93FD-9A038326D27D}" type="pres">
      <dgm:prSet presAssocID="{E03ECE6A-BAAB-4BC0-BD7F-13C3F9621D27}" presName="parentLin" presStyleCnt="0"/>
      <dgm:spPr/>
    </dgm:pt>
    <dgm:pt modelId="{C292FE4D-9B68-4A9A-945D-91C1CD97617C}" type="pres">
      <dgm:prSet presAssocID="{E03ECE6A-BAAB-4BC0-BD7F-13C3F9621D27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B30D0B9F-D435-4455-BC8E-19F2B8F19D80}" type="pres">
      <dgm:prSet presAssocID="{E03ECE6A-BAAB-4BC0-BD7F-13C3F9621D2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919D13-2D63-468B-A6F9-16AB97E38815}" type="pres">
      <dgm:prSet presAssocID="{E03ECE6A-BAAB-4BC0-BD7F-13C3F9621D27}" presName="negativeSpace" presStyleCnt="0"/>
      <dgm:spPr/>
    </dgm:pt>
    <dgm:pt modelId="{A9970048-E08B-4FC7-886B-16E0FA45674C}" type="pres">
      <dgm:prSet presAssocID="{E03ECE6A-BAAB-4BC0-BD7F-13C3F9621D27}" presName="childText" presStyleLbl="conFgAcc1" presStyleIdx="1" presStyleCnt="5">
        <dgm:presLayoutVars>
          <dgm:bulletEnabled val="1"/>
        </dgm:presLayoutVars>
      </dgm:prSet>
      <dgm:spPr/>
    </dgm:pt>
    <dgm:pt modelId="{A921BC1D-B2CB-4412-BDB8-9C38D6573932}" type="pres">
      <dgm:prSet presAssocID="{C468BAB8-64C7-48E1-BA32-9758E157F76F}" presName="spaceBetweenRectangles" presStyleCnt="0"/>
      <dgm:spPr/>
    </dgm:pt>
    <dgm:pt modelId="{A296EA74-5364-46BF-88B0-7B2CF7B9B3DB}" type="pres">
      <dgm:prSet presAssocID="{81224990-4072-4720-B061-B74B1B5A9C9D}" presName="parentLin" presStyleCnt="0"/>
      <dgm:spPr/>
    </dgm:pt>
    <dgm:pt modelId="{A345B640-37E9-47CA-BE01-CA2D04419BBF}" type="pres">
      <dgm:prSet presAssocID="{81224990-4072-4720-B061-B74B1B5A9C9D}" presName="parentLeftMargin" presStyleLbl="node1" presStyleIdx="1" presStyleCnt="5"/>
      <dgm:spPr/>
      <dgm:t>
        <a:bodyPr/>
        <a:lstStyle/>
        <a:p>
          <a:endParaRPr lang="tr-TR"/>
        </a:p>
      </dgm:t>
    </dgm:pt>
    <dgm:pt modelId="{E7DC81D0-C2A9-4379-8E2F-A13F4D020DDD}" type="pres">
      <dgm:prSet presAssocID="{81224990-4072-4720-B061-B74B1B5A9C9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CECBA56-A2F9-49C5-86AA-CAB77623EBA4}" type="pres">
      <dgm:prSet presAssocID="{81224990-4072-4720-B061-B74B1B5A9C9D}" presName="negativeSpace" presStyleCnt="0"/>
      <dgm:spPr/>
    </dgm:pt>
    <dgm:pt modelId="{7ED57A5C-19B8-441A-A8D1-0010DCFAC851}" type="pres">
      <dgm:prSet presAssocID="{81224990-4072-4720-B061-B74B1B5A9C9D}" presName="childText" presStyleLbl="conFgAcc1" presStyleIdx="2" presStyleCnt="5">
        <dgm:presLayoutVars>
          <dgm:bulletEnabled val="1"/>
        </dgm:presLayoutVars>
      </dgm:prSet>
      <dgm:spPr/>
    </dgm:pt>
    <dgm:pt modelId="{FD26030C-A8DC-4F44-96E2-4C50861DA196}" type="pres">
      <dgm:prSet presAssocID="{DFAE7705-7E1A-409E-B447-1C8EBB148EFC}" presName="spaceBetweenRectangles" presStyleCnt="0"/>
      <dgm:spPr/>
    </dgm:pt>
    <dgm:pt modelId="{97E2B15F-9CD6-47BA-B401-47C2E508654C}" type="pres">
      <dgm:prSet presAssocID="{5948E3CF-042E-42C6-AB8E-BF319CC4B21A}" presName="parentLin" presStyleCnt="0"/>
      <dgm:spPr/>
    </dgm:pt>
    <dgm:pt modelId="{ED1D40C6-0ED0-4E01-9CE3-6073D59A6EB1}" type="pres">
      <dgm:prSet presAssocID="{5948E3CF-042E-42C6-AB8E-BF319CC4B21A}" presName="parentLeftMargin" presStyleLbl="node1" presStyleIdx="2" presStyleCnt="5"/>
      <dgm:spPr/>
      <dgm:t>
        <a:bodyPr/>
        <a:lstStyle/>
        <a:p>
          <a:endParaRPr lang="tr-TR"/>
        </a:p>
      </dgm:t>
    </dgm:pt>
    <dgm:pt modelId="{68E65DEA-DCCC-4C75-8E69-B315D43A58F6}" type="pres">
      <dgm:prSet presAssocID="{5948E3CF-042E-42C6-AB8E-BF319CC4B21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6CD62E5-B220-417F-ABF3-CE96B82BFEA5}" type="pres">
      <dgm:prSet presAssocID="{5948E3CF-042E-42C6-AB8E-BF319CC4B21A}" presName="negativeSpace" presStyleCnt="0"/>
      <dgm:spPr/>
    </dgm:pt>
    <dgm:pt modelId="{93D5C35E-3B54-48F0-9E6C-20008E5C9781}" type="pres">
      <dgm:prSet presAssocID="{5948E3CF-042E-42C6-AB8E-BF319CC4B21A}" presName="childText" presStyleLbl="conFgAcc1" presStyleIdx="3" presStyleCnt="5">
        <dgm:presLayoutVars>
          <dgm:bulletEnabled val="1"/>
        </dgm:presLayoutVars>
      </dgm:prSet>
      <dgm:spPr/>
    </dgm:pt>
    <dgm:pt modelId="{ACD44298-BCD9-4A8B-B8AC-76AD287C517A}" type="pres">
      <dgm:prSet presAssocID="{4E9EE260-2C4D-4CB4-9DCB-58161B1CD06A}" presName="spaceBetweenRectangles" presStyleCnt="0"/>
      <dgm:spPr/>
    </dgm:pt>
    <dgm:pt modelId="{7450CDED-7347-4E9E-BC31-983EA291EB88}" type="pres">
      <dgm:prSet presAssocID="{68EE137F-A34A-41FF-950C-11080A92F50F}" presName="parentLin" presStyleCnt="0"/>
      <dgm:spPr/>
    </dgm:pt>
    <dgm:pt modelId="{E7EEECEB-B75C-4AEE-A9E9-4DE3DD8D81BA}" type="pres">
      <dgm:prSet presAssocID="{68EE137F-A34A-41FF-950C-11080A92F50F}" presName="parentLeftMargin" presStyleLbl="node1" presStyleIdx="3" presStyleCnt="5"/>
      <dgm:spPr/>
      <dgm:t>
        <a:bodyPr/>
        <a:lstStyle/>
        <a:p>
          <a:endParaRPr lang="tr-TR"/>
        </a:p>
      </dgm:t>
    </dgm:pt>
    <dgm:pt modelId="{22559AFA-32E9-43A5-8F92-6AEA6E018829}" type="pres">
      <dgm:prSet presAssocID="{68EE137F-A34A-41FF-950C-11080A92F50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506A27-9650-46AF-98B6-45CD35BBC8A5}" type="pres">
      <dgm:prSet presAssocID="{68EE137F-A34A-41FF-950C-11080A92F50F}" presName="negativeSpace" presStyleCnt="0"/>
      <dgm:spPr/>
    </dgm:pt>
    <dgm:pt modelId="{CF9FCC57-BED9-464C-9332-8EDA039C3B4B}" type="pres">
      <dgm:prSet presAssocID="{68EE137F-A34A-41FF-950C-11080A92F50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9A54AC3-4238-4671-8CBC-6068CD5DB291}" srcId="{EFCEC296-1242-49EE-9448-20284380D6FA}" destId="{5948E3CF-042E-42C6-AB8E-BF319CC4B21A}" srcOrd="3" destOrd="0" parTransId="{9EDE4289-C7E8-4680-8E02-D49A31BDE10C}" sibTransId="{4E9EE260-2C4D-4CB4-9DCB-58161B1CD06A}"/>
    <dgm:cxn modelId="{72DC5622-E8C9-49EE-8BEA-C067567D88C8}" srcId="{EFCEC296-1242-49EE-9448-20284380D6FA}" destId="{E03ECE6A-BAAB-4BC0-BD7F-13C3F9621D27}" srcOrd="1" destOrd="0" parTransId="{2A963170-6021-428E-B0B6-9BC156907924}" sibTransId="{C468BAB8-64C7-48E1-BA32-9758E157F76F}"/>
    <dgm:cxn modelId="{408264ED-6390-493D-9F5B-228E3F2BEDBF}" type="presOf" srcId="{81224990-4072-4720-B061-B74B1B5A9C9D}" destId="{A345B640-37E9-47CA-BE01-CA2D04419BBF}" srcOrd="0" destOrd="0" presId="urn:microsoft.com/office/officeart/2005/8/layout/list1"/>
    <dgm:cxn modelId="{50849299-E25C-4404-B2F4-70318382F416}" srcId="{EFCEC296-1242-49EE-9448-20284380D6FA}" destId="{68EE137F-A34A-41FF-950C-11080A92F50F}" srcOrd="4" destOrd="0" parTransId="{85DCA4E5-02F9-4C8F-8571-35CBC2DCCFE4}" sibTransId="{2242A98A-D2FD-49E2-BC99-154469BDAB31}"/>
    <dgm:cxn modelId="{FE577323-1FA2-4CF6-9D4D-55F567B6D627}" type="presOf" srcId="{76D15DD9-E076-4AB4-9006-CC5A20689CF7}" destId="{29A5EF36-04E6-4910-AAA1-0701CC3BE18E}" srcOrd="1" destOrd="0" presId="urn:microsoft.com/office/officeart/2005/8/layout/list1"/>
    <dgm:cxn modelId="{E887786D-A17A-4B52-BCEB-083811161507}" type="presOf" srcId="{76D15DD9-E076-4AB4-9006-CC5A20689CF7}" destId="{40CDFB12-A72D-491B-B609-0E7FA8CA3729}" srcOrd="0" destOrd="0" presId="urn:microsoft.com/office/officeart/2005/8/layout/list1"/>
    <dgm:cxn modelId="{E7CA8E5E-7BB0-41AF-A593-1EEB54365AF6}" type="presOf" srcId="{81224990-4072-4720-B061-B74B1B5A9C9D}" destId="{E7DC81D0-C2A9-4379-8E2F-A13F4D020DDD}" srcOrd="1" destOrd="0" presId="urn:microsoft.com/office/officeart/2005/8/layout/list1"/>
    <dgm:cxn modelId="{568DF750-DE28-42A2-88E1-AE758471C3B1}" srcId="{EFCEC296-1242-49EE-9448-20284380D6FA}" destId="{76D15DD9-E076-4AB4-9006-CC5A20689CF7}" srcOrd="0" destOrd="0" parTransId="{3D2FDC1D-D5DC-42A2-84E7-DA313E2EBE47}" sibTransId="{3B0524D8-2E4A-4213-BEA0-E08966B3E0B2}"/>
    <dgm:cxn modelId="{A50AB117-74E4-4877-9496-24E8E9084D30}" type="presOf" srcId="{68EE137F-A34A-41FF-950C-11080A92F50F}" destId="{22559AFA-32E9-43A5-8F92-6AEA6E018829}" srcOrd="1" destOrd="0" presId="urn:microsoft.com/office/officeart/2005/8/layout/list1"/>
    <dgm:cxn modelId="{815444A9-5380-49A5-AF3D-9F5A5147ABFA}" type="presOf" srcId="{5948E3CF-042E-42C6-AB8E-BF319CC4B21A}" destId="{ED1D40C6-0ED0-4E01-9CE3-6073D59A6EB1}" srcOrd="0" destOrd="0" presId="urn:microsoft.com/office/officeart/2005/8/layout/list1"/>
    <dgm:cxn modelId="{91000A58-E287-4B4F-80E3-D151FF450170}" type="presOf" srcId="{5948E3CF-042E-42C6-AB8E-BF319CC4B21A}" destId="{68E65DEA-DCCC-4C75-8E69-B315D43A58F6}" srcOrd="1" destOrd="0" presId="urn:microsoft.com/office/officeart/2005/8/layout/list1"/>
    <dgm:cxn modelId="{4746049D-F299-414F-9168-00DA9D6FDCDA}" type="presOf" srcId="{68EE137F-A34A-41FF-950C-11080A92F50F}" destId="{E7EEECEB-B75C-4AEE-A9E9-4DE3DD8D81BA}" srcOrd="0" destOrd="0" presId="urn:microsoft.com/office/officeart/2005/8/layout/list1"/>
    <dgm:cxn modelId="{10CB4152-7B72-4F29-A6EB-B4AF5AAD7AFA}" type="presOf" srcId="{E03ECE6A-BAAB-4BC0-BD7F-13C3F9621D27}" destId="{B30D0B9F-D435-4455-BC8E-19F2B8F19D80}" srcOrd="1" destOrd="0" presId="urn:microsoft.com/office/officeart/2005/8/layout/list1"/>
    <dgm:cxn modelId="{5B9341B0-B6FF-446D-AD40-BFB2E3B07401}" type="presOf" srcId="{E03ECE6A-BAAB-4BC0-BD7F-13C3F9621D27}" destId="{C292FE4D-9B68-4A9A-945D-91C1CD97617C}" srcOrd="0" destOrd="0" presId="urn:microsoft.com/office/officeart/2005/8/layout/list1"/>
    <dgm:cxn modelId="{062FE9E9-E4B1-485D-BA5F-4E31E54FC24F}" type="presOf" srcId="{EFCEC296-1242-49EE-9448-20284380D6FA}" destId="{4C5EFED2-99ED-4BB6-8BF9-D588151A6427}" srcOrd="0" destOrd="0" presId="urn:microsoft.com/office/officeart/2005/8/layout/list1"/>
    <dgm:cxn modelId="{AC2F0B30-FF9B-45C2-AEB5-678624ECE07D}" srcId="{EFCEC296-1242-49EE-9448-20284380D6FA}" destId="{81224990-4072-4720-B061-B74B1B5A9C9D}" srcOrd="2" destOrd="0" parTransId="{BBEBF781-A56F-481E-A456-F1FC1E2791FA}" sibTransId="{DFAE7705-7E1A-409E-B447-1C8EBB148EFC}"/>
    <dgm:cxn modelId="{FFD3E432-720A-4E48-8E95-4F86D69D2037}" type="presParOf" srcId="{4C5EFED2-99ED-4BB6-8BF9-D588151A6427}" destId="{F73B8E88-2915-4E0B-8F3B-5AF86C675C5E}" srcOrd="0" destOrd="0" presId="urn:microsoft.com/office/officeart/2005/8/layout/list1"/>
    <dgm:cxn modelId="{88CCBB05-52F0-4530-8D50-8239E5D88DE2}" type="presParOf" srcId="{F73B8E88-2915-4E0B-8F3B-5AF86C675C5E}" destId="{40CDFB12-A72D-491B-B609-0E7FA8CA3729}" srcOrd="0" destOrd="0" presId="urn:microsoft.com/office/officeart/2005/8/layout/list1"/>
    <dgm:cxn modelId="{0DC620DA-7B6E-4DBF-AD2F-44A534317051}" type="presParOf" srcId="{F73B8E88-2915-4E0B-8F3B-5AF86C675C5E}" destId="{29A5EF36-04E6-4910-AAA1-0701CC3BE18E}" srcOrd="1" destOrd="0" presId="urn:microsoft.com/office/officeart/2005/8/layout/list1"/>
    <dgm:cxn modelId="{12048F6D-D5DD-491D-94B4-6A2D66CA512E}" type="presParOf" srcId="{4C5EFED2-99ED-4BB6-8BF9-D588151A6427}" destId="{01EEDB6A-C0CF-4510-8078-AF655D20BAAC}" srcOrd="1" destOrd="0" presId="urn:microsoft.com/office/officeart/2005/8/layout/list1"/>
    <dgm:cxn modelId="{91C173AA-E4B2-4D17-82F8-3AA9E877CD22}" type="presParOf" srcId="{4C5EFED2-99ED-4BB6-8BF9-D588151A6427}" destId="{2536AA4A-58DB-4056-8B02-B6DA32EAB6F7}" srcOrd="2" destOrd="0" presId="urn:microsoft.com/office/officeart/2005/8/layout/list1"/>
    <dgm:cxn modelId="{EC1741F0-CF32-439B-B0A2-CE5255C1271F}" type="presParOf" srcId="{4C5EFED2-99ED-4BB6-8BF9-D588151A6427}" destId="{F75C891C-65C4-408C-901F-4425E2091756}" srcOrd="3" destOrd="0" presId="urn:microsoft.com/office/officeart/2005/8/layout/list1"/>
    <dgm:cxn modelId="{8307CC36-09C8-41E1-B09F-DA6CECFB132A}" type="presParOf" srcId="{4C5EFED2-99ED-4BB6-8BF9-D588151A6427}" destId="{013BC9FB-E4AF-4E79-93FD-9A038326D27D}" srcOrd="4" destOrd="0" presId="urn:microsoft.com/office/officeart/2005/8/layout/list1"/>
    <dgm:cxn modelId="{838F70EE-877D-4C18-A205-6280A1815218}" type="presParOf" srcId="{013BC9FB-E4AF-4E79-93FD-9A038326D27D}" destId="{C292FE4D-9B68-4A9A-945D-91C1CD97617C}" srcOrd="0" destOrd="0" presId="urn:microsoft.com/office/officeart/2005/8/layout/list1"/>
    <dgm:cxn modelId="{6E174476-B99E-4914-BA77-EA37A605B8D5}" type="presParOf" srcId="{013BC9FB-E4AF-4E79-93FD-9A038326D27D}" destId="{B30D0B9F-D435-4455-BC8E-19F2B8F19D80}" srcOrd="1" destOrd="0" presId="urn:microsoft.com/office/officeart/2005/8/layout/list1"/>
    <dgm:cxn modelId="{7BC8EDAA-81FF-45A2-9C09-AE2D6C3A357A}" type="presParOf" srcId="{4C5EFED2-99ED-4BB6-8BF9-D588151A6427}" destId="{A6919D13-2D63-468B-A6F9-16AB97E38815}" srcOrd="5" destOrd="0" presId="urn:microsoft.com/office/officeart/2005/8/layout/list1"/>
    <dgm:cxn modelId="{A2337D65-FED0-4813-9971-E066C33BE2A2}" type="presParOf" srcId="{4C5EFED2-99ED-4BB6-8BF9-D588151A6427}" destId="{A9970048-E08B-4FC7-886B-16E0FA45674C}" srcOrd="6" destOrd="0" presId="urn:microsoft.com/office/officeart/2005/8/layout/list1"/>
    <dgm:cxn modelId="{39EA077D-4BB7-480C-933C-C1C21797E978}" type="presParOf" srcId="{4C5EFED2-99ED-4BB6-8BF9-D588151A6427}" destId="{A921BC1D-B2CB-4412-BDB8-9C38D6573932}" srcOrd="7" destOrd="0" presId="urn:microsoft.com/office/officeart/2005/8/layout/list1"/>
    <dgm:cxn modelId="{0CC6AA4B-63B1-4FD1-B56D-EC2BAADFDBB8}" type="presParOf" srcId="{4C5EFED2-99ED-4BB6-8BF9-D588151A6427}" destId="{A296EA74-5364-46BF-88B0-7B2CF7B9B3DB}" srcOrd="8" destOrd="0" presId="urn:microsoft.com/office/officeart/2005/8/layout/list1"/>
    <dgm:cxn modelId="{90EB9603-37ED-4EEC-AF54-13A1608EE563}" type="presParOf" srcId="{A296EA74-5364-46BF-88B0-7B2CF7B9B3DB}" destId="{A345B640-37E9-47CA-BE01-CA2D04419BBF}" srcOrd="0" destOrd="0" presId="urn:microsoft.com/office/officeart/2005/8/layout/list1"/>
    <dgm:cxn modelId="{84871826-6B70-4537-8376-1040F2524559}" type="presParOf" srcId="{A296EA74-5364-46BF-88B0-7B2CF7B9B3DB}" destId="{E7DC81D0-C2A9-4379-8E2F-A13F4D020DDD}" srcOrd="1" destOrd="0" presId="urn:microsoft.com/office/officeart/2005/8/layout/list1"/>
    <dgm:cxn modelId="{A5593DA2-211D-4F29-A3D0-AB47D9CEC7D1}" type="presParOf" srcId="{4C5EFED2-99ED-4BB6-8BF9-D588151A6427}" destId="{4CECBA56-A2F9-49C5-86AA-CAB77623EBA4}" srcOrd="9" destOrd="0" presId="urn:microsoft.com/office/officeart/2005/8/layout/list1"/>
    <dgm:cxn modelId="{37B96731-1A6C-443C-864E-BFFED8E7157F}" type="presParOf" srcId="{4C5EFED2-99ED-4BB6-8BF9-D588151A6427}" destId="{7ED57A5C-19B8-441A-A8D1-0010DCFAC851}" srcOrd="10" destOrd="0" presId="urn:microsoft.com/office/officeart/2005/8/layout/list1"/>
    <dgm:cxn modelId="{AF9F1A9D-29F0-4332-9A20-5ED8FB0FE2FC}" type="presParOf" srcId="{4C5EFED2-99ED-4BB6-8BF9-D588151A6427}" destId="{FD26030C-A8DC-4F44-96E2-4C50861DA196}" srcOrd="11" destOrd="0" presId="urn:microsoft.com/office/officeart/2005/8/layout/list1"/>
    <dgm:cxn modelId="{0A4FF17B-4336-48F3-BD41-235EE195DC8D}" type="presParOf" srcId="{4C5EFED2-99ED-4BB6-8BF9-D588151A6427}" destId="{97E2B15F-9CD6-47BA-B401-47C2E508654C}" srcOrd="12" destOrd="0" presId="urn:microsoft.com/office/officeart/2005/8/layout/list1"/>
    <dgm:cxn modelId="{859D1C54-3E73-4A8C-BB81-3C6D06D60029}" type="presParOf" srcId="{97E2B15F-9CD6-47BA-B401-47C2E508654C}" destId="{ED1D40C6-0ED0-4E01-9CE3-6073D59A6EB1}" srcOrd="0" destOrd="0" presId="urn:microsoft.com/office/officeart/2005/8/layout/list1"/>
    <dgm:cxn modelId="{87DBBB10-8105-44A0-9AC7-36550F064F44}" type="presParOf" srcId="{97E2B15F-9CD6-47BA-B401-47C2E508654C}" destId="{68E65DEA-DCCC-4C75-8E69-B315D43A58F6}" srcOrd="1" destOrd="0" presId="urn:microsoft.com/office/officeart/2005/8/layout/list1"/>
    <dgm:cxn modelId="{F6261597-D32C-4043-85B6-B5B0BB445A01}" type="presParOf" srcId="{4C5EFED2-99ED-4BB6-8BF9-D588151A6427}" destId="{46CD62E5-B220-417F-ABF3-CE96B82BFEA5}" srcOrd="13" destOrd="0" presId="urn:microsoft.com/office/officeart/2005/8/layout/list1"/>
    <dgm:cxn modelId="{AC8B08C9-9097-4CA8-A86D-DA07DA20D3BA}" type="presParOf" srcId="{4C5EFED2-99ED-4BB6-8BF9-D588151A6427}" destId="{93D5C35E-3B54-48F0-9E6C-20008E5C9781}" srcOrd="14" destOrd="0" presId="urn:microsoft.com/office/officeart/2005/8/layout/list1"/>
    <dgm:cxn modelId="{64F743C5-7AE1-449B-B519-3BD7F6714548}" type="presParOf" srcId="{4C5EFED2-99ED-4BB6-8BF9-D588151A6427}" destId="{ACD44298-BCD9-4A8B-B8AC-76AD287C517A}" srcOrd="15" destOrd="0" presId="urn:microsoft.com/office/officeart/2005/8/layout/list1"/>
    <dgm:cxn modelId="{71668E4C-6ADB-48B3-B9EB-E79A96534142}" type="presParOf" srcId="{4C5EFED2-99ED-4BB6-8BF9-D588151A6427}" destId="{7450CDED-7347-4E9E-BC31-983EA291EB88}" srcOrd="16" destOrd="0" presId="urn:microsoft.com/office/officeart/2005/8/layout/list1"/>
    <dgm:cxn modelId="{3EAA9598-66B1-4998-936E-A95143F174D7}" type="presParOf" srcId="{7450CDED-7347-4E9E-BC31-983EA291EB88}" destId="{E7EEECEB-B75C-4AEE-A9E9-4DE3DD8D81BA}" srcOrd="0" destOrd="0" presId="urn:microsoft.com/office/officeart/2005/8/layout/list1"/>
    <dgm:cxn modelId="{A686FCB5-7B5A-48C8-BD22-98E81794D1F1}" type="presParOf" srcId="{7450CDED-7347-4E9E-BC31-983EA291EB88}" destId="{22559AFA-32E9-43A5-8F92-6AEA6E018829}" srcOrd="1" destOrd="0" presId="urn:microsoft.com/office/officeart/2005/8/layout/list1"/>
    <dgm:cxn modelId="{917429BE-DF57-4CDF-B4F2-2C3F74C96E89}" type="presParOf" srcId="{4C5EFED2-99ED-4BB6-8BF9-D588151A6427}" destId="{A1506A27-9650-46AF-98B6-45CD35BBC8A5}" srcOrd="17" destOrd="0" presId="urn:microsoft.com/office/officeart/2005/8/layout/list1"/>
    <dgm:cxn modelId="{DED53F4D-2EAA-4998-A1CE-6179AE6A7B45}" type="presParOf" srcId="{4C5EFED2-99ED-4BB6-8BF9-D588151A6427}" destId="{CF9FCC57-BED9-464C-9332-8EDA039C3B4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E1EE000-20B8-4B83-9763-056ACA0A5CA3}" type="doc">
      <dgm:prSet loTypeId="urn:microsoft.com/office/officeart/2005/8/layout/hList7#1" loCatId="list" qsTypeId="urn:microsoft.com/office/officeart/2005/8/quickstyle/simple3" qsCatId="simple" csTypeId="urn:microsoft.com/office/officeart/2005/8/colors/colorful4" csCatId="colorful" phldr="1"/>
      <dgm:spPr/>
    </dgm:pt>
    <dgm:pt modelId="{FB32E3E7-C644-4D07-96B4-2B825854219B}">
      <dgm:prSet phldrT="[Metin]"/>
      <dgm:spPr/>
      <dgm:t>
        <a:bodyPr/>
        <a:lstStyle/>
        <a:p>
          <a:r>
            <a:rPr lang="tr-TR" dirty="0" smtClean="0"/>
            <a:t>Sık sık başının ağrıdığını ve midesinin bulandığını söylüyorsa</a:t>
          </a:r>
          <a:endParaRPr lang="tr-TR" dirty="0"/>
        </a:p>
      </dgm:t>
    </dgm:pt>
    <dgm:pt modelId="{30194CF5-0F56-46C3-8F53-0FE5CA6E8CEB}" type="parTrans" cxnId="{8A5D1C0C-D885-4736-BEB3-7BAD9D5490B2}">
      <dgm:prSet/>
      <dgm:spPr/>
      <dgm:t>
        <a:bodyPr/>
        <a:lstStyle/>
        <a:p>
          <a:endParaRPr lang="tr-TR"/>
        </a:p>
      </dgm:t>
    </dgm:pt>
    <dgm:pt modelId="{592CDC95-F72E-4ADD-8622-0B157528C084}" type="sibTrans" cxnId="{8A5D1C0C-D885-4736-BEB3-7BAD9D5490B2}">
      <dgm:prSet/>
      <dgm:spPr/>
      <dgm:t>
        <a:bodyPr/>
        <a:lstStyle/>
        <a:p>
          <a:endParaRPr lang="tr-TR"/>
        </a:p>
      </dgm:t>
    </dgm:pt>
    <dgm:pt modelId="{758CF2FC-EF64-4A5E-91EF-F1D469397580}">
      <dgm:prSet phldrT="[Metin]"/>
      <dgm:spPr/>
      <dgm:t>
        <a:bodyPr/>
        <a:lstStyle/>
        <a:p>
          <a:r>
            <a:rPr lang="tr-TR" dirty="0" smtClean="0"/>
            <a:t>Kitaba çok eğiliyorsa</a:t>
          </a:r>
          <a:endParaRPr lang="tr-TR" dirty="0"/>
        </a:p>
      </dgm:t>
    </dgm:pt>
    <dgm:pt modelId="{D6E1CA35-9DDF-480C-AB9C-30586677D706}" type="parTrans" cxnId="{37DA6D1D-5849-4212-8210-EF9E912B0A9E}">
      <dgm:prSet/>
      <dgm:spPr/>
      <dgm:t>
        <a:bodyPr/>
        <a:lstStyle/>
        <a:p>
          <a:endParaRPr lang="tr-TR"/>
        </a:p>
      </dgm:t>
    </dgm:pt>
    <dgm:pt modelId="{A7D17FD1-7B54-4F73-A300-EE4FA50B4B7A}" type="sibTrans" cxnId="{37DA6D1D-5849-4212-8210-EF9E912B0A9E}">
      <dgm:prSet/>
      <dgm:spPr/>
      <dgm:t>
        <a:bodyPr/>
        <a:lstStyle/>
        <a:p>
          <a:endParaRPr lang="tr-TR"/>
        </a:p>
      </dgm:t>
    </dgm:pt>
    <dgm:pt modelId="{786C9DF9-F52B-488A-904F-5F73B0FCA014}">
      <dgm:prSet phldrT="[Metin]"/>
      <dgm:spPr/>
      <dgm:t>
        <a:bodyPr/>
        <a:lstStyle/>
        <a:p>
          <a:r>
            <a:rPr lang="tr-TR" dirty="0" smtClean="0"/>
            <a:t>Tahtadakileri göremediği için sırasından kalkıp tahtanın yanına geliyorsa</a:t>
          </a:r>
          <a:endParaRPr lang="tr-TR" dirty="0"/>
        </a:p>
      </dgm:t>
    </dgm:pt>
    <dgm:pt modelId="{931505E3-5813-4F73-B1AC-6012091A5C72}" type="parTrans" cxnId="{59465ADA-BAD8-463D-B3F5-66D8BBA4B38F}">
      <dgm:prSet/>
      <dgm:spPr/>
      <dgm:t>
        <a:bodyPr/>
        <a:lstStyle/>
        <a:p>
          <a:endParaRPr lang="tr-TR"/>
        </a:p>
      </dgm:t>
    </dgm:pt>
    <dgm:pt modelId="{943E0322-B769-4145-9A15-9CBB7E6DA47A}" type="sibTrans" cxnId="{59465ADA-BAD8-463D-B3F5-66D8BBA4B38F}">
      <dgm:prSet/>
      <dgm:spPr/>
      <dgm:t>
        <a:bodyPr/>
        <a:lstStyle/>
        <a:p>
          <a:endParaRPr lang="tr-TR"/>
        </a:p>
      </dgm:t>
    </dgm:pt>
    <dgm:pt modelId="{96492370-61F7-4395-A447-6431076EB0BA}">
      <dgm:prSet phldrT="[Metin]"/>
      <dgm:spPr/>
      <dgm:t>
        <a:bodyPr/>
        <a:lstStyle/>
        <a:p>
          <a:r>
            <a:rPr lang="tr-TR" dirty="0" smtClean="0"/>
            <a:t>Gözlerini ovalıyor, sık sık açıp kapıyorsa</a:t>
          </a:r>
          <a:endParaRPr lang="tr-TR" dirty="0"/>
        </a:p>
      </dgm:t>
    </dgm:pt>
    <dgm:pt modelId="{72ECB5B5-FA77-487A-9CE5-2E8CF77F40B1}" type="parTrans" cxnId="{00945D8A-63F7-43E0-8570-2D22151271FA}">
      <dgm:prSet/>
      <dgm:spPr/>
      <dgm:t>
        <a:bodyPr/>
        <a:lstStyle/>
        <a:p>
          <a:endParaRPr lang="tr-TR"/>
        </a:p>
      </dgm:t>
    </dgm:pt>
    <dgm:pt modelId="{746D2820-08C0-4F89-ADA9-1E500A4B0869}" type="sibTrans" cxnId="{00945D8A-63F7-43E0-8570-2D22151271FA}">
      <dgm:prSet/>
      <dgm:spPr/>
      <dgm:t>
        <a:bodyPr/>
        <a:lstStyle/>
        <a:p>
          <a:endParaRPr lang="tr-TR"/>
        </a:p>
      </dgm:t>
    </dgm:pt>
    <dgm:pt modelId="{B3322EF6-D015-45C1-B8BA-9811046AC924}" type="pres">
      <dgm:prSet presAssocID="{3E1EE000-20B8-4B83-9763-056ACA0A5CA3}" presName="Name0" presStyleCnt="0">
        <dgm:presLayoutVars>
          <dgm:dir/>
          <dgm:resizeHandles val="exact"/>
        </dgm:presLayoutVars>
      </dgm:prSet>
      <dgm:spPr/>
    </dgm:pt>
    <dgm:pt modelId="{18C61871-5284-43A7-A2CB-C8FF99042748}" type="pres">
      <dgm:prSet presAssocID="{3E1EE000-20B8-4B83-9763-056ACA0A5CA3}" presName="fgShape" presStyleLbl="fgShp" presStyleIdx="0" presStyleCnt="1"/>
      <dgm:spPr/>
    </dgm:pt>
    <dgm:pt modelId="{A60D9367-EA4D-47B9-9B96-F4FFDB1394E1}" type="pres">
      <dgm:prSet presAssocID="{3E1EE000-20B8-4B83-9763-056ACA0A5CA3}" presName="linComp" presStyleCnt="0"/>
      <dgm:spPr/>
    </dgm:pt>
    <dgm:pt modelId="{3C3C733E-9006-43B7-90A2-4CB667D3C2DF}" type="pres">
      <dgm:prSet presAssocID="{FB32E3E7-C644-4D07-96B4-2B825854219B}" presName="compNode" presStyleCnt="0"/>
      <dgm:spPr/>
    </dgm:pt>
    <dgm:pt modelId="{D2F8AA41-A4C3-4BF5-8C22-453BC4F9D061}" type="pres">
      <dgm:prSet presAssocID="{FB32E3E7-C644-4D07-96B4-2B825854219B}" presName="bkgdShape" presStyleLbl="node1" presStyleIdx="0" presStyleCnt="4"/>
      <dgm:spPr/>
      <dgm:t>
        <a:bodyPr/>
        <a:lstStyle/>
        <a:p>
          <a:endParaRPr lang="tr-TR"/>
        </a:p>
      </dgm:t>
    </dgm:pt>
    <dgm:pt modelId="{29D13742-C745-424E-9A68-4534C5411360}" type="pres">
      <dgm:prSet presAssocID="{FB32E3E7-C644-4D07-96B4-2B825854219B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5572FB-FC7C-43E0-A15D-1C61792F7E8D}" type="pres">
      <dgm:prSet presAssocID="{FB32E3E7-C644-4D07-96B4-2B825854219B}" presName="invisiNode" presStyleLbl="node1" presStyleIdx="0" presStyleCnt="4"/>
      <dgm:spPr/>
    </dgm:pt>
    <dgm:pt modelId="{7D05A76E-62C9-4F83-B9E0-575752EA2169}" type="pres">
      <dgm:prSet presAssocID="{FB32E3E7-C644-4D07-96B4-2B825854219B}" presName="imagNode" presStyleLbl="fgImgPlace1" presStyleIdx="0" presStyleCnt="4"/>
      <dgm:spPr/>
    </dgm:pt>
    <dgm:pt modelId="{42AA28E1-6D87-4B66-AFF3-21B35F0A5AC3}" type="pres">
      <dgm:prSet presAssocID="{592CDC95-F72E-4ADD-8622-0B157528C084}" presName="sibTrans" presStyleLbl="sibTrans2D1" presStyleIdx="0" presStyleCnt="0"/>
      <dgm:spPr/>
      <dgm:t>
        <a:bodyPr/>
        <a:lstStyle/>
        <a:p>
          <a:endParaRPr lang="tr-TR"/>
        </a:p>
      </dgm:t>
    </dgm:pt>
    <dgm:pt modelId="{E93F3B52-9572-4F47-991B-2084D563EAD2}" type="pres">
      <dgm:prSet presAssocID="{758CF2FC-EF64-4A5E-91EF-F1D469397580}" presName="compNode" presStyleCnt="0"/>
      <dgm:spPr/>
    </dgm:pt>
    <dgm:pt modelId="{23F90DBD-2182-457E-B9F2-7CFCD391FC79}" type="pres">
      <dgm:prSet presAssocID="{758CF2FC-EF64-4A5E-91EF-F1D469397580}" presName="bkgdShape" presStyleLbl="node1" presStyleIdx="1" presStyleCnt="4"/>
      <dgm:spPr/>
      <dgm:t>
        <a:bodyPr/>
        <a:lstStyle/>
        <a:p>
          <a:endParaRPr lang="tr-TR"/>
        </a:p>
      </dgm:t>
    </dgm:pt>
    <dgm:pt modelId="{9CE0761B-98D0-480D-9217-6F61565BE9E8}" type="pres">
      <dgm:prSet presAssocID="{758CF2FC-EF64-4A5E-91EF-F1D46939758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1266CFA-9709-47AF-8FC3-C917448A0DA7}" type="pres">
      <dgm:prSet presAssocID="{758CF2FC-EF64-4A5E-91EF-F1D469397580}" presName="invisiNode" presStyleLbl="node1" presStyleIdx="1" presStyleCnt="4"/>
      <dgm:spPr/>
    </dgm:pt>
    <dgm:pt modelId="{9F0C53C0-0218-4A48-83C8-F51612EF2738}" type="pres">
      <dgm:prSet presAssocID="{758CF2FC-EF64-4A5E-91EF-F1D469397580}" presName="imagNode" presStyleLbl="fgImgPlace1" presStyleIdx="1" presStyleCnt="4"/>
      <dgm:spPr/>
    </dgm:pt>
    <dgm:pt modelId="{5B137410-500F-4563-853B-910372D6DAF0}" type="pres">
      <dgm:prSet presAssocID="{A7D17FD1-7B54-4F73-A300-EE4FA50B4B7A}" presName="sibTrans" presStyleLbl="sibTrans2D1" presStyleIdx="0" presStyleCnt="0"/>
      <dgm:spPr/>
      <dgm:t>
        <a:bodyPr/>
        <a:lstStyle/>
        <a:p>
          <a:endParaRPr lang="tr-TR"/>
        </a:p>
      </dgm:t>
    </dgm:pt>
    <dgm:pt modelId="{E839E1D3-687C-47EE-B474-CF683B3969E4}" type="pres">
      <dgm:prSet presAssocID="{786C9DF9-F52B-488A-904F-5F73B0FCA014}" presName="compNode" presStyleCnt="0"/>
      <dgm:spPr/>
    </dgm:pt>
    <dgm:pt modelId="{9CEEA0D2-AABF-4F5A-8956-65E274E8D82A}" type="pres">
      <dgm:prSet presAssocID="{786C9DF9-F52B-488A-904F-5F73B0FCA014}" presName="bkgdShape" presStyleLbl="node1" presStyleIdx="2" presStyleCnt="4"/>
      <dgm:spPr/>
      <dgm:t>
        <a:bodyPr/>
        <a:lstStyle/>
        <a:p>
          <a:endParaRPr lang="tr-TR"/>
        </a:p>
      </dgm:t>
    </dgm:pt>
    <dgm:pt modelId="{2A6D80DF-AAD7-44E0-BFE4-E4E5B27FF578}" type="pres">
      <dgm:prSet presAssocID="{786C9DF9-F52B-488A-904F-5F73B0FCA014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5EF534-E0A8-45FF-81AF-5DBFBF7F78E6}" type="pres">
      <dgm:prSet presAssocID="{786C9DF9-F52B-488A-904F-5F73B0FCA014}" presName="invisiNode" presStyleLbl="node1" presStyleIdx="2" presStyleCnt="4"/>
      <dgm:spPr/>
    </dgm:pt>
    <dgm:pt modelId="{47662F6C-4858-4A81-BFE0-6E20E4A14F67}" type="pres">
      <dgm:prSet presAssocID="{786C9DF9-F52B-488A-904F-5F73B0FCA014}" presName="imagNode" presStyleLbl="fgImgPlace1" presStyleIdx="2" presStyleCnt="4"/>
      <dgm:spPr/>
    </dgm:pt>
    <dgm:pt modelId="{AEE1C6B9-C75E-4CBF-98C5-7A624B8E8BF4}" type="pres">
      <dgm:prSet presAssocID="{943E0322-B769-4145-9A15-9CBB7E6DA47A}" presName="sibTrans" presStyleLbl="sibTrans2D1" presStyleIdx="0" presStyleCnt="0"/>
      <dgm:spPr/>
      <dgm:t>
        <a:bodyPr/>
        <a:lstStyle/>
        <a:p>
          <a:endParaRPr lang="tr-TR"/>
        </a:p>
      </dgm:t>
    </dgm:pt>
    <dgm:pt modelId="{1D113A4C-9218-4ECF-B6F8-D68F74A2E909}" type="pres">
      <dgm:prSet presAssocID="{96492370-61F7-4395-A447-6431076EB0BA}" presName="compNode" presStyleCnt="0"/>
      <dgm:spPr/>
    </dgm:pt>
    <dgm:pt modelId="{511D53D6-C4AB-425A-A1F7-9157C052335E}" type="pres">
      <dgm:prSet presAssocID="{96492370-61F7-4395-A447-6431076EB0BA}" presName="bkgdShape" presStyleLbl="node1" presStyleIdx="3" presStyleCnt="4"/>
      <dgm:spPr/>
      <dgm:t>
        <a:bodyPr/>
        <a:lstStyle/>
        <a:p>
          <a:endParaRPr lang="tr-TR"/>
        </a:p>
      </dgm:t>
    </dgm:pt>
    <dgm:pt modelId="{482BE422-E41B-47D9-93E9-2A86C1399CAC}" type="pres">
      <dgm:prSet presAssocID="{96492370-61F7-4395-A447-6431076EB0B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699E42-6D77-449D-A4AF-1C09E9956CBC}" type="pres">
      <dgm:prSet presAssocID="{96492370-61F7-4395-A447-6431076EB0BA}" presName="invisiNode" presStyleLbl="node1" presStyleIdx="3" presStyleCnt="4"/>
      <dgm:spPr/>
    </dgm:pt>
    <dgm:pt modelId="{738E97D4-D836-4160-BD1E-8B549CCEDAC0}" type="pres">
      <dgm:prSet presAssocID="{96492370-61F7-4395-A447-6431076EB0BA}" presName="imagNode" presStyleLbl="fgImgPlace1" presStyleIdx="3" presStyleCnt="4"/>
      <dgm:spPr/>
    </dgm:pt>
  </dgm:ptLst>
  <dgm:cxnLst>
    <dgm:cxn modelId="{E7759F15-FB27-4E68-8F08-BE33FAB37099}" type="presOf" srcId="{758CF2FC-EF64-4A5E-91EF-F1D469397580}" destId="{9CE0761B-98D0-480D-9217-6F61565BE9E8}" srcOrd="1" destOrd="0" presId="urn:microsoft.com/office/officeart/2005/8/layout/hList7#1"/>
    <dgm:cxn modelId="{D1633F9D-DBF6-4F1D-8611-15E8ABFCF8F3}" type="presOf" srcId="{786C9DF9-F52B-488A-904F-5F73B0FCA014}" destId="{9CEEA0D2-AABF-4F5A-8956-65E274E8D82A}" srcOrd="0" destOrd="0" presId="urn:microsoft.com/office/officeart/2005/8/layout/hList7#1"/>
    <dgm:cxn modelId="{7D7AE7CC-071D-4D1F-9D97-2A8AB95F65DD}" type="presOf" srcId="{FB32E3E7-C644-4D07-96B4-2B825854219B}" destId="{29D13742-C745-424E-9A68-4534C5411360}" srcOrd="1" destOrd="0" presId="urn:microsoft.com/office/officeart/2005/8/layout/hList7#1"/>
    <dgm:cxn modelId="{282EDD1A-D6AE-4FFF-8A7E-2FE3647CDCEF}" type="presOf" srcId="{3E1EE000-20B8-4B83-9763-056ACA0A5CA3}" destId="{B3322EF6-D015-45C1-B8BA-9811046AC924}" srcOrd="0" destOrd="0" presId="urn:microsoft.com/office/officeart/2005/8/layout/hList7#1"/>
    <dgm:cxn modelId="{754D02A6-6C50-4FE7-A6C7-F4A03A12CADD}" type="presOf" srcId="{96492370-61F7-4395-A447-6431076EB0BA}" destId="{482BE422-E41B-47D9-93E9-2A86C1399CAC}" srcOrd="1" destOrd="0" presId="urn:microsoft.com/office/officeart/2005/8/layout/hList7#1"/>
    <dgm:cxn modelId="{794CEAC4-DDFA-4F69-84C6-85DB6F7CF4D9}" type="presOf" srcId="{758CF2FC-EF64-4A5E-91EF-F1D469397580}" destId="{23F90DBD-2182-457E-B9F2-7CFCD391FC79}" srcOrd="0" destOrd="0" presId="urn:microsoft.com/office/officeart/2005/8/layout/hList7#1"/>
    <dgm:cxn modelId="{43120D4B-84BC-43E4-801F-0EDEF30F789F}" type="presOf" srcId="{786C9DF9-F52B-488A-904F-5F73B0FCA014}" destId="{2A6D80DF-AAD7-44E0-BFE4-E4E5B27FF578}" srcOrd="1" destOrd="0" presId="urn:microsoft.com/office/officeart/2005/8/layout/hList7#1"/>
    <dgm:cxn modelId="{F8B4929A-323D-49F2-9C6F-9F881945FB23}" type="presOf" srcId="{943E0322-B769-4145-9A15-9CBB7E6DA47A}" destId="{AEE1C6B9-C75E-4CBF-98C5-7A624B8E8BF4}" srcOrd="0" destOrd="0" presId="urn:microsoft.com/office/officeart/2005/8/layout/hList7#1"/>
    <dgm:cxn modelId="{C23977FD-266C-445D-9F49-801850C28A54}" type="presOf" srcId="{592CDC95-F72E-4ADD-8622-0B157528C084}" destId="{42AA28E1-6D87-4B66-AFF3-21B35F0A5AC3}" srcOrd="0" destOrd="0" presId="urn:microsoft.com/office/officeart/2005/8/layout/hList7#1"/>
    <dgm:cxn modelId="{03D2A0AE-289A-4098-B09B-D1E2303505FE}" type="presOf" srcId="{A7D17FD1-7B54-4F73-A300-EE4FA50B4B7A}" destId="{5B137410-500F-4563-853B-910372D6DAF0}" srcOrd="0" destOrd="0" presId="urn:microsoft.com/office/officeart/2005/8/layout/hList7#1"/>
    <dgm:cxn modelId="{37DA6D1D-5849-4212-8210-EF9E912B0A9E}" srcId="{3E1EE000-20B8-4B83-9763-056ACA0A5CA3}" destId="{758CF2FC-EF64-4A5E-91EF-F1D469397580}" srcOrd="1" destOrd="0" parTransId="{D6E1CA35-9DDF-480C-AB9C-30586677D706}" sibTransId="{A7D17FD1-7B54-4F73-A300-EE4FA50B4B7A}"/>
    <dgm:cxn modelId="{00945D8A-63F7-43E0-8570-2D22151271FA}" srcId="{3E1EE000-20B8-4B83-9763-056ACA0A5CA3}" destId="{96492370-61F7-4395-A447-6431076EB0BA}" srcOrd="3" destOrd="0" parTransId="{72ECB5B5-FA77-487A-9CE5-2E8CF77F40B1}" sibTransId="{746D2820-08C0-4F89-ADA9-1E500A4B0869}"/>
    <dgm:cxn modelId="{0FC3B046-4EFB-4751-A138-EE754B44B11E}" type="presOf" srcId="{FB32E3E7-C644-4D07-96B4-2B825854219B}" destId="{D2F8AA41-A4C3-4BF5-8C22-453BC4F9D061}" srcOrd="0" destOrd="0" presId="urn:microsoft.com/office/officeart/2005/8/layout/hList7#1"/>
    <dgm:cxn modelId="{59465ADA-BAD8-463D-B3F5-66D8BBA4B38F}" srcId="{3E1EE000-20B8-4B83-9763-056ACA0A5CA3}" destId="{786C9DF9-F52B-488A-904F-5F73B0FCA014}" srcOrd="2" destOrd="0" parTransId="{931505E3-5813-4F73-B1AC-6012091A5C72}" sibTransId="{943E0322-B769-4145-9A15-9CBB7E6DA47A}"/>
    <dgm:cxn modelId="{5F1DA6F3-B7DC-45E5-9828-FE31729BB867}" type="presOf" srcId="{96492370-61F7-4395-A447-6431076EB0BA}" destId="{511D53D6-C4AB-425A-A1F7-9157C052335E}" srcOrd="0" destOrd="0" presId="urn:microsoft.com/office/officeart/2005/8/layout/hList7#1"/>
    <dgm:cxn modelId="{8A5D1C0C-D885-4736-BEB3-7BAD9D5490B2}" srcId="{3E1EE000-20B8-4B83-9763-056ACA0A5CA3}" destId="{FB32E3E7-C644-4D07-96B4-2B825854219B}" srcOrd="0" destOrd="0" parTransId="{30194CF5-0F56-46C3-8F53-0FE5CA6E8CEB}" sibTransId="{592CDC95-F72E-4ADD-8622-0B157528C084}"/>
    <dgm:cxn modelId="{FA96D5BB-9141-4F32-A24D-4290CE544B08}" type="presParOf" srcId="{B3322EF6-D015-45C1-B8BA-9811046AC924}" destId="{18C61871-5284-43A7-A2CB-C8FF99042748}" srcOrd="0" destOrd="0" presId="urn:microsoft.com/office/officeart/2005/8/layout/hList7#1"/>
    <dgm:cxn modelId="{6D4B54B8-A62D-4D1E-972F-BE548E06C2F6}" type="presParOf" srcId="{B3322EF6-D015-45C1-B8BA-9811046AC924}" destId="{A60D9367-EA4D-47B9-9B96-F4FFDB1394E1}" srcOrd="1" destOrd="0" presId="urn:microsoft.com/office/officeart/2005/8/layout/hList7#1"/>
    <dgm:cxn modelId="{1030CACA-2E4B-4A70-91D3-F4F7BFE5BE3D}" type="presParOf" srcId="{A60D9367-EA4D-47B9-9B96-F4FFDB1394E1}" destId="{3C3C733E-9006-43B7-90A2-4CB667D3C2DF}" srcOrd="0" destOrd="0" presId="urn:microsoft.com/office/officeart/2005/8/layout/hList7#1"/>
    <dgm:cxn modelId="{3E66408A-2329-4E51-8A72-AF09F4588DE0}" type="presParOf" srcId="{3C3C733E-9006-43B7-90A2-4CB667D3C2DF}" destId="{D2F8AA41-A4C3-4BF5-8C22-453BC4F9D061}" srcOrd="0" destOrd="0" presId="urn:microsoft.com/office/officeart/2005/8/layout/hList7#1"/>
    <dgm:cxn modelId="{6EF8AC92-98D1-483C-8F3B-4E2A7B5FEFE4}" type="presParOf" srcId="{3C3C733E-9006-43B7-90A2-4CB667D3C2DF}" destId="{29D13742-C745-424E-9A68-4534C5411360}" srcOrd="1" destOrd="0" presId="urn:microsoft.com/office/officeart/2005/8/layout/hList7#1"/>
    <dgm:cxn modelId="{D0DA0C89-51A0-4E07-9E44-DE210F7E1058}" type="presParOf" srcId="{3C3C733E-9006-43B7-90A2-4CB667D3C2DF}" destId="{035572FB-FC7C-43E0-A15D-1C61792F7E8D}" srcOrd="2" destOrd="0" presId="urn:microsoft.com/office/officeart/2005/8/layout/hList7#1"/>
    <dgm:cxn modelId="{C59E999F-52FB-4D61-9A31-14C6C32457AA}" type="presParOf" srcId="{3C3C733E-9006-43B7-90A2-4CB667D3C2DF}" destId="{7D05A76E-62C9-4F83-B9E0-575752EA2169}" srcOrd="3" destOrd="0" presId="urn:microsoft.com/office/officeart/2005/8/layout/hList7#1"/>
    <dgm:cxn modelId="{8201541B-0F8B-4C90-9154-59112AF9C32D}" type="presParOf" srcId="{A60D9367-EA4D-47B9-9B96-F4FFDB1394E1}" destId="{42AA28E1-6D87-4B66-AFF3-21B35F0A5AC3}" srcOrd="1" destOrd="0" presId="urn:microsoft.com/office/officeart/2005/8/layout/hList7#1"/>
    <dgm:cxn modelId="{62A5BCF6-877D-461E-AE55-6BB373E72018}" type="presParOf" srcId="{A60D9367-EA4D-47B9-9B96-F4FFDB1394E1}" destId="{E93F3B52-9572-4F47-991B-2084D563EAD2}" srcOrd="2" destOrd="0" presId="urn:microsoft.com/office/officeart/2005/8/layout/hList7#1"/>
    <dgm:cxn modelId="{3C54964C-41FC-4606-B244-CCCA1E4DD3D5}" type="presParOf" srcId="{E93F3B52-9572-4F47-991B-2084D563EAD2}" destId="{23F90DBD-2182-457E-B9F2-7CFCD391FC79}" srcOrd="0" destOrd="0" presId="urn:microsoft.com/office/officeart/2005/8/layout/hList7#1"/>
    <dgm:cxn modelId="{4C968614-7CD2-47CE-86D2-CC287ACEF673}" type="presParOf" srcId="{E93F3B52-9572-4F47-991B-2084D563EAD2}" destId="{9CE0761B-98D0-480D-9217-6F61565BE9E8}" srcOrd="1" destOrd="0" presId="urn:microsoft.com/office/officeart/2005/8/layout/hList7#1"/>
    <dgm:cxn modelId="{7BAD1D30-F758-46D3-A473-DA9FFB0EA8E6}" type="presParOf" srcId="{E93F3B52-9572-4F47-991B-2084D563EAD2}" destId="{51266CFA-9709-47AF-8FC3-C917448A0DA7}" srcOrd="2" destOrd="0" presId="urn:microsoft.com/office/officeart/2005/8/layout/hList7#1"/>
    <dgm:cxn modelId="{75459367-CCC1-4EB8-8678-3B7827040AFE}" type="presParOf" srcId="{E93F3B52-9572-4F47-991B-2084D563EAD2}" destId="{9F0C53C0-0218-4A48-83C8-F51612EF2738}" srcOrd="3" destOrd="0" presId="urn:microsoft.com/office/officeart/2005/8/layout/hList7#1"/>
    <dgm:cxn modelId="{59750FF3-5800-4676-BBF6-EDD27E9072C0}" type="presParOf" srcId="{A60D9367-EA4D-47B9-9B96-F4FFDB1394E1}" destId="{5B137410-500F-4563-853B-910372D6DAF0}" srcOrd="3" destOrd="0" presId="urn:microsoft.com/office/officeart/2005/8/layout/hList7#1"/>
    <dgm:cxn modelId="{AE7B91D0-8C87-4AC1-B0EF-1B507736A501}" type="presParOf" srcId="{A60D9367-EA4D-47B9-9B96-F4FFDB1394E1}" destId="{E839E1D3-687C-47EE-B474-CF683B3969E4}" srcOrd="4" destOrd="0" presId="urn:microsoft.com/office/officeart/2005/8/layout/hList7#1"/>
    <dgm:cxn modelId="{A8D7D1A3-7FFE-4C6B-810F-7036397E86C5}" type="presParOf" srcId="{E839E1D3-687C-47EE-B474-CF683B3969E4}" destId="{9CEEA0D2-AABF-4F5A-8956-65E274E8D82A}" srcOrd="0" destOrd="0" presId="urn:microsoft.com/office/officeart/2005/8/layout/hList7#1"/>
    <dgm:cxn modelId="{3F55B07D-4780-4AAE-BB1E-9BB379504608}" type="presParOf" srcId="{E839E1D3-687C-47EE-B474-CF683B3969E4}" destId="{2A6D80DF-AAD7-44E0-BFE4-E4E5B27FF578}" srcOrd="1" destOrd="0" presId="urn:microsoft.com/office/officeart/2005/8/layout/hList7#1"/>
    <dgm:cxn modelId="{D152CE73-94BC-44CD-A97C-88D587806294}" type="presParOf" srcId="{E839E1D3-687C-47EE-B474-CF683B3969E4}" destId="{645EF534-E0A8-45FF-81AF-5DBFBF7F78E6}" srcOrd="2" destOrd="0" presId="urn:microsoft.com/office/officeart/2005/8/layout/hList7#1"/>
    <dgm:cxn modelId="{5DAA7B52-685F-4055-891B-3CA09D599573}" type="presParOf" srcId="{E839E1D3-687C-47EE-B474-CF683B3969E4}" destId="{47662F6C-4858-4A81-BFE0-6E20E4A14F67}" srcOrd="3" destOrd="0" presId="urn:microsoft.com/office/officeart/2005/8/layout/hList7#1"/>
    <dgm:cxn modelId="{528C29FC-4C85-4029-A9AB-26FC6BE11C9D}" type="presParOf" srcId="{A60D9367-EA4D-47B9-9B96-F4FFDB1394E1}" destId="{AEE1C6B9-C75E-4CBF-98C5-7A624B8E8BF4}" srcOrd="5" destOrd="0" presId="urn:microsoft.com/office/officeart/2005/8/layout/hList7#1"/>
    <dgm:cxn modelId="{386CD93D-9397-411C-81EF-83F8D76A762B}" type="presParOf" srcId="{A60D9367-EA4D-47B9-9B96-F4FFDB1394E1}" destId="{1D113A4C-9218-4ECF-B6F8-D68F74A2E909}" srcOrd="6" destOrd="0" presId="urn:microsoft.com/office/officeart/2005/8/layout/hList7#1"/>
    <dgm:cxn modelId="{C9C3D893-1ECB-4136-8462-C5FE0229C804}" type="presParOf" srcId="{1D113A4C-9218-4ECF-B6F8-D68F74A2E909}" destId="{511D53D6-C4AB-425A-A1F7-9157C052335E}" srcOrd="0" destOrd="0" presId="urn:microsoft.com/office/officeart/2005/8/layout/hList7#1"/>
    <dgm:cxn modelId="{3BA55622-1E35-421E-AC9F-70B0CA46685F}" type="presParOf" srcId="{1D113A4C-9218-4ECF-B6F8-D68F74A2E909}" destId="{482BE422-E41B-47D9-93E9-2A86C1399CAC}" srcOrd="1" destOrd="0" presId="urn:microsoft.com/office/officeart/2005/8/layout/hList7#1"/>
    <dgm:cxn modelId="{ECD9967F-6738-4B00-8301-B67DD2489176}" type="presParOf" srcId="{1D113A4C-9218-4ECF-B6F8-D68F74A2E909}" destId="{59699E42-6D77-449D-A4AF-1C09E9956CBC}" srcOrd="2" destOrd="0" presId="urn:microsoft.com/office/officeart/2005/8/layout/hList7#1"/>
    <dgm:cxn modelId="{DFA54080-6B56-4DC9-976C-4D05F637BE7D}" type="presParOf" srcId="{1D113A4C-9218-4ECF-B6F8-D68F74A2E909}" destId="{738E97D4-D836-4160-BD1E-8B549CCEDAC0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6F6F78-F3AC-477D-9093-98ADA5DE0D47}" type="doc">
      <dgm:prSet loTypeId="urn:microsoft.com/office/officeart/2005/8/layout/hList2#1" loCatId="list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tr-TR"/>
        </a:p>
      </dgm:t>
    </dgm:pt>
    <dgm:pt modelId="{31FFA6EB-99D7-4347-A38C-2578F85BA25B}">
      <dgm:prSet phldrT="[Metin]" phldr="1"/>
      <dgm:spPr/>
      <dgm:t>
        <a:bodyPr/>
        <a:lstStyle/>
        <a:p>
          <a:endParaRPr lang="tr-TR"/>
        </a:p>
      </dgm:t>
    </dgm:pt>
    <dgm:pt modelId="{2EE41F3B-4D3C-4248-AF01-F043BCE74BDD}" type="parTrans" cxnId="{3A0136FD-99F1-45EC-9222-1656DC06BC2D}">
      <dgm:prSet/>
      <dgm:spPr/>
      <dgm:t>
        <a:bodyPr/>
        <a:lstStyle/>
        <a:p>
          <a:endParaRPr lang="tr-TR"/>
        </a:p>
      </dgm:t>
    </dgm:pt>
    <dgm:pt modelId="{BB816633-8045-4141-A44D-22F1AECB4D4F}" type="sibTrans" cxnId="{3A0136FD-99F1-45EC-9222-1656DC06BC2D}">
      <dgm:prSet/>
      <dgm:spPr/>
      <dgm:t>
        <a:bodyPr/>
        <a:lstStyle/>
        <a:p>
          <a:endParaRPr lang="tr-TR"/>
        </a:p>
      </dgm:t>
    </dgm:pt>
    <dgm:pt modelId="{C0422E84-A7F3-463A-BDD9-112DFB811416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Kendisine yöneltilen her sorudan sonra “efendim, anlamadım” gibi sözcüklerle soruyu yineletiyorsa</a:t>
          </a:r>
          <a:endParaRPr lang="tr-TR" dirty="0">
            <a:solidFill>
              <a:schemeClr val="tx1"/>
            </a:solidFill>
          </a:endParaRPr>
        </a:p>
      </dgm:t>
    </dgm:pt>
    <dgm:pt modelId="{975C8FF7-40AE-41E0-A28A-9D471E7C82AA}" type="parTrans" cxnId="{F02981BD-F9F2-4392-82D7-E6DD8193321E}">
      <dgm:prSet/>
      <dgm:spPr/>
      <dgm:t>
        <a:bodyPr/>
        <a:lstStyle/>
        <a:p>
          <a:endParaRPr lang="tr-TR"/>
        </a:p>
      </dgm:t>
    </dgm:pt>
    <dgm:pt modelId="{558503B6-6682-4CCF-BE7F-9E351DC35272}" type="sibTrans" cxnId="{F02981BD-F9F2-4392-82D7-E6DD8193321E}">
      <dgm:prSet/>
      <dgm:spPr/>
      <dgm:t>
        <a:bodyPr/>
        <a:lstStyle/>
        <a:p>
          <a:endParaRPr lang="tr-TR"/>
        </a:p>
      </dgm:t>
    </dgm:pt>
    <dgm:pt modelId="{DE44E974-9C4E-4FC8-ADCF-C7E04AF2D8D1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Konuşma zorluğu çekiyorsa</a:t>
          </a:r>
          <a:endParaRPr lang="tr-TR" dirty="0">
            <a:solidFill>
              <a:schemeClr val="tx1"/>
            </a:solidFill>
          </a:endParaRPr>
        </a:p>
      </dgm:t>
    </dgm:pt>
    <dgm:pt modelId="{0C7134D0-3884-4189-B49F-BA1C5E038424}" type="parTrans" cxnId="{3D074D27-45EB-4927-BB17-4F3D2300749E}">
      <dgm:prSet/>
      <dgm:spPr/>
      <dgm:t>
        <a:bodyPr/>
        <a:lstStyle/>
        <a:p>
          <a:endParaRPr lang="tr-TR"/>
        </a:p>
      </dgm:t>
    </dgm:pt>
    <dgm:pt modelId="{4EB564EA-1C9B-4BFF-8561-C807A295229C}" type="sibTrans" cxnId="{3D074D27-45EB-4927-BB17-4F3D2300749E}">
      <dgm:prSet/>
      <dgm:spPr/>
      <dgm:t>
        <a:bodyPr/>
        <a:lstStyle/>
        <a:p>
          <a:endParaRPr lang="tr-TR"/>
        </a:p>
      </dgm:t>
    </dgm:pt>
    <dgm:pt modelId="{50AA1B01-F16C-4480-B5E9-5A53D1677C3D}">
      <dgm:prSet phldrT="[Metin]" phldr="1"/>
      <dgm:spPr/>
      <dgm:t>
        <a:bodyPr/>
        <a:lstStyle/>
        <a:p>
          <a:endParaRPr lang="tr-TR" dirty="0"/>
        </a:p>
      </dgm:t>
    </dgm:pt>
    <dgm:pt modelId="{F47FE282-F1B9-41E9-BEDF-C6157758D5E9}" type="parTrans" cxnId="{D05A45A4-2209-4748-B9B5-7A664CB5FD76}">
      <dgm:prSet/>
      <dgm:spPr/>
      <dgm:t>
        <a:bodyPr/>
        <a:lstStyle/>
        <a:p>
          <a:endParaRPr lang="tr-TR"/>
        </a:p>
      </dgm:t>
    </dgm:pt>
    <dgm:pt modelId="{F50CE99A-5D91-4A79-B95E-6E07C5B55E39}" type="sibTrans" cxnId="{D05A45A4-2209-4748-B9B5-7A664CB5FD76}">
      <dgm:prSet/>
      <dgm:spPr/>
      <dgm:t>
        <a:bodyPr/>
        <a:lstStyle/>
        <a:p>
          <a:endParaRPr lang="tr-TR"/>
        </a:p>
      </dgm:t>
    </dgm:pt>
    <dgm:pt modelId="{9997EDD4-AB00-486C-86E0-FB8C199380EE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Konuşanın arkası dönükken sorduğu sorulara yanıt veremiyorsa</a:t>
          </a:r>
          <a:endParaRPr lang="tr-TR" dirty="0">
            <a:solidFill>
              <a:schemeClr val="tx1"/>
            </a:solidFill>
          </a:endParaRPr>
        </a:p>
      </dgm:t>
    </dgm:pt>
    <dgm:pt modelId="{2C94801C-DE46-4DD4-9C0A-3DC7C6447EC4}" type="parTrans" cxnId="{4682A325-A006-4082-BA7E-DD30D749A383}">
      <dgm:prSet/>
      <dgm:spPr/>
      <dgm:t>
        <a:bodyPr/>
        <a:lstStyle/>
        <a:p>
          <a:endParaRPr lang="tr-TR"/>
        </a:p>
      </dgm:t>
    </dgm:pt>
    <dgm:pt modelId="{0E834B02-E85E-456F-BC62-417F71E59E92}" type="sibTrans" cxnId="{4682A325-A006-4082-BA7E-DD30D749A383}">
      <dgm:prSet/>
      <dgm:spPr/>
      <dgm:t>
        <a:bodyPr/>
        <a:lstStyle/>
        <a:p>
          <a:endParaRPr lang="tr-TR"/>
        </a:p>
      </dgm:t>
    </dgm:pt>
    <dgm:pt modelId="{F3CE25C6-9333-41AE-B801-9BC793C50178}">
      <dgm:prSet phldrT="[Metin]"/>
      <dgm:spPr/>
      <dgm:t>
        <a:bodyPr/>
        <a:lstStyle/>
        <a:p>
          <a:endParaRPr lang="tr-TR" dirty="0"/>
        </a:p>
      </dgm:t>
    </dgm:pt>
    <dgm:pt modelId="{AB87F6AF-A99A-4109-BE3D-C5AF8B94E1E2}" type="parTrans" cxnId="{7E628390-1597-44DB-AA0C-D8ECA54A919A}">
      <dgm:prSet/>
      <dgm:spPr/>
      <dgm:t>
        <a:bodyPr/>
        <a:lstStyle/>
        <a:p>
          <a:endParaRPr lang="tr-TR"/>
        </a:p>
      </dgm:t>
    </dgm:pt>
    <dgm:pt modelId="{A38821BB-20B6-48D4-80F0-EFAC1D559F79}" type="sibTrans" cxnId="{7E628390-1597-44DB-AA0C-D8ECA54A919A}">
      <dgm:prSet/>
      <dgm:spPr/>
      <dgm:t>
        <a:bodyPr/>
        <a:lstStyle/>
        <a:p>
          <a:endParaRPr lang="tr-TR"/>
        </a:p>
      </dgm:t>
    </dgm:pt>
    <dgm:pt modelId="{D7663787-806B-460B-9C61-7D01A36864CB}">
      <dgm:prSet phldrT="[Metin]" phldr="1"/>
      <dgm:spPr/>
      <dgm:t>
        <a:bodyPr/>
        <a:lstStyle/>
        <a:p>
          <a:endParaRPr lang="tr-TR" dirty="0"/>
        </a:p>
      </dgm:t>
    </dgm:pt>
    <dgm:pt modelId="{E129A9A1-91A2-40A4-86C1-ECEFA3CB1D02}" type="sibTrans" cxnId="{8F5162BD-A98D-45DE-983A-95D7EEAA5723}">
      <dgm:prSet/>
      <dgm:spPr/>
      <dgm:t>
        <a:bodyPr/>
        <a:lstStyle/>
        <a:p>
          <a:endParaRPr lang="tr-TR"/>
        </a:p>
      </dgm:t>
    </dgm:pt>
    <dgm:pt modelId="{477FAE69-97A8-47CF-A3ED-86F84DB05875}" type="parTrans" cxnId="{8F5162BD-A98D-45DE-983A-95D7EEAA5723}">
      <dgm:prSet/>
      <dgm:spPr/>
      <dgm:t>
        <a:bodyPr/>
        <a:lstStyle/>
        <a:p>
          <a:endParaRPr lang="tr-TR"/>
        </a:p>
      </dgm:t>
    </dgm:pt>
    <dgm:pt modelId="{0E05EA21-9CAF-4BDD-973B-8A5FEEA3558D}" type="pres">
      <dgm:prSet presAssocID="{C56F6F78-F3AC-477D-9093-98ADA5DE0D4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38F0C0F4-34D7-480A-A45C-DFD852ACC553}" type="pres">
      <dgm:prSet presAssocID="{31FFA6EB-99D7-4347-A38C-2578F85BA25B}" presName="compositeNode" presStyleCnt="0">
        <dgm:presLayoutVars>
          <dgm:bulletEnabled val="1"/>
        </dgm:presLayoutVars>
      </dgm:prSet>
      <dgm:spPr/>
    </dgm:pt>
    <dgm:pt modelId="{35F393DB-B2F3-43B7-A833-EE92F96B7153}" type="pres">
      <dgm:prSet presAssocID="{31FFA6EB-99D7-4347-A38C-2578F85BA25B}" presName="image" presStyleLbl="fgImgPlace1" presStyleIdx="0" presStyleCnt="3"/>
      <dgm:spPr/>
    </dgm:pt>
    <dgm:pt modelId="{62DAC3C6-6320-4431-9456-4676664B8DDD}" type="pres">
      <dgm:prSet presAssocID="{31FFA6EB-99D7-4347-A38C-2578F85BA25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1D0F83D-E42D-4E2B-A6C7-FD63B5510B29}" type="pres">
      <dgm:prSet presAssocID="{31FFA6EB-99D7-4347-A38C-2578F85BA25B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F91A72-C30C-4BE7-9CB6-67E8DC1C5A59}" type="pres">
      <dgm:prSet presAssocID="{BB816633-8045-4141-A44D-22F1AECB4D4F}" presName="sibTrans" presStyleCnt="0"/>
      <dgm:spPr/>
    </dgm:pt>
    <dgm:pt modelId="{957F22D8-A8B4-4A52-9081-3EA0F59C57E3}" type="pres">
      <dgm:prSet presAssocID="{D7663787-806B-460B-9C61-7D01A36864CB}" presName="compositeNode" presStyleCnt="0">
        <dgm:presLayoutVars>
          <dgm:bulletEnabled val="1"/>
        </dgm:presLayoutVars>
      </dgm:prSet>
      <dgm:spPr/>
    </dgm:pt>
    <dgm:pt modelId="{2E20A17D-6F91-4906-B583-32A731C5B63C}" type="pres">
      <dgm:prSet presAssocID="{D7663787-806B-460B-9C61-7D01A36864CB}" presName="image" presStyleLbl="fgImgPlace1" presStyleIdx="1" presStyleCnt="3"/>
      <dgm:spPr/>
    </dgm:pt>
    <dgm:pt modelId="{6F91E1E0-8799-4177-BE32-78BA58887FFE}" type="pres">
      <dgm:prSet presAssocID="{D7663787-806B-460B-9C61-7D01A36864C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0F1B10-48E7-4DE6-9DA9-6D65FBE4ED21}" type="pres">
      <dgm:prSet presAssocID="{D7663787-806B-460B-9C61-7D01A36864CB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40271F-7BA5-47B1-9410-8046B95DD607}" type="pres">
      <dgm:prSet presAssocID="{E129A9A1-91A2-40A4-86C1-ECEFA3CB1D02}" presName="sibTrans" presStyleCnt="0"/>
      <dgm:spPr/>
    </dgm:pt>
    <dgm:pt modelId="{177DCE4D-FDA1-459B-BD12-D1D5B3DBBBE8}" type="pres">
      <dgm:prSet presAssocID="{50AA1B01-F16C-4480-B5E9-5A53D1677C3D}" presName="compositeNode" presStyleCnt="0">
        <dgm:presLayoutVars>
          <dgm:bulletEnabled val="1"/>
        </dgm:presLayoutVars>
      </dgm:prSet>
      <dgm:spPr/>
    </dgm:pt>
    <dgm:pt modelId="{C472EC3F-F370-4E5F-BE87-95989091787F}" type="pres">
      <dgm:prSet presAssocID="{50AA1B01-F16C-4480-B5E9-5A53D1677C3D}" presName="image" presStyleLbl="fgImgPlace1" presStyleIdx="2" presStyleCnt="3"/>
      <dgm:spPr/>
    </dgm:pt>
    <dgm:pt modelId="{9FEF151C-D8B1-4827-AE91-5513F36EFE90}" type="pres">
      <dgm:prSet presAssocID="{50AA1B01-F16C-4480-B5E9-5A53D1677C3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B964597-2A9C-442C-9EA4-0DAF1797EEB4}" type="pres">
      <dgm:prSet presAssocID="{50AA1B01-F16C-4480-B5E9-5A53D1677C3D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35B438B-3A8B-4B59-AD70-676C326A2594}" type="presOf" srcId="{C56F6F78-F3AC-477D-9093-98ADA5DE0D47}" destId="{0E05EA21-9CAF-4BDD-973B-8A5FEEA3558D}" srcOrd="0" destOrd="0" presId="urn:microsoft.com/office/officeart/2005/8/layout/hList2#1"/>
    <dgm:cxn modelId="{DD83C5B4-A91D-4EA1-9C1B-FE2734087200}" type="presOf" srcId="{F3CE25C6-9333-41AE-B801-9BC793C50178}" destId="{9FEF151C-D8B1-4827-AE91-5513F36EFE90}" srcOrd="0" destOrd="1" presId="urn:microsoft.com/office/officeart/2005/8/layout/hList2#1"/>
    <dgm:cxn modelId="{D05A45A4-2209-4748-B9B5-7A664CB5FD76}" srcId="{C56F6F78-F3AC-477D-9093-98ADA5DE0D47}" destId="{50AA1B01-F16C-4480-B5E9-5A53D1677C3D}" srcOrd="2" destOrd="0" parTransId="{F47FE282-F1B9-41E9-BEDF-C6157758D5E9}" sibTransId="{F50CE99A-5D91-4A79-B95E-6E07C5B55E39}"/>
    <dgm:cxn modelId="{4682A325-A006-4082-BA7E-DD30D749A383}" srcId="{50AA1B01-F16C-4480-B5E9-5A53D1677C3D}" destId="{9997EDD4-AB00-486C-86E0-FB8C199380EE}" srcOrd="0" destOrd="0" parTransId="{2C94801C-DE46-4DD4-9C0A-3DC7C6447EC4}" sibTransId="{0E834B02-E85E-456F-BC62-417F71E59E92}"/>
    <dgm:cxn modelId="{F02981BD-F9F2-4392-82D7-E6DD8193321E}" srcId="{31FFA6EB-99D7-4347-A38C-2578F85BA25B}" destId="{C0422E84-A7F3-463A-BDD9-112DFB811416}" srcOrd="0" destOrd="0" parTransId="{975C8FF7-40AE-41E0-A28A-9D471E7C82AA}" sibTransId="{558503B6-6682-4CCF-BE7F-9E351DC35272}"/>
    <dgm:cxn modelId="{3D074D27-45EB-4927-BB17-4F3D2300749E}" srcId="{D7663787-806B-460B-9C61-7D01A36864CB}" destId="{DE44E974-9C4E-4FC8-ADCF-C7E04AF2D8D1}" srcOrd="0" destOrd="0" parTransId="{0C7134D0-3884-4189-B49F-BA1C5E038424}" sibTransId="{4EB564EA-1C9B-4BFF-8561-C807A295229C}"/>
    <dgm:cxn modelId="{3A0136FD-99F1-45EC-9222-1656DC06BC2D}" srcId="{C56F6F78-F3AC-477D-9093-98ADA5DE0D47}" destId="{31FFA6EB-99D7-4347-A38C-2578F85BA25B}" srcOrd="0" destOrd="0" parTransId="{2EE41F3B-4D3C-4248-AF01-F043BCE74BDD}" sibTransId="{BB816633-8045-4141-A44D-22F1AECB4D4F}"/>
    <dgm:cxn modelId="{A0C49404-2167-4CDD-B262-CD93DDF7DA08}" type="presOf" srcId="{DE44E974-9C4E-4FC8-ADCF-C7E04AF2D8D1}" destId="{6F91E1E0-8799-4177-BE32-78BA58887FFE}" srcOrd="0" destOrd="0" presId="urn:microsoft.com/office/officeart/2005/8/layout/hList2#1"/>
    <dgm:cxn modelId="{8F5162BD-A98D-45DE-983A-95D7EEAA5723}" srcId="{C56F6F78-F3AC-477D-9093-98ADA5DE0D47}" destId="{D7663787-806B-460B-9C61-7D01A36864CB}" srcOrd="1" destOrd="0" parTransId="{477FAE69-97A8-47CF-A3ED-86F84DB05875}" sibTransId="{E129A9A1-91A2-40A4-86C1-ECEFA3CB1D02}"/>
    <dgm:cxn modelId="{54109B86-FFD8-467A-86BC-A9C3DF8BA507}" type="presOf" srcId="{D7663787-806B-460B-9C61-7D01A36864CB}" destId="{840F1B10-48E7-4DE6-9DA9-6D65FBE4ED21}" srcOrd="0" destOrd="0" presId="urn:microsoft.com/office/officeart/2005/8/layout/hList2#1"/>
    <dgm:cxn modelId="{641952AA-F3BF-44ED-B94F-B78EA9AD2DFD}" type="presOf" srcId="{C0422E84-A7F3-463A-BDD9-112DFB811416}" destId="{62DAC3C6-6320-4431-9456-4676664B8DDD}" srcOrd="0" destOrd="0" presId="urn:microsoft.com/office/officeart/2005/8/layout/hList2#1"/>
    <dgm:cxn modelId="{CA5D7C6E-8ACF-48E1-8D4D-766B2441234A}" type="presOf" srcId="{31FFA6EB-99D7-4347-A38C-2578F85BA25B}" destId="{31D0F83D-E42D-4E2B-A6C7-FD63B5510B29}" srcOrd="0" destOrd="0" presId="urn:microsoft.com/office/officeart/2005/8/layout/hList2#1"/>
    <dgm:cxn modelId="{7412BCEE-3CBD-4B2E-8C6F-B6CC8D8E3A13}" type="presOf" srcId="{50AA1B01-F16C-4480-B5E9-5A53D1677C3D}" destId="{7B964597-2A9C-442C-9EA4-0DAF1797EEB4}" srcOrd="0" destOrd="0" presId="urn:microsoft.com/office/officeart/2005/8/layout/hList2#1"/>
    <dgm:cxn modelId="{7E628390-1597-44DB-AA0C-D8ECA54A919A}" srcId="{50AA1B01-F16C-4480-B5E9-5A53D1677C3D}" destId="{F3CE25C6-9333-41AE-B801-9BC793C50178}" srcOrd="1" destOrd="0" parTransId="{AB87F6AF-A99A-4109-BE3D-C5AF8B94E1E2}" sibTransId="{A38821BB-20B6-48D4-80F0-EFAC1D559F79}"/>
    <dgm:cxn modelId="{FB846C66-5B78-40A1-BA4B-CF20AA054552}" type="presOf" srcId="{9997EDD4-AB00-486C-86E0-FB8C199380EE}" destId="{9FEF151C-D8B1-4827-AE91-5513F36EFE90}" srcOrd="0" destOrd="0" presId="urn:microsoft.com/office/officeart/2005/8/layout/hList2#1"/>
    <dgm:cxn modelId="{4277B4AB-633F-491C-B551-9DF81EBF661F}" type="presParOf" srcId="{0E05EA21-9CAF-4BDD-973B-8A5FEEA3558D}" destId="{38F0C0F4-34D7-480A-A45C-DFD852ACC553}" srcOrd="0" destOrd="0" presId="urn:microsoft.com/office/officeart/2005/8/layout/hList2#1"/>
    <dgm:cxn modelId="{013CFFDA-6859-4914-A890-5024F4AE5FD7}" type="presParOf" srcId="{38F0C0F4-34D7-480A-A45C-DFD852ACC553}" destId="{35F393DB-B2F3-43B7-A833-EE92F96B7153}" srcOrd="0" destOrd="0" presId="urn:microsoft.com/office/officeart/2005/8/layout/hList2#1"/>
    <dgm:cxn modelId="{83A40EDA-1CEF-4592-ABC1-FD36A92FEA25}" type="presParOf" srcId="{38F0C0F4-34D7-480A-A45C-DFD852ACC553}" destId="{62DAC3C6-6320-4431-9456-4676664B8DDD}" srcOrd="1" destOrd="0" presId="urn:microsoft.com/office/officeart/2005/8/layout/hList2#1"/>
    <dgm:cxn modelId="{217D6F62-A88F-400A-9462-DEEF820A8C6B}" type="presParOf" srcId="{38F0C0F4-34D7-480A-A45C-DFD852ACC553}" destId="{31D0F83D-E42D-4E2B-A6C7-FD63B5510B29}" srcOrd="2" destOrd="0" presId="urn:microsoft.com/office/officeart/2005/8/layout/hList2#1"/>
    <dgm:cxn modelId="{EAB690AA-2C4F-400D-B1B6-6BB4410EE130}" type="presParOf" srcId="{0E05EA21-9CAF-4BDD-973B-8A5FEEA3558D}" destId="{C5F91A72-C30C-4BE7-9CB6-67E8DC1C5A59}" srcOrd="1" destOrd="0" presId="urn:microsoft.com/office/officeart/2005/8/layout/hList2#1"/>
    <dgm:cxn modelId="{93BBA410-BC7E-4253-B509-FE3E33477CA0}" type="presParOf" srcId="{0E05EA21-9CAF-4BDD-973B-8A5FEEA3558D}" destId="{957F22D8-A8B4-4A52-9081-3EA0F59C57E3}" srcOrd="2" destOrd="0" presId="urn:microsoft.com/office/officeart/2005/8/layout/hList2#1"/>
    <dgm:cxn modelId="{54152B05-EA9B-4AEB-8141-FBF0142B7286}" type="presParOf" srcId="{957F22D8-A8B4-4A52-9081-3EA0F59C57E3}" destId="{2E20A17D-6F91-4906-B583-32A731C5B63C}" srcOrd="0" destOrd="0" presId="urn:microsoft.com/office/officeart/2005/8/layout/hList2#1"/>
    <dgm:cxn modelId="{6CF15DEF-3636-47BF-A946-37445E396360}" type="presParOf" srcId="{957F22D8-A8B4-4A52-9081-3EA0F59C57E3}" destId="{6F91E1E0-8799-4177-BE32-78BA58887FFE}" srcOrd="1" destOrd="0" presId="urn:microsoft.com/office/officeart/2005/8/layout/hList2#1"/>
    <dgm:cxn modelId="{CEBFF0B5-A098-47B1-A4D0-8210ED4E065F}" type="presParOf" srcId="{957F22D8-A8B4-4A52-9081-3EA0F59C57E3}" destId="{840F1B10-48E7-4DE6-9DA9-6D65FBE4ED21}" srcOrd="2" destOrd="0" presId="urn:microsoft.com/office/officeart/2005/8/layout/hList2#1"/>
    <dgm:cxn modelId="{5B747369-EB4B-499D-8601-228CA6E8E85B}" type="presParOf" srcId="{0E05EA21-9CAF-4BDD-973B-8A5FEEA3558D}" destId="{0440271F-7BA5-47B1-9410-8046B95DD607}" srcOrd="3" destOrd="0" presId="urn:microsoft.com/office/officeart/2005/8/layout/hList2#1"/>
    <dgm:cxn modelId="{74834189-BDEF-455B-9387-55DBD90CACB0}" type="presParOf" srcId="{0E05EA21-9CAF-4BDD-973B-8A5FEEA3558D}" destId="{177DCE4D-FDA1-459B-BD12-D1D5B3DBBBE8}" srcOrd="4" destOrd="0" presId="urn:microsoft.com/office/officeart/2005/8/layout/hList2#1"/>
    <dgm:cxn modelId="{D439BF9A-B29B-428B-AB23-7DB2BC60EAD9}" type="presParOf" srcId="{177DCE4D-FDA1-459B-BD12-D1D5B3DBBBE8}" destId="{C472EC3F-F370-4E5F-BE87-95989091787F}" srcOrd="0" destOrd="0" presId="urn:microsoft.com/office/officeart/2005/8/layout/hList2#1"/>
    <dgm:cxn modelId="{61A5D697-9B0D-42F5-8AE0-9954C9D923C0}" type="presParOf" srcId="{177DCE4D-FDA1-459B-BD12-D1D5B3DBBBE8}" destId="{9FEF151C-D8B1-4827-AE91-5513F36EFE90}" srcOrd="1" destOrd="0" presId="urn:microsoft.com/office/officeart/2005/8/layout/hList2#1"/>
    <dgm:cxn modelId="{8208445A-DDB5-42A0-A52A-518A5556BF20}" type="presParOf" srcId="{177DCE4D-FDA1-459B-BD12-D1D5B3DBBBE8}" destId="{7B964597-2A9C-442C-9EA4-0DAF1797EEB4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017511D-C03F-41B4-9A9C-FE01F6BA1F8A}" type="doc">
      <dgm:prSet loTypeId="urn:microsoft.com/office/officeart/2005/8/layout/radial6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6A07A5C3-B0FF-4760-A017-6E383F3694E8}">
      <dgm:prSet phldrT="[Metin]"/>
      <dgm:spPr/>
      <dgm:t>
        <a:bodyPr/>
        <a:lstStyle/>
        <a:p>
          <a:r>
            <a:rPr lang="tr-TR" b="1" dirty="0" smtClean="0">
              <a:solidFill>
                <a:srgbClr val="C00000"/>
              </a:solidFill>
            </a:rPr>
            <a:t>Taklidi hareketler</a:t>
          </a:r>
          <a:endParaRPr lang="tr-TR" b="1" dirty="0">
            <a:solidFill>
              <a:srgbClr val="C00000"/>
            </a:solidFill>
          </a:endParaRPr>
        </a:p>
      </dgm:t>
    </dgm:pt>
    <dgm:pt modelId="{578D3499-C777-41C7-8815-43898F6BAD37}" type="parTrans" cxnId="{32381E9D-7620-4906-B037-A87B9DF9275D}">
      <dgm:prSet/>
      <dgm:spPr/>
      <dgm:t>
        <a:bodyPr/>
        <a:lstStyle/>
        <a:p>
          <a:endParaRPr lang="tr-TR"/>
        </a:p>
      </dgm:t>
    </dgm:pt>
    <dgm:pt modelId="{93025CF0-E5DE-4DA4-A265-61FBBD76E567}" type="sibTrans" cxnId="{32381E9D-7620-4906-B037-A87B9DF9275D}">
      <dgm:prSet/>
      <dgm:spPr/>
      <dgm:t>
        <a:bodyPr/>
        <a:lstStyle/>
        <a:p>
          <a:endParaRPr lang="tr-TR"/>
        </a:p>
      </dgm:t>
    </dgm:pt>
    <dgm:pt modelId="{F2EF3503-A0A8-4C5E-965A-946301C01EC1}">
      <dgm:prSet phldrT="[Metin]"/>
      <dgm:spPr/>
      <dgm:t>
        <a:bodyPr/>
        <a:lstStyle/>
        <a:p>
          <a:r>
            <a:rPr lang="tr-TR" dirty="0" smtClean="0"/>
            <a:t>Uçan kuşun kanat çırpışı</a:t>
          </a:r>
          <a:endParaRPr lang="tr-TR" dirty="0"/>
        </a:p>
      </dgm:t>
    </dgm:pt>
    <dgm:pt modelId="{F07378F6-2093-4835-8213-3CF850FDB5F3}" type="parTrans" cxnId="{57AAC32D-0AD9-43EF-AE97-1936029AB0D0}">
      <dgm:prSet/>
      <dgm:spPr/>
      <dgm:t>
        <a:bodyPr/>
        <a:lstStyle/>
        <a:p>
          <a:endParaRPr lang="tr-TR"/>
        </a:p>
      </dgm:t>
    </dgm:pt>
    <dgm:pt modelId="{E4AB4C49-8A83-4C9F-AA8B-BA8666C925AE}" type="sibTrans" cxnId="{57AAC32D-0AD9-43EF-AE97-1936029AB0D0}">
      <dgm:prSet/>
      <dgm:spPr/>
      <dgm:t>
        <a:bodyPr/>
        <a:lstStyle/>
        <a:p>
          <a:endParaRPr lang="tr-TR"/>
        </a:p>
      </dgm:t>
    </dgm:pt>
    <dgm:pt modelId="{3DC9BAF9-AEAC-4C1C-A279-73ADCE38D26F}">
      <dgm:prSet phldrT="[Metin]"/>
      <dgm:spPr/>
      <dgm:t>
        <a:bodyPr/>
        <a:lstStyle/>
        <a:p>
          <a:r>
            <a:rPr lang="tr-TR" dirty="0" smtClean="0"/>
            <a:t>Oltaya takılan balığı çekme</a:t>
          </a:r>
          <a:endParaRPr lang="tr-TR" dirty="0"/>
        </a:p>
      </dgm:t>
    </dgm:pt>
    <dgm:pt modelId="{65C9DF98-4333-46BD-8C1D-6037E9D0FA59}" type="parTrans" cxnId="{E5B428E4-AC0F-4953-8ADB-D07D8C21B057}">
      <dgm:prSet/>
      <dgm:spPr/>
      <dgm:t>
        <a:bodyPr/>
        <a:lstStyle/>
        <a:p>
          <a:endParaRPr lang="tr-TR"/>
        </a:p>
      </dgm:t>
    </dgm:pt>
    <dgm:pt modelId="{E5D413E1-99F4-4D20-A3FE-EA618BE5F578}" type="sibTrans" cxnId="{E5B428E4-AC0F-4953-8ADB-D07D8C21B057}">
      <dgm:prSet/>
      <dgm:spPr/>
      <dgm:t>
        <a:bodyPr/>
        <a:lstStyle/>
        <a:p>
          <a:endParaRPr lang="tr-TR"/>
        </a:p>
      </dgm:t>
    </dgm:pt>
    <dgm:pt modelId="{21B21C1B-106F-43D5-97F9-840E7B2BB40B}">
      <dgm:prSet phldrT="[Metin]"/>
      <dgm:spPr/>
      <dgm:t>
        <a:bodyPr/>
        <a:lstStyle/>
        <a:p>
          <a:r>
            <a:rPr lang="tr-TR" dirty="0" smtClean="0"/>
            <a:t>Denizde yüzme</a:t>
          </a:r>
          <a:endParaRPr lang="tr-TR" dirty="0"/>
        </a:p>
      </dgm:t>
    </dgm:pt>
    <dgm:pt modelId="{BB4CE4C7-789E-434E-898E-4AD69C0DBC64}" type="parTrans" cxnId="{4AA5DF11-FE67-4E35-B25B-AF2CBE76EE5A}">
      <dgm:prSet/>
      <dgm:spPr/>
      <dgm:t>
        <a:bodyPr/>
        <a:lstStyle/>
        <a:p>
          <a:endParaRPr lang="tr-TR"/>
        </a:p>
      </dgm:t>
    </dgm:pt>
    <dgm:pt modelId="{C2ABDFAD-9559-4BA1-8CB4-20B82DC4DE41}" type="sibTrans" cxnId="{4AA5DF11-FE67-4E35-B25B-AF2CBE76EE5A}">
      <dgm:prSet/>
      <dgm:spPr/>
      <dgm:t>
        <a:bodyPr/>
        <a:lstStyle/>
        <a:p>
          <a:endParaRPr lang="tr-TR"/>
        </a:p>
      </dgm:t>
    </dgm:pt>
    <dgm:pt modelId="{00152FA2-F6BB-4F7C-8711-33F8BE71D001}">
      <dgm:prSet phldrT="[Metin]"/>
      <dgm:spPr/>
      <dgm:t>
        <a:bodyPr/>
        <a:lstStyle/>
        <a:p>
          <a:r>
            <a:rPr lang="tr-TR" dirty="0" smtClean="0"/>
            <a:t>Basketbol topunu potaya atma</a:t>
          </a:r>
          <a:endParaRPr lang="tr-TR" dirty="0"/>
        </a:p>
      </dgm:t>
    </dgm:pt>
    <dgm:pt modelId="{83580FBE-3428-4799-9A2F-FA221DA0D243}" type="parTrans" cxnId="{2F14D21B-B6B4-462B-B142-75F6A7406D4F}">
      <dgm:prSet/>
      <dgm:spPr/>
      <dgm:t>
        <a:bodyPr/>
        <a:lstStyle/>
        <a:p>
          <a:endParaRPr lang="tr-TR"/>
        </a:p>
      </dgm:t>
    </dgm:pt>
    <dgm:pt modelId="{6C8E2DA7-3B5A-41C3-89C8-2533C833BC86}" type="sibTrans" cxnId="{2F14D21B-B6B4-462B-B142-75F6A7406D4F}">
      <dgm:prSet/>
      <dgm:spPr/>
      <dgm:t>
        <a:bodyPr/>
        <a:lstStyle/>
        <a:p>
          <a:endParaRPr lang="tr-TR"/>
        </a:p>
      </dgm:t>
    </dgm:pt>
    <dgm:pt modelId="{102EC170-7EA8-441D-8E9C-3DDC9E6F5C41}">
      <dgm:prSet phldrT="[Metin]"/>
      <dgm:spPr/>
      <dgm:t>
        <a:bodyPr/>
        <a:lstStyle/>
        <a:p>
          <a:r>
            <a:rPr lang="tr-TR" dirty="0" smtClean="0"/>
            <a:t>Kulaç atarak yüzme</a:t>
          </a:r>
          <a:endParaRPr lang="tr-TR" dirty="0"/>
        </a:p>
      </dgm:t>
    </dgm:pt>
    <dgm:pt modelId="{B2ABFF2E-A2F4-4087-B0AD-4BF986C5EF6E}" type="parTrans" cxnId="{5FA9F051-DBDE-479E-8AA0-0EF20D5AE474}">
      <dgm:prSet/>
      <dgm:spPr/>
      <dgm:t>
        <a:bodyPr/>
        <a:lstStyle/>
        <a:p>
          <a:endParaRPr lang="tr-TR"/>
        </a:p>
      </dgm:t>
    </dgm:pt>
    <dgm:pt modelId="{E1EFCEE6-863B-426A-80A0-1D14592CA551}" type="sibTrans" cxnId="{5FA9F051-DBDE-479E-8AA0-0EF20D5AE474}">
      <dgm:prSet/>
      <dgm:spPr/>
      <dgm:t>
        <a:bodyPr/>
        <a:lstStyle/>
        <a:p>
          <a:endParaRPr lang="tr-TR"/>
        </a:p>
      </dgm:t>
    </dgm:pt>
    <dgm:pt modelId="{97AB0402-6F12-4C29-A1FB-3B3495F4C9A0}">
      <dgm:prSet phldrT="[Metin]"/>
      <dgm:spPr/>
      <dgm:t>
        <a:bodyPr/>
        <a:lstStyle/>
        <a:p>
          <a:r>
            <a:rPr lang="tr-TR" dirty="0" smtClean="0"/>
            <a:t>Direksiyon çevirme</a:t>
          </a:r>
          <a:endParaRPr lang="tr-TR" dirty="0"/>
        </a:p>
      </dgm:t>
    </dgm:pt>
    <dgm:pt modelId="{3D513572-004E-4B05-84D5-279F0FE2837A}" type="parTrans" cxnId="{F1E620BD-F199-4B77-B011-ECCA4E7B5BDC}">
      <dgm:prSet/>
      <dgm:spPr/>
      <dgm:t>
        <a:bodyPr/>
        <a:lstStyle/>
        <a:p>
          <a:endParaRPr lang="tr-TR"/>
        </a:p>
      </dgm:t>
    </dgm:pt>
    <dgm:pt modelId="{93CA751B-BDC6-4CB4-9D88-0B97185DBC8B}" type="sibTrans" cxnId="{F1E620BD-F199-4B77-B011-ECCA4E7B5BDC}">
      <dgm:prSet/>
      <dgm:spPr/>
      <dgm:t>
        <a:bodyPr/>
        <a:lstStyle/>
        <a:p>
          <a:endParaRPr lang="tr-TR"/>
        </a:p>
      </dgm:t>
    </dgm:pt>
    <dgm:pt modelId="{77876337-CAB8-42E0-A802-7161C15E14BC}">
      <dgm:prSet phldrT="[Metin]"/>
      <dgm:spPr/>
      <dgm:t>
        <a:bodyPr/>
        <a:lstStyle/>
        <a:p>
          <a:r>
            <a:rPr lang="tr-TR" dirty="0" smtClean="0"/>
            <a:t>Ağaçtan armut toplama</a:t>
          </a:r>
          <a:endParaRPr lang="tr-TR" dirty="0"/>
        </a:p>
      </dgm:t>
    </dgm:pt>
    <dgm:pt modelId="{4942EF32-44B5-41C3-B667-DA7E6F686DF1}" type="parTrans" cxnId="{C94A8AC4-BDF4-46BA-8100-7B283BB0599B}">
      <dgm:prSet/>
      <dgm:spPr/>
      <dgm:t>
        <a:bodyPr/>
        <a:lstStyle/>
        <a:p>
          <a:endParaRPr lang="tr-TR"/>
        </a:p>
      </dgm:t>
    </dgm:pt>
    <dgm:pt modelId="{FF97B45E-FE41-492C-9476-92DF4CCF564C}" type="sibTrans" cxnId="{C94A8AC4-BDF4-46BA-8100-7B283BB0599B}">
      <dgm:prSet/>
      <dgm:spPr/>
      <dgm:t>
        <a:bodyPr/>
        <a:lstStyle/>
        <a:p>
          <a:endParaRPr lang="tr-TR"/>
        </a:p>
      </dgm:t>
    </dgm:pt>
    <dgm:pt modelId="{F5786B4B-458D-45FB-8B7B-49F6B5142B17}" type="pres">
      <dgm:prSet presAssocID="{B017511D-C03F-41B4-9A9C-FE01F6BA1F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CF9F860-BA27-4BC0-A590-78A492F7F857}" type="pres">
      <dgm:prSet presAssocID="{6A07A5C3-B0FF-4760-A017-6E383F3694E8}" presName="centerShape" presStyleLbl="node0" presStyleIdx="0" presStyleCnt="1" custLinFactNeighborX="417" custLinFactNeighborY="-355"/>
      <dgm:spPr/>
      <dgm:t>
        <a:bodyPr/>
        <a:lstStyle/>
        <a:p>
          <a:endParaRPr lang="tr-TR"/>
        </a:p>
      </dgm:t>
    </dgm:pt>
    <dgm:pt modelId="{7C0EDA3F-CA7C-46C8-8312-5A60E5E27705}" type="pres">
      <dgm:prSet presAssocID="{F2EF3503-A0A8-4C5E-965A-946301C01EC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FE167E4-ED2D-4A23-921D-9952CBFB27F3}" type="pres">
      <dgm:prSet presAssocID="{F2EF3503-A0A8-4C5E-965A-946301C01EC1}" presName="dummy" presStyleCnt="0"/>
      <dgm:spPr/>
    </dgm:pt>
    <dgm:pt modelId="{F5B79178-A0B1-4F51-81BA-FB933CA69E9C}" type="pres">
      <dgm:prSet presAssocID="{E4AB4C49-8A83-4C9F-AA8B-BA8666C925AE}" presName="sibTrans" presStyleLbl="sibTrans2D1" presStyleIdx="0" presStyleCnt="7"/>
      <dgm:spPr/>
      <dgm:t>
        <a:bodyPr/>
        <a:lstStyle/>
        <a:p>
          <a:endParaRPr lang="tr-TR"/>
        </a:p>
      </dgm:t>
    </dgm:pt>
    <dgm:pt modelId="{A81C6DF6-AA38-4BAE-ACF2-9AC02AB8D39A}" type="pres">
      <dgm:prSet presAssocID="{3DC9BAF9-AEAC-4C1C-A279-73ADCE38D26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EDC9E17-A570-4CDE-9B10-FC0BAD5CB2B3}" type="pres">
      <dgm:prSet presAssocID="{3DC9BAF9-AEAC-4C1C-A279-73ADCE38D26F}" presName="dummy" presStyleCnt="0"/>
      <dgm:spPr/>
    </dgm:pt>
    <dgm:pt modelId="{DF8A059B-B469-4D79-A9EE-7867292CC400}" type="pres">
      <dgm:prSet presAssocID="{E5D413E1-99F4-4D20-A3FE-EA618BE5F578}" presName="sibTrans" presStyleLbl="sibTrans2D1" presStyleIdx="1" presStyleCnt="7"/>
      <dgm:spPr/>
      <dgm:t>
        <a:bodyPr/>
        <a:lstStyle/>
        <a:p>
          <a:endParaRPr lang="tr-TR"/>
        </a:p>
      </dgm:t>
    </dgm:pt>
    <dgm:pt modelId="{AF3AE1E1-948B-4C76-A7A6-D12DC950E855}" type="pres">
      <dgm:prSet presAssocID="{21B21C1B-106F-43D5-97F9-840E7B2BB40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A96CCEE-BD77-4E91-9F2E-03E9F280BDB4}" type="pres">
      <dgm:prSet presAssocID="{21B21C1B-106F-43D5-97F9-840E7B2BB40B}" presName="dummy" presStyleCnt="0"/>
      <dgm:spPr/>
    </dgm:pt>
    <dgm:pt modelId="{8FCFC8A8-CBC7-4FC0-9328-84F54E9EB5A7}" type="pres">
      <dgm:prSet presAssocID="{C2ABDFAD-9559-4BA1-8CB4-20B82DC4DE41}" presName="sibTrans" presStyleLbl="sibTrans2D1" presStyleIdx="2" presStyleCnt="7"/>
      <dgm:spPr/>
      <dgm:t>
        <a:bodyPr/>
        <a:lstStyle/>
        <a:p>
          <a:endParaRPr lang="tr-TR"/>
        </a:p>
      </dgm:t>
    </dgm:pt>
    <dgm:pt modelId="{70788ABA-B05C-4E48-9C60-80C1EA2A0E71}" type="pres">
      <dgm:prSet presAssocID="{00152FA2-F6BB-4F7C-8711-33F8BE71D00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FF8C9D-FA5B-4785-984F-7BDA394E7B3F}" type="pres">
      <dgm:prSet presAssocID="{00152FA2-F6BB-4F7C-8711-33F8BE71D001}" presName="dummy" presStyleCnt="0"/>
      <dgm:spPr/>
    </dgm:pt>
    <dgm:pt modelId="{FFC0AD07-9BAF-47DC-9454-06A90C3E9250}" type="pres">
      <dgm:prSet presAssocID="{6C8E2DA7-3B5A-41C3-89C8-2533C833BC86}" presName="sibTrans" presStyleLbl="sibTrans2D1" presStyleIdx="3" presStyleCnt="7"/>
      <dgm:spPr/>
      <dgm:t>
        <a:bodyPr/>
        <a:lstStyle/>
        <a:p>
          <a:endParaRPr lang="tr-TR"/>
        </a:p>
      </dgm:t>
    </dgm:pt>
    <dgm:pt modelId="{E501E2EE-AB1D-4B3A-82A0-F757CC7620DA}" type="pres">
      <dgm:prSet presAssocID="{102EC170-7EA8-441D-8E9C-3DDC9E6F5C41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6D03AFE-CA98-44A7-A4AC-C73E87F867E9}" type="pres">
      <dgm:prSet presAssocID="{102EC170-7EA8-441D-8E9C-3DDC9E6F5C41}" presName="dummy" presStyleCnt="0"/>
      <dgm:spPr/>
    </dgm:pt>
    <dgm:pt modelId="{18CDEC13-B3E4-4AFC-9B2A-7C28294DDBF7}" type="pres">
      <dgm:prSet presAssocID="{E1EFCEE6-863B-426A-80A0-1D14592CA551}" presName="sibTrans" presStyleLbl="sibTrans2D1" presStyleIdx="4" presStyleCnt="7"/>
      <dgm:spPr/>
      <dgm:t>
        <a:bodyPr/>
        <a:lstStyle/>
        <a:p>
          <a:endParaRPr lang="tr-TR"/>
        </a:p>
      </dgm:t>
    </dgm:pt>
    <dgm:pt modelId="{760F312E-9AD4-45EC-B357-96401BD50BCC}" type="pres">
      <dgm:prSet presAssocID="{97AB0402-6F12-4C29-A1FB-3B3495F4C9A0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A035FC-66DA-4F03-B185-A3FF083D875C}" type="pres">
      <dgm:prSet presAssocID="{97AB0402-6F12-4C29-A1FB-3B3495F4C9A0}" presName="dummy" presStyleCnt="0"/>
      <dgm:spPr/>
    </dgm:pt>
    <dgm:pt modelId="{05F0785D-B268-4F5B-84A6-7CC2A2AA099B}" type="pres">
      <dgm:prSet presAssocID="{93CA751B-BDC6-4CB4-9D88-0B97185DBC8B}" presName="sibTrans" presStyleLbl="sibTrans2D1" presStyleIdx="5" presStyleCnt="7"/>
      <dgm:spPr/>
      <dgm:t>
        <a:bodyPr/>
        <a:lstStyle/>
        <a:p>
          <a:endParaRPr lang="tr-TR"/>
        </a:p>
      </dgm:t>
    </dgm:pt>
    <dgm:pt modelId="{8DC0AA52-638F-4A96-85C9-3E20357146DD}" type="pres">
      <dgm:prSet presAssocID="{77876337-CAB8-42E0-A802-7161C15E14B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378684-D959-46AC-9C51-C83D0BB0BC5A}" type="pres">
      <dgm:prSet presAssocID="{77876337-CAB8-42E0-A802-7161C15E14BC}" presName="dummy" presStyleCnt="0"/>
      <dgm:spPr/>
    </dgm:pt>
    <dgm:pt modelId="{183F1326-7565-4CFA-A1E4-2F443A3F4C35}" type="pres">
      <dgm:prSet presAssocID="{FF97B45E-FE41-492C-9476-92DF4CCF564C}" presName="sibTrans" presStyleLbl="sibTrans2D1" presStyleIdx="6" presStyleCnt="7"/>
      <dgm:spPr/>
      <dgm:t>
        <a:bodyPr/>
        <a:lstStyle/>
        <a:p>
          <a:endParaRPr lang="tr-TR"/>
        </a:p>
      </dgm:t>
    </dgm:pt>
  </dgm:ptLst>
  <dgm:cxnLst>
    <dgm:cxn modelId="{BBF4C14C-7995-4AAC-8475-DB8494207EB5}" type="presOf" srcId="{77876337-CAB8-42E0-A802-7161C15E14BC}" destId="{8DC0AA52-638F-4A96-85C9-3E20357146DD}" srcOrd="0" destOrd="0" presId="urn:microsoft.com/office/officeart/2005/8/layout/radial6"/>
    <dgm:cxn modelId="{602187B0-3C03-4E0E-BB63-281081562E99}" type="presOf" srcId="{93CA751B-BDC6-4CB4-9D88-0B97185DBC8B}" destId="{05F0785D-B268-4F5B-84A6-7CC2A2AA099B}" srcOrd="0" destOrd="0" presId="urn:microsoft.com/office/officeart/2005/8/layout/radial6"/>
    <dgm:cxn modelId="{7B1197AD-1446-4C51-97B8-C19A5E59168C}" type="presOf" srcId="{21B21C1B-106F-43D5-97F9-840E7B2BB40B}" destId="{AF3AE1E1-948B-4C76-A7A6-D12DC950E855}" srcOrd="0" destOrd="0" presId="urn:microsoft.com/office/officeart/2005/8/layout/radial6"/>
    <dgm:cxn modelId="{E5B428E4-AC0F-4953-8ADB-D07D8C21B057}" srcId="{6A07A5C3-B0FF-4760-A017-6E383F3694E8}" destId="{3DC9BAF9-AEAC-4C1C-A279-73ADCE38D26F}" srcOrd="1" destOrd="0" parTransId="{65C9DF98-4333-46BD-8C1D-6037E9D0FA59}" sibTransId="{E5D413E1-99F4-4D20-A3FE-EA618BE5F578}"/>
    <dgm:cxn modelId="{FBD86773-9F57-4281-BE32-BF0BCF77A88A}" type="presOf" srcId="{E1EFCEE6-863B-426A-80A0-1D14592CA551}" destId="{18CDEC13-B3E4-4AFC-9B2A-7C28294DDBF7}" srcOrd="0" destOrd="0" presId="urn:microsoft.com/office/officeart/2005/8/layout/radial6"/>
    <dgm:cxn modelId="{5B31E9BD-984F-41C1-9036-9B3D242F36D6}" type="presOf" srcId="{6C8E2DA7-3B5A-41C3-89C8-2533C833BC86}" destId="{FFC0AD07-9BAF-47DC-9454-06A90C3E9250}" srcOrd="0" destOrd="0" presId="urn:microsoft.com/office/officeart/2005/8/layout/radial6"/>
    <dgm:cxn modelId="{8FA605A7-19C2-45A6-9026-778FDD683422}" type="presOf" srcId="{102EC170-7EA8-441D-8E9C-3DDC9E6F5C41}" destId="{E501E2EE-AB1D-4B3A-82A0-F757CC7620DA}" srcOrd="0" destOrd="0" presId="urn:microsoft.com/office/officeart/2005/8/layout/radial6"/>
    <dgm:cxn modelId="{F328FDC7-A091-44E4-8DC0-674807EF65A0}" type="presOf" srcId="{E4AB4C49-8A83-4C9F-AA8B-BA8666C925AE}" destId="{F5B79178-A0B1-4F51-81BA-FB933CA69E9C}" srcOrd="0" destOrd="0" presId="urn:microsoft.com/office/officeart/2005/8/layout/radial6"/>
    <dgm:cxn modelId="{5FA9F051-DBDE-479E-8AA0-0EF20D5AE474}" srcId="{6A07A5C3-B0FF-4760-A017-6E383F3694E8}" destId="{102EC170-7EA8-441D-8E9C-3DDC9E6F5C41}" srcOrd="4" destOrd="0" parTransId="{B2ABFF2E-A2F4-4087-B0AD-4BF986C5EF6E}" sibTransId="{E1EFCEE6-863B-426A-80A0-1D14592CA551}"/>
    <dgm:cxn modelId="{0BFFECB6-3758-49B7-8CC7-2369C5AD0705}" type="presOf" srcId="{E5D413E1-99F4-4D20-A3FE-EA618BE5F578}" destId="{DF8A059B-B469-4D79-A9EE-7867292CC400}" srcOrd="0" destOrd="0" presId="urn:microsoft.com/office/officeart/2005/8/layout/radial6"/>
    <dgm:cxn modelId="{E2E6CB00-6DBF-431E-A21E-00836F12FFCF}" type="presOf" srcId="{00152FA2-F6BB-4F7C-8711-33F8BE71D001}" destId="{70788ABA-B05C-4E48-9C60-80C1EA2A0E71}" srcOrd="0" destOrd="0" presId="urn:microsoft.com/office/officeart/2005/8/layout/radial6"/>
    <dgm:cxn modelId="{E524859E-92F6-4E69-BD83-41DC87F0D55A}" type="presOf" srcId="{3DC9BAF9-AEAC-4C1C-A279-73ADCE38D26F}" destId="{A81C6DF6-AA38-4BAE-ACF2-9AC02AB8D39A}" srcOrd="0" destOrd="0" presId="urn:microsoft.com/office/officeart/2005/8/layout/radial6"/>
    <dgm:cxn modelId="{D23E9E6B-FC9A-4DC4-B9E1-6B240C5AE0CE}" type="presOf" srcId="{97AB0402-6F12-4C29-A1FB-3B3495F4C9A0}" destId="{760F312E-9AD4-45EC-B357-96401BD50BCC}" srcOrd="0" destOrd="0" presId="urn:microsoft.com/office/officeart/2005/8/layout/radial6"/>
    <dgm:cxn modelId="{7D55ABDD-C6D6-4543-B2B8-B9F78F814D0E}" type="presOf" srcId="{FF97B45E-FE41-492C-9476-92DF4CCF564C}" destId="{183F1326-7565-4CFA-A1E4-2F443A3F4C35}" srcOrd="0" destOrd="0" presId="urn:microsoft.com/office/officeart/2005/8/layout/radial6"/>
    <dgm:cxn modelId="{32381E9D-7620-4906-B037-A87B9DF9275D}" srcId="{B017511D-C03F-41B4-9A9C-FE01F6BA1F8A}" destId="{6A07A5C3-B0FF-4760-A017-6E383F3694E8}" srcOrd="0" destOrd="0" parTransId="{578D3499-C777-41C7-8815-43898F6BAD37}" sibTransId="{93025CF0-E5DE-4DA4-A265-61FBBD76E567}"/>
    <dgm:cxn modelId="{F1E620BD-F199-4B77-B011-ECCA4E7B5BDC}" srcId="{6A07A5C3-B0FF-4760-A017-6E383F3694E8}" destId="{97AB0402-6F12-4C29-A1FB-3B3495F4C9A0}" srcOrd="5" destOrd="0" parTransId="{3D513572-004E-4B05-84D5-279F0FE2837A}" sibTransId="{93CA751B-BDC6-4CB4-9D88-0B97185DBC8B}"/>
    <dgm:cxn modelId="{C94A8AC4-BDF4-46BA-8100-7B283BB0599B}" srcId="{6A07A5C3-B0FF-4760-A017-6E383F3694E8}" destId="{77876337-CAB8-42E0-A802-7161C15E14BC}" srcOrd="6" destOrd="0" parTransId="{4942EF32-44B5-41C3-B667-DA7E6F686DF1}" sibTransId="{FF97B45E-FE41-492C-9476-92DF4CCF564C}"/>
    <dgm:cxn modelId="{E0A980DA-2B11-49AA-8AEA-9D6D92E25330}" type="presOf" srcId="{B017511D-C03F-41B4-9A9C-FE01F6BA1F8A}" destId="{F5786B4B-458D-45FB-8B7B-49F6B5142B17}" srcOrd="0" destOrd="0" presId="urn:microsoft.com/office/officeart/2005/8/layout/radial6"/>
    <dgm:cxn modelId="{4AA5DF11-FE67-4E35-B25B-AF2CBE76EE5A}" srcId="{6A07A5C3-B0FF-4760-A017-6E383F3694E8}" destId="{21B21C1B-106F-43D5-97F9-840E7B2BB40B}" srcOrd="2" destOrd="0" parTransId="{BB4CE4C7-789E-434E-898E-4AD69C0DBC64}" sibTransId="{C2ABDFAD-9559-4BA1-8CB4-20B82DC4DE41}"/>
    <dgm:cxn modelId="{A36092DC-BDD4-48C6-8F0B-6777521A492A}" type="presOf" srcId="{C2ABDFAD-9559-4BA1-8CB4-20B82DC4DE41}" destId="{8FCFC8A8-CBC7-4FC0-9328-84F54E9EB5A7}" srcOrd="0" destOrd="0" presId="urn:microsoft.com/office/officeart/2005/8/layout/radial6"/>
    <dgm:cxn modelId="{F05F847E-C755-42D5-962D-EA1931D5501A}" type="presOf" srcId="{F2EF3503-A0A8-4C5E-965A-946301C01EC1}" destId="{7C0EDA3F-CA7C-46C8-8312-5A60E5E27705}" srcOrd="0" destOrd="0" presId="urn:microsoft.com/office/officeart/2005/8/layout/radial6"/>
    <dgm:cxn modelId="{2F14D21B-B6B4-462B-B142-75F6A7406D4F}" srcId="{6A07A5C3-B0FF-4760-A017-6E383F3694E8}" destId="{00152FA2-F6BB-4F7C-8711-33F8BE71D001}" srcOrd="3" destOrd="0" parTransId="{83580FBE-3428-4799-9A2F-FA221DA0D243}" sibTransId="{6C8E2DA7-3B5A-41C3-89C8-2533C833BC86}"/>
    <dgm:cxn modelId="{DBD738D3-04D6-4506-B3F5-CABB6EC2B955}" type="presOf" srcId="{6A07A5C3-B0FF-4760-A017-6E383F3694E8}" destId="{4CF9F860-BA27-4BC0-A590-78A492F7F857}" srcOrd="0" destOrd="0" presId="urn:microsoft.com/office/officeart/2005/8/layout/radial6"/>
    <dgm:cxn modelId="{57AAC32D-0AD9-43EF-AE97-1936029AB0D0}" srcId="{6A07A5C3-B0FF-4760-A017-6E383F3694E8}" destId="{F2EF3503-A0A8-4C5E-965A-946301C01EC1}" srcOrd="0" destOrd="0" parTransId="{F07378F6-2093-4835-8213-3CF850FDB5F3}" sibTransId="{E4AB4C49-8A83-4C9F-AA8B-BA8666C925AE}"/>
    <dgm:cxn modelId="{C4512FE2-B59F-4F71-ACD5-8DD4FDACC8CC}" type="presParOf" srcId="{F5786B4B-458D-45FB-8B7B-49F6B5142B17}" destId="{4CF9F860-BA27-4BC0-A590-78A492F7F857}" srcOrd="0" destOrd="0" presId="urn:microsoft.com/office/officeart/2005/8/layout/radial6"/>
    <dgm:cxn modelId="{78C32AD1-46E1-4411-8219-A6B3F760E222}" type="presParOf" srcId="{F5786B4B-458D-45FB-8B7B-49F6B5142B17}" destId="{7C0EDA3F-CA7C-46C8-8312-5A60E5E27705}" srcOrd="1" destOrd="0" presId="urn:microsoft.com/office/officeart/2005/8/layout/radial6"/>
    <dgm:cxn modelId="{338437A3-E919-4F5F-91E8-3747C2FD4E41}" type="presParOf" srcId="{F5786B4B-458D-45FB-8B7B-49F6B5142B17}" destId="{9FE167E4-ED2D-4A23-921D-9952CBFB27F3}" srcOrd="2" destOrd="0" presId="urn:microsoft.com/office/officeart/2005/8/layout/radial6"/>
    <dgm:cxn modelId="{273540C1-09AA-49B8-9B53-6E0CCFED3061}" type="presParOf" srcId="{F5786B4B-458D-45FB-8B7B-49F6B5142B17}" destId="{F5B79178-A0B1-4F51-81BA-FB933CA69E9C}" srcOrd="3" destOrd="0" presId="urn:microsoft.com/office/officeart/2005/8/layout/radial6"/>
    <dgm:cxn modelId="{C77B67BB-B327-45A6-B122-0E82B22E7F94}" type="presParOf" srcId="{F5786B4B-458D-45FB-8B7B-49F6B5142B17}" destId="{A81C6DF6-AA38-4BAE-ACF2-9AC02AB8D39A}" srcOrd="4" destOrd="0" presId="urn:microsoft.com/office/officeart/2005/8/layout/radial6"/>
    <dgm:cxn modelId="{9EA31423-FDC5-4870-A0A4-22E6C00DA342}" type="presParOf" srcId="{F5786B4B-458D-45FB-8B7B-49F6B5142B17}" destId="{CEDC9E17-A570-4CDE-9B10-FC0BAD5CB2B3}" srcOrd="5" destOrd="0" presId="urn:microsoft.com/office/officeart/2005/8/layout/radial6"/>
    <dgm:cxn modelId="{057FF32A-BC36-4DED-8D43-74EA6954E78E}" type="presParOf" srcId="{F5786B4B-458D-45FB-8B7B-49F6B5142B17}" destId="{DF8A059B-B469-4D79-A9EE-7867292CC400}" srcOrd="6" destOrd="0" presId="urn:microsoft.com/office/officeart/2005/8/layout/radial6"/>
    <dgm:cxn modelId="{90CE3CD4-1038-42FA-9AA2-DE5576C863D1}" type="presParOf" srcId="{F5786B4B-458D-45FB-8B7B-49F6B5142B17}" destId="{AF3AE1E1-948B-4C76-A7A6-D12DC950E855}" srcOrd="7" destOrd="0" presId="urn:microsoft.com/office/officeart/2005/8/layout/radial6"/>
    <dgm:cxn modelId="{4180DEEE-DFBA-48C8-989B-39B71B55B591}" type="presParOf" srcId="{F5786B4B-458D-45FB-8B7B-49F6B5142B17}" destId="{7A96CCEE-BD77-4E91-9F2E-03E9F280BDB4}" srcOrd="8" destOrd="0" presId="urn:microsoft.com/office/officeart/2005/8/layout/radial6"/>
    <dgm:cxn modelId="{94E489F1-C597-4162-9643-9BBDAC647A19}" type="presParOf" srcId="{F5786B4B-458D-45FB-8B7B-49F6B5142B17}" destId="{8FCFC8A8-CBC7-4FC0-9328-84F54E9EB5A7}" srcOrd="9" destOrd="0" presId="urn:microsoft.com/office/officeart/2005/8/layout/radial6"/>
    <dgm:cxn modelId="{F71C1B88-E80D-4A4A-828B-D12EB0BE7807}" type="presParOf" srcId="{F5786B4B-458D-45FB-8B7B-49F6B5142B17}" destId="{70788ABA-B05C-4E48-9C60-80C1EA2A0E71}" srcOrd="10" destOrd="0" presId="urn:microsoft.com/office/officeart/2005/8/layout/radial6"/>
    <dgm:cxn modelId="{75A735DA-51DB-45C1-83FB-EE6BFEFFF23D}" type="presParOf" srcId="{F5786B4B-458D-45FB-8B7B-49F6B5142B17}" destId="{F8FF8C9D-FA5B-4785-984F-7BDA394E7B3F}" srcOrd="11" destOrd="0" presId="urn:microsoft.com/office/officeart/2005/8/layout/radial6"/>
    <dgm:cxn modelId="{464FF730-5E34-4C4B-BB65-DB4EF3284A02}" type="presParOf" srcId="{F5786B4B-458D-45FB-8B7B-49F6B5142B17}" destId="{FFC0AD07-9BAF-47DC-9454-06A90C3E9250}" srcOrd="12" destOrd="0" presId="urn:microsoft.com/office/officeart/2005/8/layout/radial6"/>
    <dgm:cxn modelId="{21A6FF1F-1D80-4768-A3E1-FA423A034664}" type="presParOf" srcId="{F5786B4B-458D-45FB-8B7B-49F6B5142B17}" destId="{E501E2EE-AB1D-4B3A-82A0-F757CC7620DA}" srcOrd="13" destOrd="0" presId="urn:microsoft.com/office/officeart/2005/8/layout/radial6"/>
    <dgm:cxn modelId="{627E0A50-CED6-4285-9847-33F19353C1FC}" type="presParOf" srcId="{F5786B4B-458D-45FB-8B7B-49F6B5142B17}" destId="{66D03AFE-CA98-44A7-A4AC-C73E87F867E9}" srcOrd="14" destOrd="0" presId="urn:microsoft.com/office/officeart/2005/8/layout/radial6"/>
    <dgm:cxn modelId="{2A42AB4A-54C0-42C6-B5D5-DBE4FAB90467}" type="presParOf" srcId="{F5786B4B-458D-45FB-8B7B-49F6B5142B17}" destId="{18CDEC13-B3E4-4AFC-9B2A-7C28294DDBF7}" srcOrd="15" destOrd="0" presId="urn:microsoft.com/office/officeart/2005/8/layout/radial6"/>
    <dgm:cxn modelId="{180578C5-3B81-46EB-AFFF-E20E5E8DB9E5}" type="presParOf" srcId="{F5786B4B-458D-45FB-8B7B-49F6B5142B17}" destId="{760F312E-9AD4-45EC-B357-96401BD50BCC}" srcOrd="16" destOrd="0" presId="urn:microsoft.com/office/officeart/2005/8/layout/radial6"/>
    <dgm:cxn modelId="{C03E0BBE-BF7A-47EB-8F41-83F10B3445C2}" type="presParOf" srcId="{F5786B4B-458D-45FB-8B7B-49F6B5142B17}" destId="{42A035FC-66DA-4F03-B185-A3FF083D875C}" srcOrd="17" destOrd="0" presId="urn:microsoft.com/office/officeart/2005/8/layout/radial6"/>
    <dgm:cxn modelId="{3D1B94CC-0094-43B2-B1C9-4AA52B5C51C0}" type="presParOf" srcId="{F5786B4B-458D-45FB-8B7B-49F6B5142B17}" destId="{05F0785D-B268-4F5B-84A6-7CC2A2AA099B}" srcOrd="18" destOrd="0" presId="urn:microsoft.com/office/officeart/2005/8/layout/radial6"/>
    <dgm:cxn modelId="{9DACCDB1-2C99-4EFC-82AE-9B40186D7200}" type="presParOf" srcId="{F5786B4B-458D-45FB-8B7B-49F6B5142B17}" destId="{8DC0AA52-638F-4A96-85C9-3E20357146DD}" srcOrd="19" destOrd="0" presId="urn:microsoft.com/office/officeart/2005/8/layout/radial6"/>
    <dgm:cxn modelId="{00B24608-C1EC-41EE-B84B-3AC9D5F51B6D}" type="presParOf" srcId="{F5786B4B-458D-45FB-8B7B-49F6B5142B17}" destId="{83378684-D959-46AC-9C51-C83D0BB0BC5A}" srcOrd="20" destOrd="0" presId="urn:microsoft.com/office/officeart/2005/8/layout/radial6"/>
    <dgm:cxn modelId="{56AC2B5F-171D-4218-A13C-5187F1EE243E}" type="presParOf" srcId="{F5786B4B-458D-45FB-8B7B-49F6B5142B17}" destId="{183F1326-7565-4CFA-A1E4-2F443A3F4C35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92C0131-EAAC-4CF1-BBA3-3D938294B095}" type="doc">
      <dgm:prSet loTypeId="urn:microsoft.com/office/officeart/2005/8/layout/hList9" loCatId="list" qsTypeId="urn:microsoft.com/office/officeart/2005/8/quickstyle/3d2#1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2AC0B391-98DD-4A58-8ABF-C231D5E02611}">
      <dgm:prSet phldrT="[Metin]"/>
      <dgm:spPr/>
      <dgm:t>
        <a:bodyPr/>
        <a:lstStyle/>
        <a:p>
          <a:r>
            <a:rPr lang="tr-TR" dirty="0" smtClean="0"/>
            <a:t>Eski gazete getirtilir.</a:t>
          </a:r>
          <a:endParaRPr lang="tr-TR" dirty="0"/>
        </a:p>
      </dgm:t>
    </dgm:pt>
    <dgm:pt modelId="{F50F7C5D-DE5B-4F38-8B80-8FA5BA57D537}" type="parTrans" cxnId="{E6D00678-AD3E-4166-AF6F-495113174919}">
      <dgm:prSet/>
      <dgm:spPr/>
      <dgm:t>
        <a:bodyPr/>
        <a:lstStyle/>
        <a:p>
          <a:endParaRPr lang="tr-TR"/>
        </a:p>
      </dgm:t>
    </dgm:pt>
    <dgm:pt modelId="{A995EC19-8000-42A6-95E5-CB1C3FBEF8D9}" type="sibTrans" cxnId="{E6D00678-AD3E-4166-AF6F-495113174919}">
      <dgm:prSet/>
      <dgm:spPr/>
      <dgm:t>
        <a:bodyPr/>
        <a:lstStyle/>
        <a:p>
          <a:endParaRPr lang="tr-TR"/>
        </a:p>
      </dgm:t>
    </dgm:pt>
    <dgm:pt modelId="{BF850F56-882B-42C1-9784-2C33E68663F1}">
      <dgm:prSet phldrT="[Metin]"/>
      <dgm:spPr/>
      <dgm:t>
        <a:bodyPr/>
        <a:lstStyle/>
        <a:p>
          <a:r>
            <a:rPr lang="tr-TR" dirty="0" smtClean="0"/>
            <a:t>Gazeteler açılır ve çizgiler çizdirilir.</a:t>
          </a:r>
          <a:endParaRPr lang="tr-TR" dirty="0"/>
        </a:p>
      </dgm:t>
    </dgm:pt>
    <dgm:pt modelId="{A3F7EA6F-BF22-4E5A-8011-42F909AD61D5}" type="parTrans" cxnId="{A3CC748B-233A-4D0E-A111-FAD9BBA55E00}">
      <dgm:prSet/>
      <dgm:spPr/>
      <dgm:t>
        <a:bodyPr/>
        <a:lstStyle/>
        <a:p>
          <a:endParaRPr lang="tr-TR"/>
        </a:p>
      </dgm:t>
    </dgm:pt>
    <dgm:pt modelId="{481CB630-2698-498A-85AE-EF21F96880B9}" type="sibTrans" cxnId="{A3CC748B-233A-4D0E-A111-FAD9BBA55E00}">
      <dgm:prSet/>
      <dgm:spPr/>
      <dgm:t>
        <a:bodyPr/>
        <a:lstStyle/>
        <a:p>
          <a:endParaRPr lang="tr-TR"/>
        </a:p>
      </dgm:t>
    </dgm:pt>
    <dgm:pt modelId="{6E3FC2AC-3CB3-4B5A-BA92-606AFFD9A536}">
      <dgm:prSet phldrT="[Metin]"/>
      <dgm:spPr/>
      <dgm:t>
        <a:bodyPr/>
        <a:lstStyle/>
        <a:p>
          <a:r>
            <a:rPr lang="tr-TR" dirty="0" smtClean="0"/>
            <a:t>Bu çizgiler resme dönüştürülür</a:t>
          </a:r>
          <a:endParaRPr lang="tr-TR" dirty="0"/>
        </a:p>
      </dgm:t>
    </dgm:pt>
    <dgm:pt modelId="{E753E70B-1701-46CA-90C7-ABB7985FD690}" type="parTrans" cxnId="{51CC4A18-3270-4978-B0EE-1997416AC505}">
      <dgm:prSet/>
      <dgm:spPr/>
      <dgm:t>
        <a:bodyPr/>
        <a:lstStyle/>
        <a:p>
          <a:endParaRPr lang="tr-TR"/>
        </a:p>
      </dgm:t>
    </dgm:pt>
    <dgm:pt modelId="{BD97C79B-DF41-41BD-93E5-E33C9AC45F2C}" type="sibTrans" cxnId="{51CC4A18-3270-4978-B0EE-1997416AC505}">
      <dgm:prSet/>
      <dgm:spPr/>
      <dgm:t>
        <a:bodyPr/>
        <a:lstStyle/>
        <a:p>
          <a:endParaRPr lang="tr-TR"/>
        </a:p>
      </dgm:t>
    </dgm:pt>
    <dgm:pt modelId="{4FB20F8A-B6C3-4E72-8CE8-663CC6B58F54}">
      <dgm:prSet phldrT="[Metin]"/>
      <dgm:spPr/>
      <dgm:t>
        <a:bodyPr/>
        <a:lstStyle/>
        <a:p>
          <a:r>
            <a:rPr lang="tr-TR" dirty="0" smtClean="0"/>
            <a:t>Gazeteden başka..</a:t>
          </a:r>
          <a:endParaRPr lang="tr-TR" dirty="0"/>
        </a:p>
      </dgm:t>
    </dgm:pt>
    <dgm:pt modelId="{13AF73F4-068E-49ED-9800-7E2A28FCFD13}" type="parTrans" cxnId="{BF811B4E-DD04-48BE-A168-601CB87A21BE}">
      <dgm:prSet/>
      <dgm:spPr/>
      <dgm:t>
        <a:bodyPr/>
        <a:lstStyle/>
        <a:p>
          <a:endParaRPr lang="tr-TR"/>
        </a:p>
      </dgm:t>
    </dgm:pt>
    <dgm:pt modelId="{481120FA-56AE-460B-8379-12C7FB04351A}" type="sibTrans" cxnId="{BF811B4E-DD04-48BE-A168-601CB87A21BE}">
      <dgm:prSet/>
      <dgm:spPr/>
      <dgm:t>
        <a:bodyPr/>
        <a:lstStyle/>
        <a:p>
          <a:endParaRPr lang="tr-TR"/>
        </a:p>
      </dgm:t>
    </dgm:pt>
    <dgm:pt modelId="{D67F5AF4-64E8-423B-A672-5696D25907FB}">
      <dgm:prSet phldrT="[Metin]"/>
      <dgm:spPr/>
      <dgm:t>
        <a:bodyPr/>
        <a:lstStyle/>
        <a:p>
          <a:r>
            <a:rPr lang="tr-TR" dirty="0" smtClean="0"/>
            <a:t>Ambalaj kağıdı</a:t>
          </a:r>
          <a:endParaRPr lang="tr-TR" dirty="0"/>
        </a:p>
      </dgm:t>
    </dgm:pt>
    <dgm:pt modelId="{0A957B14-15E5-4B1A-AF97-D7307B7D0A8E}" type="parTrans" cxnId="{35C15C77-F5D3-48E4-BAB8-B558C360DF06}">
      <dgm:prSet/>
      <dgm:spPr/>
      <dgm:t>
        <a:bodyPr/>
        <a:lstStyle/>
        <a:p>
          <a:endParaRPr lang="tr-TR"/>
        </a:p>
      </dgm:t>
    </dgm:pt>
    <dgm:pt modelId="{92ACB16D-8B32-4B30-91F3-581A731A1514}" type="sibTrans" cxnId="{35C15C77-F5D3-48E4-BAB8-B558C360DF06}">
      <dgm:prSet/>
      <dgm:spPr/>
      <dgm:t>
        <a:bodyPr/>
        <a:lstStyle/>
        <a:p>
          <a:endParaRPr lang="tr-TR"/>
        </a:p>
      </dgm:t>
    </dgm:pt>
    <dgm:pt modelId="{1BB5327D-AB07-4C63-80AF-D1C308B98CA5}">
      <dgm:prSet phldrT="[Metin]"/>
      <dgm:spPr/>
      <dgm:t>
        <a:bodyPr/>
        <a:lstStyle/>
        <a:p>
          <a:r>
            <a:rPr lang="tr-TR" dirty="0" smtClean="0"/>
            <a:t>Karton</a:t>
          </a:r>
        </a:p>
      </dgm:t>
    </dgm:pt>
    <dgm:pt modelId="{2F7A4B80-C26E-45CD-9136-22955DF8CFD3}" type="parTrans" cxnId="{F245A2D1-6932-410E-AB9D-A165A238DCF2}">
      <dgm:prSet/>
      <dgm:spPr/>
      <dgm:t>
        <a:bodyPr/>
        <a:lstStyle/>
        <a:p>
          <a:endParaRPr lang="tr-TR"/>
        </a:p>
      </dgm:t>
    </dgm:pt>
    <dgm:pt modelId="{964D031D-5FAC-47AF-B33C-E882E5801E93}" type="sibTrans" cxnId="{F245A2D1-6932-410E-AB9D-A165A238DCF2}">
      <dgm:prSet/>
      <dgm:spPr/>
      <dgm:t>
        <a:bodyPr/>
        <a:lstStyle/>
        <a:p>
          <a:endParaRPr lang="tr-TR"/>
        </a:p>
      </dgm:t>
    </dgm:pt>
    <dgm:pt modelId="{9BDB590A-AAA7-48B2-852F-ED9E0BD0F558}">
      <dgm:prSet phldrT="[Metin]"/>
      <dgm:spPr/>
      <dgm:t>
        <a:bodyPr/>
        <a:lstStyle/>
        <a:p>
          <a:r>
            <a:rPr lang="tr-TR" dirty="0" smtClean="0"/>
            <a:t>Fon kağıdı da getirilebilir.</a:t>
          </a:r>
        </a:p>
      </dgm:t>
    </dgm:pt>
    <dgm:pt modelId="{516182FB-2F9A-4181-97B2-869737F7C33B}" type="parTrans" cxnId="{FC7E29CF-1535-4ED1-B86F-3A0DCB932A02}">
      <dgm:prSet/>
      <dgm:spPr/>
      <dgm:t>
        <a:bodyPr/>
        <a:lstStyle/>
        <a:p>
          <a:endParaRPr lang="tr-TR"/>
        </a:p>
      </dgm:t>
    </dgm:pt>
    <dgm:pt modelId="{7C3D0232-F754-49DE-9C6B-FD4D3DFE0D1F}" type="sibTrans" cxnId="{FC7E29CF-1535-4ED1-B86F-3A0DCB932A02}">
      <dgm:prSet/>
      <dgm:spPr/>
      <dgm:t>
        <a:bodyPr/>
        <a:lstStyle/>
        <a:p>
          <a:endParaRPr lang="tr-TR"/>
        </a:p>
      </dgm:t>
    </dgm:pt>
    <dgm:pt modelId="{3A750591-897C-462B-975B-EEF2215EE57B}" type="pres">
      <dgm:prSet presAssocID="{F92C0131-EAAC-4CF1-BBA3-3D938294B09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DCA55D18-03B7-4F17-A547-EB040E5DFC63}" type="pres">
      <dgm:prSet presAssocID="{2AC0B391-98DD-4A58-8ABF-C231D5E02611}" presName="posSpace" presStyleCnt="0"/>
      <dgm:spPr/>
    </dgm:pt>
    <dgm:pt modelId="{3D2C7331-A202-4E75-80F2-2D4CB1E35B01}" type="pres">
      <dgm:prSet presAssocID="{2AC0B391-98DD-4A58-8ABF-C231D5E02611}" presName="vertFlow" presStyleCnt="0"/>
      <dgm:spPr/>
    </dgm:pt>
    <dgm:pt modelId="{15CD6A9F-87F1-4811-8D15-0B44E032E6F1}" type="pres">
      <dgm:prSet presAssocID="{2AC0B391-98DD-4A58-8ABF-C231D5E02611}" presName="topSpace" presStyleCnt="0"/>
      <dgm:spPr/>
    </dgm:pt>
    <dgm:pt modelId="{1D339D7C-6073-495C-9199-962CD0979165}" type="pres">
      <dgm:prSet presAssocID="{2AC0B391-98DD-4A58-8ABF-C231D5E02611}" presName="firstComp" presStyleCnt="0"/>
      <dgm:spPr/>
    </dgm:pt>
    <dgm:pt modelId="{E71DC772-90DE-4408-8010-1CCD6AF9AA76}" type="pres">
      <dgm:prSet presAssocID="{2AC0B391-98DD-4A58-8ABF-C231D5E02611}" presName="firstChild" presStyleLbl="bgAccFollowNode1" presStyleIdx="0" presStyleCnt="5"/>
      <dgm:spPr/>
      <dgm:t>
        <a:bodyPr/>
        <a:lstStyle/>
        <a:p>
          <a:endParaRPr lang="tr-TR"/>
        </a:p>
      </dgm:t>
    </dgm:pt>
    <dgm:pt modelId="{B11EBC5A-2616-4194-825A-07CB66D06859}" type="pres">
      <dgm:prSet presAssocID="{2AC0B391-98DD-4A58-8ABF-C231D5E02611}" presName="firstChildTx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D707FC-2169-48E8-B5D4-C16494B8C993}" type="pres">
      <dgm:prSet presAssocID="{6E3FC2AC-3CB3-4B5A-BA92-606AFFD9A536}" presName="comp" presStyleCnt="0"/>
      <dgm:spPr/>
    </dgm:pt>
    <dgm:pt modelId="{67B18955-B711-401B-8A95-BFD07F30BAF5}" type="pres">
      <dgm:prSet presAssocID="{6E3FC2AC-3CB3-4B5A-BA92-606AFFD9A536}" presName="child" presStyleLbl="bgAccFollowNode1" presStyleIdx="1" presStyleCnt="5"/>
      <dgm:spPr/>
      <dgm:t>
        <a:bodyPr/>
        <a:lstStyle/>
        <a:p>
          <a:endParaRPr lang="tr-TR"/>
        </a:p>
      </dgm:t>
    </dgm:pt>
    <dgm:pt modelId="{39D3227A-20A2-4E58-972F-3AEA848CD909}" type="pres">
      <dgm:prSet presAssocID="{6E3FC2AC-3CB3-4B5A-BA92-606AFFD9A536}" presName="childTx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84A50E-E09B-41FD-937B-520BA18CB55C}" type="pres">
      <dgm:prSet presAssocID="{2AC0B391-98DD-4A58-8ABF-C231D5E02611}" presName="negSpace" presStyleCnt="0"/>
      <dgm:spPr/>
    </dgm:pt>
    <dgm:pt modelId="{B230D5A6-08EC-4F34-B558-ADB6B60A5049}" type="pres">
      <dgm:prSet presAssocID="{2AC0B391-98DD-4A58-8ABF-C231D5E02611}" presName="circle" presStyleLbl="node1" presStyleIdx="0" presStyleCnt="2"/>
      <dgm:spPr/>
      <dgm:t>
        <a:bodyPr/>
        <a:lstStyle/>
        <a:p>
          <a:endParaRPr lang="tr-TR"/>
        </a:p>
      </dgm:t>
    </dgm:pt>
    <dgm:pt modelId="{0B403265-DD1F-4F96-89D0-FD3A104F868F}" type="pres">
      <dgm:prSet presAssocID="{A995EC19-8000-42A6-95E5-CB1C3FBEF8D9}" presName="transSpace" presStyleCnt="0"/>
      <dgm:spPr/>
    </dgm:pt>
    <dgm:pt modelId="{54371F13-F297-4460-88F9-CD6068EDDCFD}" type="pres">
      <dgm:prSet presAssocID="{4FB20F8A-B6C3-4E72-8CE8-663CC6B58F54}" presName="posSpace" presStyleCnt="0"/>
      <dgm:spPr/>
    </dgm:pt>
    <dgm:pt modelId="{1D8FE76B-DA6A-4E1C-84E7-E378F5018531}" type="pres">
      <dgm:prSet presAssocID="{4FB20F8A-B6C3-4E72-8CE8-663CC6B58F54}" presName="vertFlow" presStyleCnt="0"/>
      <dgm:spPr/>
    </dgm:pt>
    <dgm:pt modelId="{996C7A1F-FD28-404A-A300-E499C54C10AA}" type="pres">
      <dgm:prSet presAssocID="{4FB20F8A-B6C3-4E72-8CE8-663CC6B58F54}" presName="topSpace" presStyleCnt="0"/>
      <dgm:spPr/>
    </dgm:pt>
    <dgm:pt modelId="{73424457-2ED8-4C48-A88B-92E86C607D8F}" type="pres">
      <dgm:prSet presAssocID="{4FB20F8A-B6C3-4E72-8CE8-663CC6B58F54}" presName="firstComp" presStyleCnt="0"/>
      <dgm:spPr/>
    </dgm:pt>
    <dgm:pt modelId="{2754A63E-2BF6-499C-958F-D10CE0A6C008}" type="pres">
      <dgm:prSet presAssocID="{4FB20F8A-B6C3-4E72-8CE8-663CC6B58F54}" presName="firstChild" presStyleLbl="bgAccFollowNode1" presStyleIdx="2" presStyleCnt="5"/>
      <dgm:spPr/>
      <dgm:t>
        <a:bodyPr/>
        <a:lstStyle/>
        <a:p>
          <a:endParaRPr lang="tr-TR"/>
        </a:p>
      </dgm:t>
    </dgm:pt>
    <dgm:pt modelId="{97A66EE4-FA6F-4CD1-A1D7-E99E9C1992D8}" type="pres">
      <dgm:prSet presAssocID="{4FB20F8A-B6C3-4E72-8CE8-663CC6B58F54}" presName="firstChildTx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55EFA86-A80B-4FEB-A854-721B697EF2C0}" type="pres">
      <dgm:prSet presAssocID="{1BB5327D-AB07-4C63-80AF-D1C308B98CA5}" presName="comp" presStyleCnt="0"/>
      <dgm:spPr/>
    </dgm:pt>
    <dgm:pt modelId="{9AB9D754-3373-4AEC-8D09-ADF65FF326A9}" type="pres">
      <dgm:prSet presAssocID="{1BB5327D-AB07-4C63-80AF-D1C308B98CA5}" presName="child" presStyleLbl="bgAccFollowNode1" presStyleIdx="3" presStyleCnt="5"/>
      <dgm:spPr/>
      <dgm:t>
        <a:bodyPr/>
        <a:lstStyle/>
        <a:p>
          <a:endParaRPr lang="tr-TR"/>
        </a:p>
      </dgm:t>
    </dgm:pt>
    <dgm:pt modelId="{CA914539-8C95-4277-B8CF-999405E11A4A}" type="pres">
      <dgm:prSet presAssocID="{1BB5327D-AB07-4C63-80AF-D1C308B98CA5}" presName="childTx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D52DE9-BE2F-4569-8D13-AA84DB4720A7}" type="pres">
      <dgm:prSet presAssocID="{9BDB590A-AAA7-48B2-852F-ED9E0BD0F558}" presName="comp" presStyleCnt="0"/>
      <dgm:spPr/>
    </dgm:pt>
    <dgm:pt modelId="{3AE8AA67-337D-4D5A-892C-17C203647F4C}" type="pres">
      <dgm:prSet presAssocID="{9BDB590A-AAA7-48B2-852F-ED9E0BD0F558}" presName="child" presStyleLbl="bgAccFollowNode1" presStyleIdx="4" presStyleCnt="5"/>
      <dgm:spPr/>
      <dgm:t>
        <a:bodyPr/>
        <a:lstStyle/>
        <a:p>
          <a:endParaRPr lang="tr-TR"/>
        </a:p>
      </dgm:t>
    </dgm:pt>
    <dgm:pt modelId="{FF9FCE35-71DB-4B16-B1C7-9D224C79E584}" type="pres">
      <dgm:prSet presAssocID="{9BDB590A-AAA7-48B2-852F-ED9E0BD0F558}" presName="childTx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5946919-C613-4103-8446-835449EC37C5}" type="pres">
      <dgm:prSet presAssocID="{4FB20F8A-B6C3-4E72-8CE8-663CC6B58F54}" presName="negSpace" presStyleCnt="0"/>
      <dgm:spPr/>
    </dgm:pt>
    <dgm:pt modelId="{58A10982-FF3B-4A3B-8CF2-BECF47761FE6}" type="pres">
      <dgm:prSet presAssocID="{4FB20F8A-B6C3-4E72-8CE8-663CC6B58F54}" presName="circle" presStyleLbl="node1" presStyleIdx="1" presStyleCnt="2"/>
      <dgm:spPr/>
      <dgm:t>
        <a:bodyPr/>
        <a:lstStyle/>
        <a:p>
          <a:endParaRPr lang="tr-TR"/>
        </a:p>
      </dgm:t>
    </dgm:pt>
  </dgm:ptLst>
  <dgm:cxnLst>
    <dgm:cxn modelId="{E6D00678-AD3E-4166-AF6F-495113174919}" srcId="{F92C0131-EAAC-4CF1-BBA3-3D938294B095}" destId="{2AC0B391-98DD-4A58-8ABF-C231D5E02611}" srcOrd="0" destOrd="0" parTransId="{F50F7C5D-DE5B-4F38-8B80-8FA5BA57D537}" sibTransId="{A995EC19-8000-42A6-95E5-CB1C3FBEF8D9}"/>
    <dgm:cxn modelId="{5E19E522-A892-4AB0-BDC0-F9D8E33E9EFF}" type="presOf" srcId="{1BB5327D-AB07-4C63-80AF-D1C308B98CA5}" destId="{CA914539-8C95-4277-B8CF-999405E11A4A}" srcOrd="1" destOrd="0" presId="urn:microsoft.com/office/officeart/2005/8/layout/hList9"/>
    <dgm:cxn modelId="{5C933D83-DB19-4B9A-A7D0-454B7C0BC80F}" type="presOf" srcId="{D67F5AF4-64E8-423B-A672-5696D25907FB}" destId="{2754A63E-2BF6-499C-958F-D10CE0A6C008}" srcOrd="0" destOrd="0" presId="urn:microsoft.com/office/officeart/2005/8/layout/hList9"/>
    <dgm:cxn modelId="{4DEB2E29-4264-4DE1-A58D-FECBFF729E82}" type="presOf" srcId="{4FB20F8A-B6C3-4E72-8CE8-663CC6B58F54}" destId="{58A10982-FF3B-4A3B-8CF2-BECF47761FE6}" srcOrd="0" destOrd="0" presId="urn:microsoft.com/office/officeart/2005/8/layout/hList9"/>
    <dgm:cxn modelId="{57311D72-33F9-48B0-A05F-111CE86351FF}" type="presOf" srcId="{1BB5327D-AB07-4C63-80AF-D1C308B98CA5}" destId="{9AB9D754-3373-4AEC-8D09-ADF65FF326A9}" srcOrd="0" destOrd="0" presId="urn:microsoft.com/office/officeart/2005/8/layout/hList9"/>
    <dgm:cxn modelId="{138B7126-4C2B-4C2A-B74F-CFE770C90657}" type="presOf" srcId="{2AC0B391-98DD-4A58-8ABF-C231D5E02611}" destId="{B230D5A6-08EC-4F34-B558-ADB6B60A5049}" srcOrd="0" destOrd="0" presId="urn:microsoft.com/office/officeart/2005/8/layout/hList9"/>
    <dgm:cxn modelId="{D8453E21-4ADE-4C28-A724-360BB7AAD6C6}" type="presOf" srcId="{BF850F56-882B-42C1-9784-2C33E68663F1}" destId="{B11EBC5A-2616-4194-825A-07CB66D06859}" srcOrd="1" destOrd="0" presId="urn:microsoft.com/office/officeart/2005/8/layout/hList9"/>
    <dgm:cxn modelId="{941575C8-A1CC-4DCF-86BB-EEBB5BEBFE80}" type="presOf" srcId="{6E3FC2AC-3CB3-4B5A-BA92-606AFFD9A536}" destId="{39D3227A-20A2-4E58-972F-3AEA848CD909}" srcOrd="1" destOrd="0" presId="urn:microsoft.com/office/officeart/2005/8/layout/hList9"/>
    <dgm:cxn modelId="{6F49C564-88B3-4066-AE67-C0C9F04A1F97}" type="presOf" srcId="{BF850F56-882B-42C1-9784-2C33E68663F1}" destId="{E71DC772-90DE-4408-8010-1CCD6AF9AA76}" srcOrd="0" destOrd="0" presId="urn:microsoft.com/office/officeart/2005/8/layout/hList9"/>
    <dgm:cxn modelId="{62501A18-BF73-495E-A7CE-C5E3233E9A6A}" type="presOf" srcId="{6E3FC2AC-3CB3-4B5A-BA92-606AFFD9A536}" destId="{67B18955-B711-401B-8A95-BFD07F30BAF5}" srcOrd="0" destOrd="0" presId="urn:microsoft.com/office/officeart/2005/8/layout/hList9"/>
    <dgm:cxn modelId="{7C5BD9DB-B502-4430-B75E-0193F5842C42}" type="presOf" srcId="{9BDB590A-AAA7-48B2-852F-ED9E0BD0F558}" destId="{3AE8AA67-337D-4D5A-892C-17C203647F4C}" srcOrd="0" destOrd="0" presId="urn:microsoft.com/office/officeart/2005/8/layout/hList9"/>
    <dgm:cxn modelId="{F245A2D1-6932-410E-AB9D-A165A238DCF2}" srcId="{4FB20F8A-B6C3-4E72-8CE8-663CC6B58F54}" destId="{1BB5327D-AB07-4C63-80AF-D1C308B98CA5}" srcOrd="1" destOrd="0" parTransId="{2F7A4B80-C26E-45CD-9136-22955DF8CFD3}" sibTransId="{964D031D-5FAC-47AF-B33C-E882E5801E93}"/>
    <dgm:cxn modelId="{F4A0550A-FBEE-4CBA-9BED-24C78EC786BE}" type="presOf" srcId="{F92C0131-EAAC-4CF1-BBA3-3D938294B095}" destId="{3A750591-897C-462B-975B-EEF2215EE57B}" srcOrd="0" destOrd="0" presId="urn:microsoft.com/office/officeart/2005/8/layout/hList9"/>
    <dgm:cxn modelId="{21334112-6B18-44C0-B677-7B55C6C99659}" type="presOf" srcId="{9BDB590A-AAA7-48B2-852F-ED9E0BD0F558}" destId="{FF9FCE35-71DB-4B16-B1C7-9D224C79E584}" srcOrd="1" destOrd="0" presId="urn:microsoft.com/office/officeart/2005/8/layout/hList9"/>
    <dgm:cxn modelId="{015A1874-5ABD-41A4-A0D3-D8CF7891AE43}" type="presOf" srcId="{D67F5AF4-64E8-423B-A672-5696D25907FB}" destId="{97A66EE4-FA6F-4CD1-A1D7-E99E9C1992D8}" srcOrd="1" destOrd="0" presId="urn:microsoft.com/office/officeart/2005/8/layout/hList9"/>
    <dgm:cxn modelId="{35C15C77-F5D3-48E4-BAB8-B558C360DF06}" srcId="{4FB20F8A-B6C3-4E72-8CE8-663CC6B58F54}" destId="{D67F5AF4-64E8-423B-A672-5696D25907FB}" srcOrd="0" destOrd="0" parTransId="{0A957B14-15E5-4B1A-AF97-D7307B7D0A8E}" sibTransId="{92ACB16D-8B32-4B30-91F3-581A731A1514}"/>
    <dgm:cxn modelId="{BF811B4E-DD04-48BE-A168-601CB87A21BE}" srcId="{F92C0131-EAAC-4CF1-BBA3-3D938294B095}" destId="{4FB20F8A-B6C3-4E72-8CE8-663CC6B58F54}" srcOrd="1" destOrd="0" parTransId="{13AF73F4-068E-49ED-9800-7E2A28FCFD13}" sibTransId="{481120FA-56AE-460B-8379-12C7FB04351A}"/>
    <dgm:cxn modelId="{FC7E29CF-1535-4ED1-B86F-3A0DCB932A02}" srcId="{4FB20F8A-B6C3-4E72-8CE8-663CC6B58F54}" destId="{9BDB590A-AAA7-48B2-852F-ED9E0BD0F558}" srcOrd="2" destOrd="0" parTransId="{516182FB-2F9A-4181-97B2-869737F7C33B}" sibTransId="{7C3D0232-F754-49DE-9C6B-FD4D3DFE0D1F}"/>
    <dgm:cxn modelId="{51CC4A18-3270-4978-B0EE-1997416AC505}" srcId="{2AC0B391-98DD-4A58-8ABF-C231D5E02611}" destId="{6E3FC2AC-3CB3-4B5A-BA92-606AFFD9A536}" srcOrd="1" destOrd="0" parTransId="{E753E70B-1701-46CA-90C7-ABB7985FD690}" sibTransId="{BD97C79B-DF41-41BD-93E5-E33C9AC45F2C}"/>
    <dgm:cxn modelId="{A3CC748B-233A-4D0E-A111-FAD9BBA55E00}" srcId="{2AC0B391-98DD-4A58-8ABF-C231D5E02611}" destId="{BF850F56-882B-42C1-9784-2C33E68663F1}" srcOrd="0" destOrd="0" parTransId="{A3F7EA6F-BF22-4E5A-8011-42F909AD61D5}" sibTransId="{481CB630-2698-498A-85AE-EF21F96880B9}"/>
    <dgm:cxn modelId="{84AC0687-9E40-4E82-924E-0D43274AD4F1}" type="presParOf" srcId="{3A750591-897C-462B-975B-EEF2215EE57B}" destId="{DCA55D18-03B7-4F17-A547-EB040E5DFC63}" srcOrd="0" destOrd="0" presId="urn:microsoft.com/office/officeart/2005/8/layout/hList9"/>
    <dgm:cxn modelId="{B459C126-834B-4FFA-933F-6C513DE84E92}" type="presParOf" srcId="{3A750591-897C-462B-975B-EEF2215EE57B}" destId="{3D2C7331-A202-4E75-80F2-2D4CB1E35B01}" srcOrd="1" destOrd="0" presId="urn:microsoft.com/office/officeart/2005/8/layout/hList9"/>
    <dgm:cxn modelId="{0CAAD169-8A60-4A32-A1C6-AD3062F7E884}" type="presParOf" srcId="{3D2C7331-A202-4E75-80F2-2D4CB1E35B01}" destId="{15CD6A9F-87F1-4811-8D15-0B44E032E6F1}" srcOrd="0" destOrd="0" presId="urn:microsoft.com/office/officeart/2005/8/layout/hList9"/>
    <dgm:cxn modelId="{6A1FF0BE-1340-4692-B8FF-9A8C7733F217}" type="presParOf" srcId="{3D2C7331-A202-4E75-80F2-2D4CB1E35B01}" destId="{1D339D7C-6073-495C-9199-962CD0979165}" srcOrd="1" destOrd="0" presId="urn:microsoft.com/office/officeart/2005/8/layout/hList9"/>
    <dgm:cxn modelId="{30A4AC88-6E4C-4524-ACE7-5FD3C20E6677}" type="presParOf" srcId="{1D339D7C-6073-495C-9199-962CD0979165}" destId="{E71DC772-90DE-4408-8010-1CCD6AF9AA76}" srcOrd="0" destOrd="0" presId="urn:microsoft.com/office/officeart/2005/8/layout/hList9"/>
    <dgm:cxn modelId="{CABB3A6C-1A95-4537-B2D3-4517D0CBFEAE}" type="presParOf" srcId="{1D339D7C-6073-495C-9199-962CD0979165}" destId="{B11EBC5A-2616-4194-825A-07CB66D06859}" srcOrd="1" destOrd="0" presId="urn:microsoft.com/office/officeart/2005/8/layout/hList9"/>
    <dgm:cxn modelId="{467BBC7E-98C5-4A96-A98D-52F7A2F4DBBC}" type="presParOf" srcId="{3D2C7331-A202-4E75-80F2-2D4CB1E35B01}" destId="{DFD707FC-2169-48E8-B5D4-C16494B8C993}" srcOrd="2" destOrd="0" presId="urn:microsoft.com/office/officeart/2005/8/layout/hList9"/>
    <dgm:cxn modelId="{30231930-8B1E-474E-BA68-DB789CB3EFF5}" type="presParOf" srcId="{DFD707FC-2169-48E8-B5D4-C16494B8C993}" destId="{67B18955-B711-401B-8A95-BFD07F30BAF5}" srcOrd="0" destOrd="0" presId="urn:microsoft.com/office/officeart/2005/8/layout/hList9"/>
    <dgm:cxn modelId="{CA06C5FE-0301-4E53-8CAF-507DD1DDAD43}" type="presParOf" srcId="{DFD707FC-2169-48E8-B5D4-C16494B8C993}" destId="{39D3227A-20A2-4E58-972F-3AEA848CD909}" srcOrd="1" destOrd="0" presId="urn:microsoft.com/office/officeart/2005/8/layout/hList9"/>
    <dgm:cxn modelId="{9B06744B-E039-498D-9563-77F28E814AAE}" type="presParOf" srcId="{3A750591-897C-462B-975B-EEF2215EE57B}" destId="{1684A50E-E09B-41FD-937B-520BA18CB55C}" srcOrd="2" destOrd="0" presId="urn:microsoft.com/office/officeart/2005/8/layout/hList9"/>
    <dgm:cxn modelId="{04091CB0-4028-4805-889B-37A0AEBF1901}" type="presParOf" srcId="{3A750591-897C-462B-975B-EEF2215EE57B}" destId="{B230D5A6-08EC-4F34-B558-ADB6B60A5049}" srcOrd="3" destOrd="0" presId="urn:microsoft.com/office/officeart/2005/8/layout/hList9"/>
    <dgm:cxn modelId="{DB9752D6-9142-4E7C-A7F3-E05D9803099C}" type="presParOf" srcId="{3A750591-897C-462B-975B-EEF2215EE57B}" destId="{0B403265-DD1F-4F96-89D0-FD3A104F868F}" srcOrd="4" destOrd="0" presId="urn:microsoft.com/office/officeart/2005/8/layout/hList9"/>
    <dgm:cxn modelId="{BE489134-2691-46EC-9777-2D91D5B2552C}" type="presParOf" srcId="{3A750591-897C-462B-975B-EEF2215EE57B}" destId="{54371F13-F297-4460-88F9-CD6068EDDCFD}" srcOrd="5" destOrd="0" presId="urn:microsoft.com/office/officeart/2005/8/layout/hList9"/>
    <dgm:cxn modelId="{203127C5-2FD1-44F1-AD93-1ED3E36541F6}" type="presParOf" srcId="{3A750591-897C-462B-975B-EEF2215EE57B}" destId="{1D8FE76B-DA6A-4E1C-84E7-E378F5018531}" srcOrd="6" destOrd="0" presId="urn:microsoft.com/office/officeart/2005/8/layout/hList9"/>
    <dgm:cxn modelId="{1495A3B9-78DB-4F73-9ACF-FFD691C8E4FB}" type="presParOf" srcId="{1D8FE76B-DA6A-4E1C-84E7-E378F5018531}" destId="{996C7A1F-FD28-404A-A300-E499C54C10AA}" srcOrd="0" destOrd="0" presId="urn:microsoft.com/office/officeart/2005/8/layout/hList9"/>
    <dgm:cxn modelId="{17EA8981-6E0B-42A8-9422-7F7C88AA4E79}" type="presParOf" srcId="{1D8FE76B-DA6A-4E1C-84E7-E378F5018531}" destId="{73424457-2ED8-4C48-A88B-92E86C607D8F}" srcOrd="1" destOrd="0" presId="urn:microsoft.com/office/officeart/2005/8/layout/hList9"/>
    <dgm:cxn modelId="{58811951-9A7B-46DF-8390-5A2A02A44DAA}" type="presParOf" srcId="{73424457-2ED8-4C48-A88B-92E86C607D8F}" destId="{2754A63E-2BF6-499C-958F-D10CE0A6C008}" srcOrd="0" destOrd="0" presId="urn:microsoft.com/office/officeart/2005/8/layout/hList9"/>
    <dgm:cxn modelId="{C0248F59-493D-4B4C-AF8F-AF32C20603D4}" type="presParOf" srcId="{73424457-2ED8-4C48-A88B-92E86C607D8F}" destId="{97A66EE4-FA6F-4CD1-A1D7-E99E9C1992D8}" srcOrd="1" destOrd="0" presId="urn:microsoft.com/office/officeart/2005/8/layout/hList9"/>
    <dgm:cxn modelId="{4FC27221-C64D-487C-8238-20910F767AB0}" type="presParOf" srcId="{1D8FE76B-DA6A-4E1C-84E7-E378F5018531}" destId="{D55EFA86-A80B-4FEB-A854-721B697EF2C0}" srcOrd="2" destOrd="0" presId="urn:microsoft.com/office/officeart/2005/8/layout/hList9"/>
    <dgm:cxn modelId="{1D139006-FEF3-42AD-8D55-55E870DD7423}" type="presParOf" srcId="{D55EFA86-A80B-4FEB-A854-721B697EF2C0}" destId="{9AB9D754-3373-4AEC-8D09-ADF65FF326A9}" srcOrd="0" destOrd="0" presId="urn:microsoft.com/office/officeart/2005/8/layout/hList9"/>
    <dgm:cxn modelId="{64B90D02-8450-4693-A7E8-5EB89064CB3E}" type="presParOf" srcId="{D55EFA86-A80B-4FEB-A854-721B697EF2C0}" destId="{CA914539-8C95-4277-B8CF-999405E11A4A}" srcOrd="1" destOrd="0" presId="urn:microsoft.com/office/officeart/2005/8/layout/hList9"/>
    <dgm:cxn modelId="{40C800A7-2036-43B6-921E-6757D3321177}" type="presParOf" srcId="{1D8FE76B-DA6A-4E1C-84E7-E378F5018531}" destId="{16D52DE9-BE2F-4569-8D13-AA84DB4720A7}" srcOrd="3" destOrd="0" presId="urn:microsoft.com/office/officeart/2005/8/layout/hList9"/>
    <dgm:cxn modelId="{6714F221-A4D3-40EC-BE8E-B5AF7492CE58}" type="presParOf" srcId="{16D52DE9-BE2F-4569-8D13-AA84DB4720A7}" destId="{3AE8AA67-337D-4D5A-892C-17C203647F4C}" srcOrd="0" destOrd="0" presId="urn:microsoft.com/office/officeart/2005/8/layout/hList9"/>
    <dgm:cxn modelId="{6D2B8BC4-4389-4B13-98C1-F788FAED8DBC}" type="presParOf" srcId="{16D52DE9-BE2F-4569-8D13-AA84DB4720A7}" destId="{FF9FCE35-71DB-4B16-B1C7-9D224C79E584}" srcOrd="1" destOrd="0" presId="urn:microsoft.com/office/officeart/2005/8/layout/hList9"/>
    <dgm:cxn modelId="{67B0D687-15F4-4A4E-90B8-BAC4472FCE6E}" type="presParOf" srcId="{3A750591-897C-462B-975B-EEF2215EE57B}" destId="{45946919-C613-4103-8446-835449EC37C5}" srcOrd="7" destOrd="0" presId="urn:microsoft.com/office/officeart/2005/8/layout/hList9"/>
    <dgm:cxn modelId="{8D10843C-BE55-4C30-8E75-C45D44E53E37}" type="presParOf" srcId="{3A750591-897C-462B-975B-EEF2215EE57B}" destId="{58A10982-FF3B-4A3B-8CF2-BECF47761FE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291B0D4-2C79-4C1F-B46E-B2FDF5F0C6E1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B416353-C3F3-4C30-A664-1939A3A23EAC}">
      <dgm:prSet phldrT="[Metin]"/>
      <dgm:spPr/>
      <dgm:t>
        <a:bodyPr/>
        <a:lstStyle/>
        <a:p>
          <a:r>
            <a:rPr lang="tr-TR" dirty="0" smtClean="0"/>
            <a:t>Elleri yumruk yapma, açıp kapama</a:t>
          </a:r>
          <a:endParaRPr lang="tr-TR" dirty="0"/>
        </a:p>
      </dgm:t>
    </dgm:pt>
    <dgm:pt modelId="{FF42986C-BD89-44A5-916A-B7CFBF652016}" type="parTrans" cxnId="{64F9AB82-2830-47BA-B49B-D37BF5F66D2A}">
      <dgm:prSet/>
      <dgm:spPr/>
      <dgm:t>
        <a:bodyPr/>
        <a:lstStyle/>
        <a:p>
          <a:endParaRPr lang="tr-TR"/>
        </a:p>
      </dgm:t>
    </dgm:pt>
    <dgm:pt modelId="{009CEE69-1978-4C14-BA67-D8A0D310602A}" type="sibTrans" cxnId="{64F9AB82-2830-47BA-B49B-D37BF5F66D2A}">
      <dgm:prSet/>
      <dgm:spPr/>
      <dgm:t>
        <a:bodyPr/>
        <a:lstStyle/>
        <a:p>
          <a:endParaRPr lang="tr-TR"/>
        </a:p>
      </dgm:t>
    </dgm:pt>
    <dgm:pt modelId="{1B2E59B8-1E56-4583-AECF-EAD0076B19AC}">
      <dgm:prSet phldrT="[Metin]"/>
      <dgm:spPr/>
      <dgm:t>
        <a:bodyPr/>
        <a:lstStyle/>
        <a:p>
          <a:r>
            <a:rPr lang="tr-TR" dirty="0" smtClean="0"/>
            <a:t>Yumruk yapılmış elleri bilekten çevirme</a:t>
          </a:r>
          <a:endParaRPr lang="tr-TR" dirty="0"/>
        </a:p>
      </dgm:t>
    </dgm:pt>
    <dgm:pt modelId="{F1404325-E249-4ED4-96A1-1F72700F6D97}" type="parTrans" cxnId="{27F77CE9-DA96-450F-AB43-72F0D8AE5B68}">
      <dgm:prSet/>
      <dgm:spPr/>
      <dgm:t>
        <a:bodyPr/>
        <a:lstStyle/>
        <a:p>
          <a:endParaRPr lang="tr-TR"/>
        </a:p>
      </dgm:t>
    </dgm:pt>
    <dgm:pt modelId="{FBEA9FD9-0C1B-42B2-98C9-263E95943E0E}" type="sibTrans" cxnId="{27F77CE9-DA96-450F-AB43-72F0D8AE5B68}">
      <dgm:prSet/>
      <dgm:spPr/>
      <dgm:t>
        <a:bodyPr/>
        <a:lstStyle/>
        <a:p>
          <a:endParaRPr lang="tr-TR"/>
        </a:p>
      </dgm:t>
    </dgm:pt>
    <dgm:pt modelId="{F56CAFC5-ABD3-44E5-8240-FE80C3A17673}">
      <dgm:prSet phldrT="[Metin]"/>
      <dgm:spPr/>
      <dgm:t>
        <a:bodyPr/>
        <a:lstStyle/>
        <a:p>
          <a:r>
            <a:rPr lang="tr-TR" dirty="0" smtClean="0"/>
            <a:t>Düz kağıtları katlama</a:t>
          </a:r>
          <a:endParaRPr lang="tr-TR" dirty="0"/>
        </a:p>
      </dgm:t>
    </dgm:pt>
    <dgm:pt modelId="{1ACFAB5E-D8FE-4325-B006-00C6812B4036}" type="parTrans" cxnId="{5B4B3F97-B59C-4C84-8EF8-A90CB9E8DB41}">
      <dgm:prSet/>
      <dgm:spPr/>
      <dgm:t>
        <a:bodyPr/>
        <a:lstStyle/>
        <a:p>
          <a:endParaRPr lang="tr-TR"/>
        </a:p>
      </dgm:t>
    </dgm:pt>
    <dgm:pt modelId="{18F765F2-BC6A-45DB-844E-798D7A8239DC}" type="sibTrans" cxnId="{5B4B3F97-B59C-4C84-8EF8-A90CB9E8DB41}">
      <dgm:prSet/>
      <dgm:spPr/>
      <dgm:t>
        <a:bodyPr/>
        <a:lstStyle/>
        <a:p>
          <a:endParaRPr lang="tr-TR"/>
        </a:p>
      </dgm:t>
    </dgm:pt>
    <dgm:pt modelId="{81C4E415-DEDE-4EB4-B738-1838BAA8452E}">
      <dgm:prSet phldrT="[Metin]"/>
      <dgm:spPr/>
      <dgm:t>
        <a:bodyPr/>
        <a:lstStyle/>
        <a:p>
          <a:r>
            <a:rPr lang="tr-TR" dirty="0" smtClean="0"/>
            <a:t>Eski gazetelerdeki çeşitli resim ve şekilleri ucu sivri olmayan küçük makaslarla kesme</a:t>
          </a:r>
          <a:endParaRPr lang="tr-TR" dirty="0"/>
        </a:p>
      </dgm:t>
    </dgm:pt>
    <dgm:pt modelId="{E338F2F1-46F2-46C7-88B0-3A88EC0EFB59}" type="parTrans" cxnId="{689426B6-1AA1-4AB7-A3C7-BEDF194B109C}">
      <dgm:prSet/>
      <dgm:spPr/>
      <dgm:t>
        <a:bodyPr/>
        <a:lstStyle/>
        <a:p>
          <a:endParaRPr lang="tr-TR"/>
        </a:p>
      </dgm:t>
    </dgm:pt>
    <dgm:pt modelId="{B1157A8D-3F22-4201-99B3-1A41BE694545}" type="sibTrans" cxnId="{689426B6-1AA1-4AB7-A3C7-BEDF194B109C}">
      <dgm:prSet/>
      <dgm:spPr/>
      <dgm:t>
        <a:bodyPr/>
        <a:lstStyle/>
        <a:p>
          <a:endParaRPr lang="tr-TR"/>
        </a:p>
      </dgm:t>
    </dgm:pt>
    <dgm:pt modelId="{75554FFA-36AB-4115-8DCC-0CE6CA01A0B9}">
      <dgm:prSet phldrT="[Metin]"/>
      <dgm:spPr/>
      <dgm:t>
        <a:bodyPr/>
        <a:lstStyle/>
        <a:p>
          <a:r>
            <a:rPr lang="tr-TR" dirty="0" smtClean="0"/>
            <a:t>Renkli kağıtlardan çeşitli şekiller kesip düz kağıtlara yapıştırma</a:t>
          </a:r>
          <a:endParaRPr lang="tr-TR" dirty="0"/>
        </a:p>
      </dgm:t>
    </dgm:pt>
    <dgm:pt modelId="{FE6B5B6D-D81C-4DB5-B2FD-C0B60F58FBD7}" type="parTrans" cxnId="{1CC4FA2B-FE61-41BF-9A0F-C8749097AF4B}">
      <dgm:prSet/>
      <dgm:spPr/>
      <dgm:t>
        <a:bodyPr/>
        <a:lstStyle/>
        <a:p>
          <a:endParaRPr lang="tr-TR"/>
        </a:p>
      </dgm:t>
    </dgm:pt>
    <dgm:pt modelId="{0D017DC9-96F8-4D09-8250-18D9016E9C7A}" type="sibTrans" cxnId="{1CC4FA2B-FE61-41BF-9A0F-C8749097AF4B}">
      <dgm:prSet/>
      <dgm:spPr/>
      <dgm:t>
        <a:bodyPr/>
        <a:lstStyle/>
        <a:p>
          <a:endParaRPr lang="tr-TR"/>
        </a:p>
      </dgm:t>
    </dgm:pt>
    <dgm:pt modelId="{B0C252B8-855E-45C3-A95B-B1450B70D2B9}">
      <dgm:prSet phldrT="[Metin]"/>
      <dgm:spPr/>
      <dgm:t>
        <a:bodyPr/>
        <a:lstStyle/>
        <a:p>
          <a:r>
            <a:rPr lang="tr-TR" dirty="0" smtClean="0"/>
            <a:t>Elde leke bırakmayan renkli killerden hayvani bitki, eşya vb. şekiller yapma</a:t>
          </a:r>
          <a:endParaRPr lang="tr-TR" dirty="0"/>
        </a:p>
      </dgm:t>
    </dgm:pt>
    <dgm:pt modelId="{8D8F1ADB-2CBD-4943-9836-DD5EAB3591B5}" type="parTrans" cxnId="{97771F58-BB4F-4529-A865-7DC928AD01F5}">
      <dgm:prSet/>
      <dgm:spPr/>
      <dgm:t>
        <a:bodyPr/>
        <a:lstStyle/>
        <a:p>
          <a:endParaRPr lang="tr-TR"/>
        </a:p>
      </dgm:t>
    </dgm:pt>
    <dgm:pt modelId="{E4A8CF98-E63B-4CF1-B5B2-A9FA022EFC56}" type="sibTrans" cxnId="{97771F58-BB4F-4529-A865-7DC928AD01F5}">
      <dgm:prSet/>
      <dgm:spPr/>
      <dgm:t>
        <a:bodyPr/>
        <a:lstStyle/>
        <a:p>
          <a:endParaRPr lang="tr-TR"/>
        </a:p>
      </dgm:t>
    </dgm:pt>
    <dgm:pt modelId="{E386B8EC-4CC0-4F51-B403-CA098C6B0D41}">
      <dgm:prSet phldrT="[Metin]"/>
      <dgm:spPr/>
      <dgm:t>
        <a:bodyPr/>
        <a:lstStyle/>
        <a:p>
          <a:r>
            <a:rPr lang="tr-TR" dirty="0" smtClean="0"/>
            <a:t>Eski gazeteleri şerit gibi yırtma</a:t>
          </a:r>
          <a:endParaRPr lang="tr-TR" dirty="0"/>
        </a:p>
      </dgm:t>
    </dgm:pt>
    <dgm:pt modelId="{9A721DEC-D4FD-4645-A1CF-C58F55143E59}" type="parTrans" cxnId="{978E8D80-172E-477F-B448-CA69BF6FFE2E}">
      <dgm:prSet/>
      <dgm:spPr/>
      <dgm:t>
        <a:bodyPr/>
        <a:lstStyle/>
        <a:p>
          <a:endParaRPr lang="tr-TR"/>
        </a:p>
      </dgm:t>
    </dgm:pt>
    <dgm:pt modelId="{335530CA-A9C2-4C39-B7BB-606247C5719A}" type="sibTrans" cxnId="{978E8D80-172E-477F-B448-CA69BF6FFE2E}">
      <dgm:prSet/>
      <dgm:spPr/>
      <dgm:t>
        <a:bodyPr/>
        <a:lstStyle/>
        <a:p>
          <a:endParaRPr lang="tr-TR"/>
        </a:p>
      </dgm:t>
    </dgm:pt>
    <dgm:pt modelId="{9C33922E-944D-486F-A2EB-CF7B180D9C58}">
      <dgm:prSet phldrT="[Metin]"/>
      <dgm:spPr/>
      <dgm:t>
        <a:bodyPr/>
        <a:lstStyle/>
        <a:p>
          <a:r>
            <a:rPr lang="tr-TR" dirty="0" smtClean="0"/>
            <a:t>Düğmeyi ilikten çıkarma ve tekrar takma</a:t>
          </a:r>
          <a:endParaRPr lang="tr-TR" dirty="0"/>
        </a:p>
      </dgm:t>
    </dgm:pt>
    <dgm:pt modelId="{A0365A51-FB4B-4EBB-9694-2F5F7AB8714F}" type="parTrans" cxnId="{3F761A01-BDE6-48D8-9709-7F9FCF38EB66}">
      <dgm:prSet/>
      <dgm:spPr/>
      <dgm:t>
        <a:bodyPr/>
        <a:lstStyle/>
        <a:p>
          <a:endParaRPr lang="tr-TR"/>
        </a:p>
      </dgm:t>
    </dgm:pt>
    <dgm:pt modelId="{4F5E7010-B829-4AE7-8953-5BBC2405FA34}" type="sibTrans" cxnId="{3F761A01-BDE6-48D8-9709-7F9FCF38EB66}">
      <dgm:prSet/>
      <dgm:spPr/>
      <dgm:t>
        <a:bodyPr/>
        <a:lstStyle/>
        <a:p>
          <a:endParaRPr lang="tr-TR"/>
        </a:p>
      </dgm:t>
    </dgm:pt>
    <dgm:pt modelId="{8FD1E325-977D-4ADB-9A9B-1576AAAF5CA6}">
      <dgm:prSet phldrT="[Metin]"/>
      <dgm:spPr/>
      <dgm:t>
        <a:bodyPr/>
        <a:lstStyle/>
        <a:p>
          <a:r>
            <a:rPr lang="tr-TR" dirty="0" smtClean="0"/>
            <a:t>Serbest resim ve boyamalar yaptırma</a:t>
          </a:r>
          <a:endParaRPr lang="tr-TR" dirty="0"/>
        </a:p>
      </dgm:t>
    </dgm:pt>
    <dgm:pt modelId="{3450FAD9-7DB0-4F51-893E-C21FB9362ABD}" type="parTrans" cxnId="{2A9FB83A-501D-4901-947E-C34F9FC6042F}">
      <dgm:prSet/>
      <dgm:spPr/>
      <dgm:t>
        <a:bodyPr/>
        <a:lstStyle/>
        <a:p>
          <a:endParaRPr lang="tr-TR"/>
        </a:p>
      </dgm:t>
    </dgm:pt>
    <dgm:pt modelId="{52B9520A-9221-4030-A500-51ABFB07EE1D}" type="sibTrans" cxnId="{2A9FB83A-501D-4901-947E-C34F9FC6042F}">
      <dgm:prSet/>
      <dgm:spPr/>
      <dgm:t>
        <a:bodyPr/>
        <a:lstStyle/>
        <a:p>
          <a:endParaRPr lang="tr-TR"/>
        </a:p>
      </dgm:t>
    </dgm:pt>
    <dgm:pt modelId="{D6904593-EBAC-42AB-B0F4-EF31FF398263}">
      <dgm:prSet phldrT="[Metin]"/>
      <dgm:spPr/>
      <dgm:t>
        <a:bodyPr/>
        <a:lstStyle/>
        <a:p>
          <a:r>
            <a:rPr lang="tr-TR" dirty="0" smtClean="0"/>
            <a:t>Noktalarla belirlenmiş objelerin üzerinden boya ve pastel kalemlerle gitme ve içini boyama (kısa süreli!)</a:t>
          </a:r>
          <a:endParaRPr lang="tr-TR" dirty="0"/>
        </a:p>
      </dgm:t>
    </dgm:pt>
    <dgm:pt modelId="{30904B5A-5F5E-4C9B-9DC3-32AC68C59E4E}" type="parTrans" cxnId="{EFBC58BE-439E-4093-9D68-6ECC7C3A40AB}">
      <dgm:prSet/>
      <dgm:spPr/>
      <dgm:t>
        <a:bodyPr/>
        <a:lstStyle/>
        <a:p>
          <a:endParaRPr lang="tr-TR"/>
        </a:p>
      </dgm:t>
    </dgm:pt>
    <dgm:pt modelId="{C9382238-46C1-463B-87F8-FD4917AED799}" type="sibTrans" cxnId="{EFBC58BE-439E-4093-9D68-6ECC7C3A40AB}">
      <dgm:prSet/>
      <dgm:spPr/>
      <dgm:t>
        <a:bodyPr/>
        <a:lstStyle/>
        <a:p>
          <a:endParaRPr lang="tr-TR"/>
        </a:p>
      </dgm:t>
    </dgm:pt>
    <dgm:pt modelId="{E82419DF-3761-4F28-BF84-CE0C7BB0762C}">
      <dgm:prSet phldrT="[Metin]"/>
      <dgm:spPr/>
      <dgm:t>
        <a:bodyPr/>
        <a:lstStyle/>
        <a:p>
          <a:r>
            <a:rPr lang="tr-TR" dirty="0" smtClean="0"/>
            <a:t>Basit çizgilerle örnek resimler yaptırılabilir.</a:t>
          </a:r>
          <a:endParaRPr lang="tr-TR" dirty="0"/>
        </a:p>
      </dgm:t>
    </dgm:pt>
    <dgm:pt modelId="{8A285033-ABFF-4EA8-A998-D4DD4C71486E}" type="parTrans" cxnId="{B5F91ADA-92DC-4F42-93BE-32F211E39A7D}">
      <dgm:prSet/>
      <dgm:spPr/>
      <dgm:t>
        <a:bodyPr/>
        <a:lstStyle/>
        <a:p>
          <a:endParaRPr lang="tr-TR"/>
        </a:p>
      </dgm:t>
    </dgm:pt>
    <dgm:pt modelId="{6B741D98-D667-4D86-9354-E83BE0EC0F33}" type="sibTrans" cxnId="{B5F91ADA-92DC-4F42-93BE-32F211E39A7D}">
      <dgm:prSet/>
      <dgm:spPr/>
      <dgm:t>
        <a:bodyPr/>
        <a:lstStyle/>
        <a:p>
          <a:endParaRPr lang="tr-TR"/>
        </a:p>
      </dgm:t>
    </dgm:pt>
    <dgm:pt modelId="{0727907C-5B10-4412-BF03-A3F6B18547B9}" type="pres">
      <dgm:prSet presAssocID="{2291B0D4-2C79-4C1F-B46E-B2FDF5F0C6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F60F5DB-C8FE-4A63-A344-EAA93AFD17D2}" type="pres">
      <dgm:prSet presAssocID="{E82419DF-3761-4F28-BF84-CE0C7BB0762C}" presName="boxAndChildren" presStyleCnt="0"/>
      <dgm:spPr/>
    </dgm:pt>
    <dgm:pt modelId="{1D60F940-2F1E-4A67-A5A5-3283D8C0DD2B}" type="pres">
      <dgm:prSet presAssocID="{E82419DF-3761-4F28-BF84-CE0C7BB0762C}" presName="parentTextBox" presStyleLbl="node1" presStyleIdx="0" presStyleCnt="11"/>
      <dgm:spPr/>
      <dgm:t>
        <a:bodyPr/>
        <a:lstStyle/>
        <a:p>
          <a:endParaRPr lang="tr-TR"/>
        </a:p>
      </dgm:t>
    </dgm:pt>
    <dgm:pt modelId="{D522AB7B-AE3B-48C4-AC5F-09CCC6596341}" type="pres">
      <dgm:prSet presAssocID="{C9382238-46C1-463B-87F8-FD4917AED799}" presName="sp" presStyleCnt="0"/>
      <dgm:spPr/>
    </dgm:pt>
    <dgm:pt modelId="{5389EE6A-73B6-447A-8957-1679A3696A57}" type="pres">
      <dgm:prSet presAssocID="{D6904593-EBAC-42AB-B0F4-EF31FF398263}" presName="arrowAndChildren" presStyleCnt="0"/>
      <dgm:spPr/>
    </dgm:pt>
    <dgm:pt modelId="{4C3D0985-0DE0-442F-8CCC-4D7EA136FA79}" type="pres">
      <dgm:prSet presAssocID="{D6904593-EBAC-42AB-B0F4-EF31FF398263}" presName="parentTextArrow" presStyleLbl="node1" presStyleIdx="1" presStyleCnt="11"/>
      <dgm:spPr/>
      <dgm:t>
        <a:bodyPr/>
        <a:lstStyle/>
        <a:p>
          <a:endParaRPr lang="tr-TR"/>
        </a:p>
      </dgm:t>
    </dgm:pt>
    <dgm:pt modelId="{EDF986CE-F9DD-490E-9505-9C8928D83A25}" type="pres">
      <dgm:prSet presAssocID="{52B9520A-9221-4030-A500-51ABFB07EE1D}" presName="sp" presStyleCnt="0"/>
      <dgm:spPr/>
    </dgm:pt>
    <dgm:pt modelId="{74E05EF5-5539-426F-A11C-2DDB4B5C4ECE}" type="pres">
      <dgm:prSet presAssocID="{8FD1E325-977D-4ADB-9A9B-1576AAAF5CA6}" presName="arrowAndChildren" presStyleCnt="0"/>
      <dgm:spPr/>
    </dgm:pt>
    <dgm:pt modelId="{04AFFB6E-D058-4DFC-950E-22538BDC3F5F}" type="pres">
      <dgm:prSet presAssocID="{8FD1E325-977D-4ADB-9A9B-1576AAAF5CA6}" presName="parentTextArrow" presStyleLbl="node1" presStyleIdx="2" presStyleCnt="11"/>
      <dgm:spPr/>
      <dgm:t>
        <a:bodyPr/>
        <a:lstStyle/>
        <a:p>
          <a:endParaRPr lang="tr-TR"/>
        </a:p>
      </dgm:t>
    </dgm:pt>
    <dgm:pt modelId="{F28ECCBB-7663-405F-9E6A-DBEF74D0FE25}" type="pres">
      <dgm:prSet presAssocID="{4F5E7010-B829-4AE7-8953-5BBC2405FA34}" presName="sp" presStyleCnt="0"/>
      <dgm:spPr/>
    </dgm:pt>
    <dgm:pt modelId="{21054F36-0AC1-49EA-87F3-A7D7655BC05C}" type="pres">
      <dgm:prSet presAssocID="{9C33922E-944D-486F-A2EB-CF7B180D9C58}" presName="arrowAndChildren" presStyleCnt="0"/>
      <dgm:spPr/>
    </dgm:pt>
    <dgm:pt modelId="{B0C2F392-377E-4EE3-B2D0-E2EAD950F414}" type="pres">
      <dgm:prSet presAssocID="{9C33922E-944D-486F-A2EB-CF7B180D9C58}" presName="parentTextArrow" presStyleLbl="node1" presStyleIdx="3" presStyleCnt="11"/>
      <dgm:spPr/>
      <dgm:t>
        <a:bodyPr/>
        <a:lstStyle/>
        <a:p>
          <a:endParaRPr lang="tr-TR"/>
        </a:p>
      </dgm:t>
    </dgm:pt>
    <dgm:pt modelId="{1FAEFC2B-3BDE-4B90-A750-76B50AF1FA3E}" type="pres">
      <dgm:prSet presAssocID="{335530CA-A9C2-4C39-B7BB-606247C5719A}" presName="sp" presStyleCnt="0"/>
      <dgm:spPr/>
    </dgm:pt>
    <dgm:pt modelId="{0CDAF436-0A5C-4884-9E22-5790954A0CC2}" type="pres">
      <dgm:prSet presAssocID="{E386B8EC-4CC0-4F51-B403-CA098C6B0D41}" presName="arrowAndChildren" presStyleCnt="0"/>
      <dgm:spPr/>
    </dgm:pt>
    <dgm:pt modelId="{B882A4F5-FF39-481D-A26F-D3597CF79E13}" type="pres">
      <dgm:prSet presAssocID="{E386B8EC-4CC0-4F51-B403-CA098C6B0D41}" presName="parentTextArrow" presStyleLbl="node1" presStyleIdx="4" presStyleCnt="11"/>
      <dgm:spPr/>
      <dgm:t>
        <a:bodyPr/>
        <a:lstStyle/>
        <a:p>
          <a:endParaRPr lang="tr-TR"/>
        </a:p>
      </dgm:t>
    </dgm:pt>
    <dgm:pt modelId="{6F23828B-6AF0-4986-B4BC-4512DE1E98EB}" type="pres">
      <dgm:prSet presAssocID="{E4A8CF98-E63B-4CF1-B5B2-A9FA022EFC56}" presName="sp" presStyleCnt="0"/>
      <dgm:spPr/>
    </dgm:pt>
    <dgm:pt modelId="{C4D0C0C5-AC1F-4483-9489-6B0767C47AC7}" type="pres">
      <dgm:prSet presAssocID="{B0C252B8-855E-45C3-A95B-B1450B70D2B9}" presName="arrowAndChildren" presStyleCnt="0"/>
      <dgm:spPr/>
    </dgm:pt>
    <dgm:pt modelId="{AEA4F241-B8B3-4B9E-9703-39DA1082C7BA}" type="pres">
      <dgm:prSet presAssocID="{B0C252B8-855E-45C3-A95B-B1450B70D2B9}" presName="parentTextArrow" presStyleLbl="node1" presStyleIdx="5" presStyleCnt="11"/>
      <dgm:spPr/>
      <dgm:t>
        <a:bodyPr/>
        <a:lstStyle/>
        <a:p>
          <a:endParaRPr lang="tr-TR"/>
        </a:p>
      </dgm:t>
    </dgm:pt>
    <dgm:pt modelId="{E923A83E-DB53-4652-A821-3940030EA98C}" type="pres">
      <dgm:prSet presAssocID="{0D017DC9-96F8-4D09-8250-18D9016E9C7A}" presName="sp" presStyleCnt="0"/>
      <dgm:spPr/>
    </dgm:pt>
    <dgm:pt modelId="{28B78E09-E3B7-4005-8315-AAE4A4DF61EB}" type="pres">
      <dgm:prSet presAssocID="{75554FFA-36AB-4115-8DCC-0CE6CA01A0B9}" presName="arrowAndChildren" presStyleCnt="0"/>
      <dgm:spPr/>
    </dgm:pt>
    <dgm:pt modelId="{2D09F897-39F0-449B-A9C0-555040BD93AE}" type="pres">
      <dgm:prSet presAssocID="{75554FFA-36AB-4115-8DCC-0CE6CA01A0B9}" presName="parentTextArrow" presStyleLbl="node1" presStyleIdx="6" presStyleCnt="11"/>
      <dgm:spPr/>
      <dgm:t>
        <a:bodyPr/>
        <a:lstStyle/>
        <a:p>
          <a:endParaRPr lang="tr-TR"/>
        </a:p>
      </dgm:t>
    </dgm:pt>
    <dgm:pt modelId="{705972CB-81DE-49F2-BF0C-3B45D66DB2B0}" type="pres">
      <dgm:prSet presAssocID="{18F765F2-BC6A-45DB-844E-798D7A8239DC}" presName="sp" presStyleCnt="0"/>
      <dgm:spPr/>
    </dgm:pt>
    <dgm:pt modelId="{1B494F8D-1D7E-407C-A871-CA4F5BFBDFE6}" type="pres">
      <dgm:prSet presAssocID="{F56CAFC5-ABD3-44E5-8240-FE80C3A17673}" presName="arrowAndChildren" presStyleCnt="0"/>
      <dgm:spPr/>
    </dgm:pt>
    <dgm:pt modelId="{A32E8EDC-1966-4F1D-B5DA-C9FCC77181CF}" type="pres">
      <dgm:prSet presAssocID="{F56CAFC5-ABD3-44E5-8240-FE80C3A17673}" presName="parentTextArrow" presStyleLbl="node1" presStyleIdx="7" presStyleCnt="11"/>
      <dgm:spPr/>
      <dgm:t>
        <a:bodyPr/>
        <a:lstStyle/>
        <a:p>
          <a:endParaRPr lang="tr-TR"/>
        </a:p>
      </dgm:t>
    </dgm:pt>
    <dgm:pt modelId="{C5A8BCD2-57E2-4444-A83D-BFE751A08D74}" type="pres">
      <dgm:prSet presAssocID="{B1157A8D-3F22-4201-99B3-1A41BE694545}" presName="sp" presStyleCnt="0"/>
      <dgm:spPr/>
    </dgm:pt>
    <dgm:pt modelId="{E127C609-3035-4435-9674-9257495185FF}" type="pres">
      <dgm:prSet presAssocID="{81C4E415-DEDE-4EB4-B738-1838BAA8452E}" presName="arrowAndChildren" presStyleCnt="0"/>
      <dgm:spPr/>
    </dgm:pt>
    <dgm:pt modelId="{54C4A8BF-1604-4230-B9DB-A853A6F7D5CA}" type="pres">
      <dgm:prSet presAssocID="{81C4E415-DEDE-4EB4-B738-1838BAA8452E}" presName="parentTextArrow" presStyleLbl="node1" presStyleIdx="8" presStyleCnt="11"/>
      <dgm:spPr/>
      <dgm:t>
        <a:bodyPr/>
        <a:lstStyle/>
        <a:p>
          <a:endParaRPr lang="tr-TR"/>
        </a:p>
      </dgm:t>
    </dgm:pt>
    <dgm:pt modelId="{4CCB0D55-ADF5-4E12-8055-53080396F76A}" type="pres">
      <dgm:prSet presAssocID="{FBEA9FD9-0C1B-42B2-98C9-263E95943E0E}" presName="sp" presStyleCnt="0"/>
      <dgm:spPr/>
    </dgm:pt>
    <dgm:pt modelId="{66F85A84-6238-47BD-857C-6E64ADE0FC53}" type="pres">
      <dgm:prSet presAssocID="{1B2E59B8-1E56-4583-AECF-EAD0076B19AC}" presName="arrowAndChildren" presStyleCnt="0"/>
      <dgm:spPr/>
    </dgm:pt>
    <dgm:pt modelId="{2C1AAB1E-36B6-45D6-B8AE-454AA6849195}" type="pres">
      <dgm:prSet presAssocID="{1B2E59B8-1E56-4583-AECF-EAD0076B19AC}" presName="parentTextArrow" presStyleLbl="node1" presStyleIdx="9" presStyleCnt="11"/>
      <dgm:spPr/>
      <dgm:t>
        <a:bodyPr/>
        <a:lstStyle/>
        <a:p>
          <a:endParaRPr lang="tr-TR"/>
        </a:p>
      </dgm:t>
    </dgm:pt>
    <dgm:pt modelId="{0E0BB71A-F090-44DF-AA4F-2CB8E1B36CD8}" type="pres">
      <dgm:prSet presAssocID="{009CEE69-1978-4C14-BA67-D8A0D310602A}" presName="sp" presStyleCnt="0"/>
      <dgm:spPr/>
    </dgm:pt>
    <dgm:pt modelId="{CE5C07D8-BA49-4164-9AD9-AED9BA44B31F}" type="pres">
      <dgm:prSet presAssocID="{5B416353-C3F3-4C30-A664-1939A3A23EAC}" presName="arrowAndChildren" presStyleCnt="0"/>
      <dgm:spPr/>
    </dgm:pt>
    <dgm:pt modelId="{B951A463-E343-4CC0-8D18-CF188C2C0962}" type="pres">
      <dgm:prSet presAssocID="{5B416353-C3F3-4C30-A664-1939A3A23EAC}" presName="parentTextArrow" presStyleLbl="node1" presStyleIdx="10" presStyleCnt="11"/>
      <dgm:spPr/>
      <dgm:t>
        <a:bodyPr/>
        <a:lstStyle/>
        <a:p>
          <a:endParaRPr lang="tr-TR"/>
        </a:p>
      </dgm:t>
    </dgm:pt>
  </dgm:ptLst>
  <dgm:cxnLst>
    <dgm:cxn modelId="{0AEE921E-94E2-45F2-AF8A-7A989FBFFA14}" type="presOf" srcId="{D6904593-EBAC-42AB-B0F4-EF31FF398263}" destId="{4C3D0985-0DE0-442F-8CCC-4D7EA136FA79}" srcOrd="0" destOrd="0" presId="urn:microsoft.com/office/officeart/2005/8/layout/process4"/>
    <dgm:cxn modelId="{09899606-58B9-4227-9843-E85BB7AA0957}" type="presOf" srcId="{B0C252B8-855E-45C3-A95B-B1450B70D2B9}" destId="{AEA4F241-B8B3-4B9E-9703-39DA1082C7BA}" srcOrd="0" destOrd="0" presId="urn:microsoft.com/office/officeart/2005/8/layout/process4"/>
    <dgm:cxn modelId="{EA49F63C-CB04-4A8A-9A5D-FD76251E57ED}" type="presOf" srcId="{81C4E415-DEDE-4EB4-B738-1838BAA8452E}" destId="{54C4A8BF-1604-4230-B9DB-A853A6F7D5CA}" srcOrd="0" destOrd="0" presId="urn:microsoft.com/office/officeart/2005/8/layout/process4"/>
    <dgm:cxn modelId="{EFBC58BE-439E-4093-9D68-6ECC7C3A40AB}" srcId="{2291B0D4-2C79-4C1F-B46E-B2FDF5F0C6E1}" destId="{D6904593-EBAC-42AB-B0F4-EF31FF398263}" srcOrd="9" destOrd="0" parTransId="{30904B5A-5F5E-4C9B-9DC3-32AC68C59E4E}" sibTransId="{C9382238-46C1-463B-87F8-FD4917AED799}"/>
    <dgm:cxn modelId="{1CC4FA2B-FE61-41BF-9A0F-C8749097AF4B}" srcId="{2291B0D4-2C79-4C1F-B46E-B2FDF5F0C6E1}" destId="{75554FFA-36AB-4115-8DCC-0CE6CA01A0B9}" srcOrd="4" destOrd="0" parTransId="{FE6B5B6D-D81C-4DB5-B2FD-C0B60F58FBD7}" sibTransId="{0D017DC9-96F8-4D09-8250-18D9016E9C7A}"/>
    <dgm:cxn modelId="{18713A31-A7FF-49EE-BE23-14649B0CBC57}" type="presOf" srcId="{1B2E59B8-1E56-4583-AECF-EAD0076B19AC}" destId="{2C1AAB1E-36B6-45D6-B8AE-454AA6849195}" srcOrd="0" destOrd="0" presId="urn:microsoft.com/office/officeart/2005/8/layout/process4"/>
    <dgm:cxn modelId="{B5F91ADA-92DC-4F42-93BE-32F211E39A7D}" srcId="{2291B0D4-2C79-4C1F-B46E-B2FDF5F0C6E1}" destId="{E82419DF-3761-4F28-BF84-CE0C7BB0762C}" srcOrd="10" destOrd="0" parTransId="{8A285033-ABFF-4EA8-A998-D4DD4C71486E}" sibTransId="{6B741D98-D667-4D86-9354-E83BE0EC0F33}"/>
    <dgm:cxn modelId="{3F761A01-BDE6-48D8-9709-7F9FCF38EB66}" srcId="{2291B0D4-2C79-4C1F-B46E-B2FDF5F0C6E1}" destId="{9C33922E-944D-486F-A2EB-CF7B180D9C58}" srcOrd="7" destOrd="0" parTransId="{A0365A51-FB4B-4EBB-9694-2F5F7AB8714F}" sibTransId="{4F5E7010-B829-4AE7-8953-5BBC2405FA34}"/>
    <dgm:cxn modelId="{3296CA7B-A4D0-4351-9C17-58FE0562F869}" type="presOf" srcId="{9C33922E-944D-486F-A2EB-CF7B180D9C58}" destId="{B0C2F392-377E-4EE3-B2D0-E2EAD950F414}" srcOrd="0" destOrd="0" presId="urn:microsoft.com/office/officeart/2005/8/layout/process4"/>
    <dgm:cxn modelId="{2A9FB83A-501D-4901-947E-C34F9FC6042F}" srcId="{2291B0D4-2C79-4C1F-B46E-B2FDF5F0C6E1}" destId="{8FD1E325-977D-4ADB-9A9B-1576AAAF5CA6}" srcOrd="8" destOrd="0" parTransId="{3450FAD9-7DB0-4F51-893E-C21FB9362ABD}" sibTransId="{52B9520A-9221-4030-A500-51ABFB07EE1D}"/>
    <dgm:cxn modelId="{B0B668CC-5CD1-44D9-97E2-3535AB72766B}" type="presOf" srcId="{2291B0D4-2C79-4C1F-B46E-B2FDF5F0C6E1}" destId="{0727907C-5B10-4412-BF03-A3F6B18547B9}" srcOrd="0" destOrd="0" presId="urn:microsoft.com/office/officeart/2005/8/layout/process4"/>
    <dgm:cxn modelId="{4B286E38-0399-4D45-A246-D5727C7514A9}" type="presOf" srcId="{75554FFA-36AB-4115-8DCC-0CE6CA01A0B9}" destId="{2D09F897-39F0-449B-A9C0-555040BD93AE}" srcOrd="0" destOrd="0" presId="urn:microsoft.com/office/officeart/2005/8/layout/process4"/>
    <dgm:cxn modelId="{97771F58-BB4F-4529-A865-7DC928AD01F5}" srcId="{2291B0D4-2C79-4C1F-B46E-B2FDF5F0C6E1}" destId="{B0C252B8-855E-45C3-A95B-B1450B70D2B9}" srcOrd="5" destOrd="0" parTransId="{8D8F1ADB-2CBD-4943-9836-DD5EAB3591B5}" sibTransId="{E4A8CF98-E63B-4CF1-B5B2-A9FA022EFC56}"/>
    <dgm:cxn modelId="{C2A0E0FA-6261-4CA5-A2C8-7CDF9892DCBC}" type="presOf" srcId="{5B416353-C3F3-4C30-A664-1939A3A23EAC}" destId="{B951A463-E343-4CC0-8D18-CF188C2C0962}" srcOrd="0" destOrd="0" presId="urn:microsoft.com/office/officeart/2005/8/layout/process4"/>
    <dgm:cxn modelId="{406F00F6-2347-45E6-B5B2-E621952A9557}" type="presOf" srcId="{E386B8EC-4CC0-4F51-B403-CA098C6B0D41}" destId="{B882A4F5-FF39-481D-A26F-D3597CF79E13}" srcOrd="0" destOrd="0" presId="urn:microsoft.com/office/officeart/2005/8/layout/process4"/>
    <dgm:cxn modelId="{F10F0D4E-B62A-408D-B178-1E4E33D43AFA}" type="presOf" srcId="{E82419DF-3761-4F28-BF84-CE0C7BB0762C}" destId="{1D60F940-2F1E-4A67-A5A5-3283D8C0DD2B}" srcOrd="0" destOrd="0" presId="urn:microsoft.com/office/officeart/2005/8/layout/process4"/>
    <dgm:cxn modelId="{978E8D80-172E-477F-B448-CA69BF6FFE2E}" srcId="{2291B0D4-2C79-4C1F-B46E-B2FDF5F0C6E1}" destId="{E386B8EC-4CC0-4F51-B403-CA098C6B0D41}" srcOrd="6" destOrd="0" parTransId="{9A721DEC-D4FD-4645-A1CF-C58F55143E59}" sibTransId="{335530CA-A9C2-4C39-B7BB-606247C5719A}"/>
    <dgm:cxn modelId="{64F9AB82-2830-47BA-B49B-D37BF5F66D2A}" srcId="{2291B0D4-2C79-4C1F-B46E-B2FDF5F0C6E1}" destId="{5B416353-C3F3-4C30-A664-1939A3A23EAC}" srcOrd="0" destOrd="0" parTransId="{FF42986C-BD89-44A5-916A-B7CFBF652016}" sibTransId="{009CEE69-1978-4C14-BA67-D8A0D310602A}"/>
    <dgm:cxn modelId="{EE550DC4-AAD4-468B-9C20-973AFDB79FB7}" type="presOf" srcId="{8FD1E325-977D-4ADB-9A9B-1576AAAF5CA6}" destId="{04AFFB6E-D058-4DFC-950E-22538BDC3F5F}" srcOrd="0" destOrd="0" presId="urn:microsoft.com/office/officeart/2005/8/layout/process4"/>
    <dgm:cxn modelId="{4B813AC9-E2E3-4FB5-A6BE-E74DA2944803}" type="presOf" srcId="{F56CAFC5-ABD3-44E5-8240-FE80C3A17673}" destId="{A32E8EDC-1966-4F1D-B5DA-C9FCC77181CF}" srcOrd="0" destOrd="0" presId="urn:microsoft.com/office/officeart/2005/8/layout/process4"/>
    <dgm:cxn modelId="{27F77CE9-DA96-450F-AB43-72F0D8AE5B68}" srcId="{2291B0D4-2C79-4C1F-B46E-B2FDF5F0C6E1}" destId="{1B2E59B8-1E56-4583-AECF-EAD0076B19AC}" srcOrd="1" destOrd="0" parTransId="{F1404325-E249-4ED4-96A1-1F72700F6D97}" sibTransId="{FBEA9FD9-0C1B-42B2-98C9-263E95943E0E}"/>
    <dgm:cxn modelId="{5B4B3F97-B59C-4C84-8EF8-A90CB9E8DB41}" srcId="{2291B0D4-2C79-4C1F-B46E-B2FDF5F0C6E1}" destId="{F56CAFC5-ABD3-44E5-8240-FE80C3A17673}" srcOrd="3" destOrd="0" parTransId="{1ACFAB5E-D8FE-4325-B006-00C6812B4036}" sibTransId="{18F765F2-BC6A-45DB-844E-798D7A8239DC}"/>
    <dgm:cxn modelId="{689426B6-1AA1-4AB7-A3C7-BEDF194B109C}" srcId="{2291B0D4-2C79-4C1F-B46E-B2FDF5F0C6E1}" destId="{81C4E415-DEDE-4EB4-B738-1838BAA8452E}" srcOrd="2" destOrd="0" parTransId="{E338F2F1-46F2-46C7-88B0-3A88EC0EFB59}" sibTransId="{B1157A8D-3F22-4201-99B3-1A41BE694545}"/>
    <dgm:cxn modelId="{B91087EB-7C19-4DFF-8F36-DE8EE5B01AAC}" type="presParOf" srcId="{0727907C-5B10-4412-BF03-A3F6B18547B9}" destId="{2F60F5DB-C8FE-4A63-A344-EAA93AFD17D2}" srcOrd="0" destOrd="0" presId="urn:microsoft.com/office/officeart/2005/8/layout/process4"/>
    <dgm:cxn modelId="{6A3DC8CC-3994-4434-87C2-04A9E153963E}" type="presParOf" srcId="{2F60F5DB-C8FE-4A63-A344-EAA93AFD17D2}" destId="{1D60F940-2F1E-4A67-A5A5-3283D8C0DD2B}" srcOrd="0" destOrd="0" presId="urn:microsoft.com/office/officeart/2005/8/layout/process4"/>
    <dgm:cxn modelId="{997C1912-A737-4798-8BC5-E6FF1D3E26A9}" type="presParOf" srcId="{0727907C-5B10-4412-BF03-A3F6B18547B9}" destId="{D522AB7B-AE3B-48C4-AC5F-09CCC6596341}" srcOrd="1" destOrd="0" presId="urn:microsoft.com/office/officeart/2005/8/layout/process4"/>
    <dgm:cxn modelId="{F986F587-3C9B-40F8-A8F3-E91B24C6E226}" type="presParOf" srcId="{0727907C-5B10-4412-BF03-A3F6B18547B9}" destId="{5389EE6A-73B6-447A-8957-1679A3696A57}" srcOrd="2" destOrd="0" presId="urn:microsoft.com/office/officeart/2005/8/layout/process4"/>
    <dgm:cxn modelId="{97147084-D525-4673-BE61-4E100DDA138A}" type="presParOf" srcId="{5389EE6A-73B6-447A-8957-1679A3696A57}" destId="{4C3D0985-0DE0-442F-8CCC-4D7EA136FA79}" srcOrd="0" destOrd="0" presId="urn:microsoft.com/office/officeart/2005/8/layout/process4"/>
    <dgm:cxn modelId="{5F067904-73E2-462E-9E65-60A0B8FF8FF6}" type="presParOf" srcId="{0727907C-5B10-4412-BF03-A3F6B18547B9}" destId="{EDF986CE-F9DD-490E-9505-9C8928D83A25}" srcOrd="3" destOrd="0" presId="urn:microsoft.com/office/officeart/2005/8/layout/process4"/>
    <dgm:cxn modelId="{364D8BF2-4C18-4CD2-953B-143A05B2CE05}" type="presParOf" srcId="{0727907C-5B10-4412-BF03-A3F6B18547B9}" destId="{74E05EF5-5539-426F-A11C-2DDB4B5C4ECE}" srcOrd="4" destOrd="0" presId="urn:microsoft.com/office/officeart/2005/8/layout/process4"/>
    <dgm:cxn modelId="{38399C29-B9EE-47D9-B9F4-6048EB6D278F}" type="presParOf" srcId="{74E05EF5-5539-426F-A11C-2DDB4B5C4ECE}" destId="{04AFFB6E-D058-4DFC-950E-22538BDC3F5F}" srcOrd="0" destOrd="0" presId="urn:microsoft.com/office/officeart/2005/8/layout/process4"/>
    <dgm:cxn modelId="{59CB28DE-D9CC-4094-9FB8-211A2E905C66}" type="presParOf" srcId="{0727907C-5B10-4412-BF03-A3F6B18547B9}" destId="{F28ECCBB-7663-405F-9E6A-DBEF74D0FE25}" srcOrd="5" destOrd="0" presId="urn:microsoft.com/office/officeart/2005/8/layout/process4"/>
    <dgm:cxn modelId="{2B551438-D065-4196-9BCB-EC76D0A51987}" type="presParOf" srcId="{0727907C-5B10-4412-BF03-A3F6B18547B9}" destId="{21054F36-0AC1-49EA-87F3-A7D7655BC05C}" srcOrd="6" destOrd="0" presId="urn:microsoft.com/office/officeart/2005/8/layout/process4"/>
    <dgm:cxn modelId="{ECB6B5CB-A76C-4FE3-9786-9DB0561A50DA}" type="presParOf" srcId="{21054F36-0AC1-49EA-87F3-A7D7655BC05C}" destId="{B0C2F392-377E-4EE3-B2D0-E2EAD950F414}" srcOrd="0" destOrd="0" presId="urn:microsoft.com/office/officeart/2005/8/layout/process4"/>
    <dgm:cxn modelId="{19FDFA22-F5F2-46C2-9233-C25210B472C2}" type="presParOf" srcId="{0727907C-5B10-4412-BF03-A3F6B18547B9}" destId="{1FAEFC2B-3BDE-4B90-A750-76B50AF1FA3E}" srcOrd="7" destOrd="0" presId="urn:microsoft.com/office/officeart/2005/8/layout/process4"/>
    <dgm:cxn modelId="{9AB1FB44-5E7E-4941-B8B1-43302BBCDF28}" type="presParOf" srcId="{0727907C-5B10-4412-BF03-A3F6B18547B9}" destId="{0CDAF436-0A5C-4884-9E22-5790954A0CC2}" srcOrd="8" destOrd="0" presId="urn:microsoft.com/office/officeart/2005/8/layout/process4"/>
    <dgm:cxn modelId="{0ED198F0-5A4B-4ADE-AD33-6CEAB4C04F7C}" type="presParOf" srcId="{0CDAF436-0A5C-4884-9E22-5790954A0CC2}" destId="{B882A4F5-FF39-481D-A26F-D3597CF79E13}" srcOrd="0" destOrd="0" presId="urn:microsoft.com/office/officeart/2005/8/layout/process4"/>
    <dgm:cxn modelId="{E05DFE79-474B-4555-9D50-2679C57BB5F2}" type="presParOf" srcId="{0727907C-5B10-4412-BF03-A3F6B18547B9}" destId="{6F23828B-6AF0-4986-B4BC-4512DE1E98EB}" srcOrd="9" destOrd="0" presId="urn:microsoft.com/office/officeart/2005/8/layout/process4"/>
    <dgm:cxn modelId="{843E265A-7241-48AB-A96C-0D0CA1769E5C}" type="presParOf" srcId="{0727907C-5B10-4412-BF03-A3F6B18547B9}" destId="{C4D0C0C5-AC1F-4483-9489-6B0767C47AC7}" srcOrd="10" destOrd="0" presId="urn:microsoft.com/office/officeart/2005/8/layout/process4"/>
    <dgm:cxn modelId="{EAD49A33-A19B-4BF0-B6F0-A237DD1277F0}" type="presParOf" srcId="{C4D0C0C5-AC1F-4483-9489-6B0767C47AC7}" destId="{AEA4F241-B8B3-4B9E-9703-39DA1082C7BA}" srcOrd="0" destOrd="0" presId="urn:microsoft.com/office/officeart/2005/8/layout/process4"/>
    <dgm:cxn modelId="{769A37EF-11F4-4BA6-A38E-8CE909A6F6D5}" type="presParOf" srcId="{0727907C-5B10-4412-BF03-A3F6B18547B9}" destId="{E923A83E-DB53-4652-A821-3940030EA98C}" srcOrd="11" destOrd="0" presId="urn:microsoft.com/office/officeart/2005/8/layout/process4"/>
    <dgm:cxn modelId="{9A1BC3EC-9276-4F86-BD45-52495B4BC165}" type="presParOf" srcId="{0727907C-5B10-4412-BF03-A3F6B18547B9}" destId="{28B78E09-E3B7-4005-8315-AAE4A4DF61EB}" srcOrd="12" destOrd="0" presId="urn:microsoft.com/office/officeart/2005/8/layout/process4"/>
    <dgm:cxn modelId="{BFFF46A9-D503-45FF-82FD-6D60422033DF}" type="presParOf" srcId="{28B78E09-E3B7-4005-8315-AAE4A4DF61EB}" destId="{2D09F897-39F0-449B-A9C0-555040BD93AE}" srcOrd="0" destOrd="0" presId="urn:microsoft.com/office/officeart/2005/8/layout/process4"/>
    <dgm:cxn modelId="{A7A450EA-C661-43DD-A7A9-90FFD28F9199}" type="presParOf" srcId="{0727907C-5B10-4412-BF03-A3F6B18547B9}" destId="{705972CB-81DE-49F2-BF0C-3B45D66DB2B0}" srcOrd="13" destOrd="0" presId="urn:microsoft.com/office/officeart/2005/8/layout/process4"/>
    <dgm:cxn modelId="{A0C50FB8-F143-492B-8D63-20669097115F}" type="presParOf" srcId="{0727907C-5B10-4412-BF03-A3F6B18547B9}" destId="{1B494F8D-1D7E-407C-A871-CA4F5BFBDFE6}" srcOrd="14" destOrd="0" presId="urn:microsoft.com/office/officeart/2005/8/layout/process4"/>
    <dgm:cxn modelId="{13AA9B97-F97C-4660-B41C-B6767808873A}" type="presParOf" srcId="{1B494F8D-1D7E-407C-A871-CA4F5BFBDFE6}" destId="{A32E8EDC-1966-4F1D-B5DA-C9FCC77181CF}" srcOrd="0" destOrd="0" presId="urn:microsoft.com/office/officeart/2005/8/layout/process4"/>
    <dgm:cxn modelId="{1DF507CE-26CB-461D-B089-54E7AD220EAC}" type="presParOf" srcId="{0727907C-5B10-4412-BF03-A3F6B18547B9}" destId="{C5A8BCD2-57E2-4444-A83D-BFE751A08D74}" srcOrd="15" destOrd="0" presId="urn:microsoft.com/office/officeart/2005/8/layout/process4"/>
    <dgm:cxn modelId="{DB3369BD-230F-450F-B020-4067C20E7462}" type="presParOf" srcId="{0727907C-5B10-4412-BF03-A3F6B18547B9}" destId="{E127C609-3035-4435-9674-9257495185FF}" srcOrd="16" destOrd="0" presId="urn:microsoft.com/office/officeart/2005/8/layout/process4"/>
    <dgm:cxn modelId="{EF308A98-B68F-4C2F-A968-0F17CA261FD8}" type="presParOf" srcId="{E127C609-3035-4435-9674-9257495185FF}" destId="{54C4A8BF-1604-4230-B9DB-A853A6F7D5CA}" srcOrd="0" destOrd="0" presId="urn:microsoft.com/office/officeart/2005/8/layout/process4"/>
    <dgm:cxn modelId="{A24B5EFD-9AAF-4237-B662-98865B044596}" type="presParOf" srcId="{0727907C-5B10-4412-BF03-A3F6B18547B9}" destId="{4CCB0D55-ADF5-4E12-8055-53080396F76A}" srcOrd="17" destOrd="0" presId="urn:microsoft.com/office/officeart/2005/8/layout/process4"/>
    <dgm:cxn modelId="{67C9BF04-0D79-46AF-AFBF-2570ED39C1F5}" type="presParOf" srcId="{0727907C-5B10-4412-BF03-A3F6B18547B9}" destId="{66F85A84-6238-47BD-857C-6E64ADE0FC53}" srcOrd="18" destOrd="0" presId="urn:microsoft.com/office/officeart/2005/8/layout/process4"/>
    <dgm:cxn modelId="{B0469BBC-0FEC-4B92-B9E5-BA81C0DE7058}" type="presParOf" srcId="{66F85A84-6238-47BD-857C-6E64ADE0FC53}" destId="{2C1AAB1E-36B6-45D6-B8AE-454AA6849195}" srcOrd="0" destOrd="0" presId="urn:microsoft.com/office/officeart/2005/8/layout/process4"/>
    <dgm:cxn modelId="{91B837C2-E218-4370-9E50-597E6E1E9350}" type="presParOf" srcId="{0727907C-5B10-4412-BF03-A3F6B18547B9}" destId="{0E0BB71A-F090-44DF-AA4F-2CB8E1B36CD8}" srcOrd="19" destOrd="0" presId="urn:microsoft.com/office/officeart/2005/8/layout/process4"/>
    <dgm:cxn modelId="{B5668345-1998-4887-9BD4-7E1E6733B55B}" type="presParOf" srcId="{0727907C-5B10-4412-BF03-A3F6B18547B9}" destId="{CE5C07D8-BA49-4164-9AD9-AED9BA44B31F}" srcOrd="20" destOrd="0" presId="urn:microsoft.com/office/officeart/2005/8/layout/process4"/>
    <dgm:cxn modelId="{B3C57A2F-073D-4C8A-B8AE-A785E3B18A9F}" type="presParOf" srcId="{CE5C07D8-BA49-4164-9AD9-AED9BA44B31F}" destId="{B951A463-E343-4CC0-8D18-CF188C2C096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1C0E1AF-B4C8-4AA7-A34D-2EF3E89510D0}" type="doc">
      <dgm:prSet loTypeId="urn:microsoft.com/office/officeart/2005/8/layout/default#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F514E82-CEC3-45B5-80D3-EBE5C09E5A2D}">
      <dgm:prSet phldrT="[Metin]"/>
      <dgm:spPr/>
      <dgm:t>
        <a:bodyPr/>
        <a:lstStyle/>
        <a:p>
          <a:r>
            <a:rPr lang="tr-TR" dirty="0" smtClean="0"/>
            <a:t>Öğrencilere yeterince yazıya hazırlık çalışması yaptırılmalıdır.</a:t>
          </a:r>
          <a:endParaRPr lang="tr-TR" dirty="0"/>
        </a:p>
      </dgm:t>
    </dgm:pt>
    <dgm:pt modelId="{78D7FE14-7B09-4EE8-8F45-8D3D7B712176}" type="parTrans" cxnId="{EA921397-260B-4F83-BE17-E2BC834BFC83}">
      <dgm:prSet/>
      <dgm:spPr/>
      <dgm:t>
        <a:bodyPr/>
        <a:lstStyle/>
        <a:p>
          <a:endParaRPr lang="tr-TR"/>
        </a:p>
      </dgm:t>
    </dgm:pt>
    <dgm:pt modelId="{5C86DD97-5FF7-4D59-93E1-167BB662484D}" type="sibTrans" cxnId="{EA921397-260B-4F83-BE17-E2BC834BFC83}">
      <dgm:prSet/>
      <dgm:spPr/>
      <dgm:t>
        <a:bodyPr/>
        <a:lstStyle/>
        <a:p>
          <a:endParaRPr lang="tr-TR"/>
        </a:p>
      </dgm:t>
    </dgm:pt>
    <dgm:pt modelId="{282F1724-0189-4E27-9980-E9492E95F035}">
      <dgm:prSet phldrT="[Metin]"/>
      <dgm:spPr/>
      <dgm:t>
        <a:bodyPr/>
        <a:lstStyle/>
        <a:p>
          <a:r>
            <a:rPr lang="tr-TR" dirty="0" smtClean="0"/>
            <a:t>El ve parmak kasları istenilen düzeyde güçlenmiş olmalıdır.</a:t>
          </a:r>
          <a:endParaRPr lang="tr-TR" dirty="0"/>
        </a:p>
      </dgm:t>
    </dgm:pt>
    <dgm:pt modelId="{BE01A3FC-2B45-4D53-9871-8E821D1B37FD}" type="parTrans" cxnId="{36A2864D-3DA2-48AE-ABFB-5F2C088C45B5}">
      <dgm:prSet/>
      <dgm:spPr/>
      <dgm:t>
        <a:bodyPr/>
        <a:lstStyle/>
        <a:p>
          <a:endParaRPr lang="tr-TR"/>
        </a:p>
      </dgm:t>
    </dgm:pt>
    <dgm:pt modelId="{962B6BDB-464A-4591-9407-916D86FF9DC4}" type="sibTrans" cxnId="{36A2864D-3DA2-48AE-ABFB-5F2C088C45B5}">
      <dgm:prSet/>
      <dgm:spPr/>
      <dgm:t>
        <a:bodyPr/>
        <a:lstStyle/>
        <a:p>
          <a:endParaRPr lang="tr-TR"/>
        </a:p>
      </dgm:t>
    </dgm:pt>
    <dgm:pt modelId="{F1FBDEDB-9237-429B-8296-7B6FF4BA6FAF}">
      <dgm:prSet phldrT="[Metin]"/>
      <dgm:spPr/>
      <dgm:t>
        <a:bodyPr/>
        <a:lstStyle/>
        <a:p>
          <a:r>
            <a:rPr lang="tr-TR" dirty="0" smtClean="0"/>
            <a:t>İstenilen düzeyde yazmamasına ve öğrenme sorunlarının doğmasına neden olur.</a:t>
          </a:r>
          <a:endParaRPr lang="tr-TR" dirty="0"/>
        </a:p>
      </dgm:t>
    </dgm:pt>
    <dgm:pt modelId="{C8747E4E-6079-41BA-B3DC-52538DBC2AE5}" type="parTrans" cxnId="{1B1077A2-8A41-4D0C-9740-EC55B5CD8ED8}">
      <dgm:prSet/>
      <dgm:spPr/>
      <dgm:t>
        <a:bodyPr/>
        <a:lstStyle/>
        <a:p>
          <a:endParaRPr lang="tr-TR"/>
        </a:p>
      </dgm:t>
    </dgm:pt>
    <dgm:pt modelId="{38B4582F-5B73-4C93-B0AB-F5B98C0C1C99}" type="sibTrans" cxnId="{1B1077A2-8A41-4D0C-9740-EC55B5CD8ED8}">
      <dgm:prSet/>
      <dgm:spPr/>
      <dgm:t>
        <a:bodyPr/>
        <a:lstStyle/>
        <a:p>
          <a:endParaRPr lang="tr-TR"/>
        </a:p>
      </dgm:t>
    </dgm:pt>
    <dgm:pt modelId="{5D4F3D8A-B345-43E1-894F-53410E8FA5A5}">
      <dgm:prSet phldrT="[Metin]"/>
      <dgm:spPr/>
      <dgm:t>
        <a:bodyPr/>
        <a:lstStyle/>
        <a:p>
          <a:r>
            <a:rPr lang="tr-TR" dirty="0" smtClean="0"/>
            <a:t>Aksi takdirde yazı çalışmaları öğrenciyi çok yorar.</a:t>
          </a:r>
          <a:endParaRPr lang="tr-TR" dirty="0"/>
        </a:p>
      </dgm:t>
    </dgm:pt>
    <dgm:pt modelId="{D3638033-CDC0-4034-8EC9-48158F4CA552}" type="parTrans" cxnId="{202A8B4C-A283-465C-8BEA-03C5C165D74F}">
      <dgm:prSet/>
      <dgm:spPr/>
      <dgm:t>
        <a:bodyPr/>
        <a:lstStyle/>
        <a:p>
          <a:endParaRPr lang="tr-TR"/>
        </a:p>
      </dgm:t>
    </dgm:pt>
    <dgm:pt modelId="{18A51224-38E9-4997-883D-7F454B48D775}" type="sibTrans" cxnId="{202A8B4C-A283-465C-8BEA-03C5C165D74F}">
      <dgm:prSet/>
      <dgm:spPr/>
      <dgm:t>
        <a:bodyPr/>
        <a:lstStyle/>
        <a:p>
          <a:endParaRPr lang="tr-TR"/>
        </a:p>
      </dgm:t>
    </dgm:pt>
    <dgm:pt modelId="{FA148355-B8F1-4E5B-AE77-2FAC17171D66}">
      <dgm:prSet phldrT="[Metin]"/>
      <dgm:spPr/>
      <dgm:t>
        <a:bodyPr/>
        <a:lstStyle/>
        <a:p>
          <a:r>
            <a:rPr lang="tr-TR" dirty="0" smtClean="0"/>
            <a:t>Okuma ve yazmada isteksizliğe neden olur.</a:t>
          </a:r>
          <a:endParaRPr lang="tr-TR" dirty="0"/>
        </a:p>
      </dgm:t>
    </dgm:pt>
    <dgm:pt modelId="{2590EA6C-414D-46E2-BA35-CEDA76369A3E}" type="parTrans" cxnId="{FF37FD32-A9B2-4A11-A597-C9DE7951BA1A}">
      <dgm:prSet/>
      <dgm:spPr/>
      <dgm:t>
        <a:bodyPr/>
        <a:lstStyle/>
        <a:p>
          <a:endParaRPr lang="tr-TR"/>
        </a:p>
      </dgm:t>
    </dgm:pt>
    <dgm:pt modelId="{D36AB0A7-789D-4A4F-A5D5-1813B1B6CC6B}" type="sibTrans" cxnId="{FF37FD32-A9B2-4A11-A597-C9DE7951BA1A}">
      <dgm:prSet/>
      <dgm:spPr/>
      <dgm:t>
        <a:bodyPr/>
        <a:lstStyle/>
        <a:p>
          <a:endParaRPr lang="tr-TR"/>
        </a:p>
      </dgm:t>
    </dgm:pt>
    <dgm:pt modelId="{F3C1C5D4-20A5-4955-94E2-97EAC190D048}" type="pres">
      <dgm:prSet presAssocID="{D1C0E1AF-B4C8-4AA7-A34D-2EF3E89510D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2EA629D-0BEB-4275-9616-E8CB4AD2FC0A}" type="pres">
      <dgm:prSet presAssocID="{5F514E82-CEC3-45B5-80D3-EBE5C09E5A2D}" presName="node" presStyleLbl="node1" presStyleIdx="0" presStyleCnt="5" custLinFactNeighborX="47307" custLinFactNeighborY="-352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69B5CA-3BE8-4391-BDB8-9571C3F200A4}" type="pres">
      <dgm:prSet presAssocID="{5C86DD97-5FF7-4D59-93E1-167BB662484D}" presName="sibTrans" presStyleCnt="0"/>
      <dgm:spPr/>
    </dgm:pt>
    <dgm:pt modelId="{FE1B9CCC-B071-4A33-8101-4FBCF5126D79}" type="pres">
      <dgm:prSet presAssocID="{282F1724-0189-4E27-9980-E9492E95F035}" presName="node" presStyleLbl="node1" presStyleIdx="1" presStyleCnt="5" custLinFactNeighborX="64231" custLinFactNeighborY="-352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77CB798-E0D5-4ECD-8642-092310C425B3}" type="pres">
      <dgm:prSet presAssocID="{962B6BDB-464A-4591-9407-916D86FF9DC4}" presName="sibTrans" presStyleCnt="0"/>
      <dgm:spPr/>
    </dgm:pt>
    <dgm:pt modelId="{4C0C6F84-67E7-4F23-8530-2895F03BDF1C}" type="pres">
      <dgm:prSet presAssocID="{F1FBDEDB-9237-429B-8296-7B6FF4BA6FAF}" presName="node" presStyleLbl="node1" presStyleIdx="2" presStyleCnt="5" custLinFactY="21475" custLinFactNeighborX="385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C83D7F4-EFD2-4C36-8472-87EFE72CE505}" type="pres">
      <dgm:prSet presAssocID="{38B4582F-5B73-4C93-B0AB-F5B98C0C1C99}" presName="sibTrans" presStyleCnt="0"/>
      <dgm:spPr/>
    </dgm:pt>
    <dgm:pt modelId="{8E7AF5B6-5ECA-466B-B324-8ADD09F811A2}" type="pres">
      <dgm:prSet presAssocID="{5D4F3D8A-B345-43E1-894F-53410E8FA5A5}" presName="node" presStyleLbl="node1" presStyleIdx="3" presStyleCnt="5" custLinFactNeighborX="-56732" custLinFactNeighborY="480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AB619E9-A017-4F6E-936E-9B68CB476623}" type="pres">
      <dgm:prSet presAssocID="{18A51224-38E9-4997-883D-7F454B48D775}" presName="sibTrans" presStyleCnt="0"/>
      <dgm:spPr/>
    </dgm:pt>
    <dgm:pt modelId="{51E250CA-1732-4F92-AFA4-0032978C003E}" type="pres">
      <dgm:prSet presAssocID="{FA148355-B8F1-4E5B-AE77-2FAC17171D66}" presName="node" presStyleLbl="node1" presStyleIdx="4" presStyleCnt="5" custLinFactNeighborX="-54231" custLinFactNeighborY="480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F37FD32-A9B2-4A11-A597-C9DE7951BA1A}" srcId="{D1C0E1AF-B4C8-4AA7-A34D-2EF3E89510D0}" destId="{FA148355-B8F1-4E5B-AE77-2FAC17171D66}" srcOrd="4" destOrd="0" parTransId="{2590EA6C-414D-46E2-BA35-CEDA76369A3E}" sibTransId="{D36AB0A7-789D-4A4F-A5D5-1813B1B6CC6B}"/>
    <dgm:cxn modelId="{B9C9F409-B3CC-4702-BD0C-30E4A78BBC8E}" type="presOf" srcId="{FA148355-B8F1-4E5B-AE77-2FAC17171D66}" destId="{51E250CA-1732-4F92-AFA4-0032978C003E}" srcOrd="0" destOrd="0" presId="urn:microsoft.com/office/officeart/2005/8/layout/default#1"/>
    <dgm:cxn modelId="{77200CD5-7E09-4FBD-86AB-8ABE0A5422B8}" type="presOf" srcId="{D1C0E1AF-B4C8-4AA7-A34D-2EF3E89510D0}" destId="{F3C1C5D4-20A5-4955-94E2-97EAC190D048}" srcOrd="0" destOrd="0" presId="urn:microsoft.com/office/officeart/2005/8/layout/default#1"/>
    <dgm:cxn modelId="{202A8B4C-A283-465C-8BEA-03C5C165D74F}" srcId="{D1C0E1AF-B4C8-4AA7-A34D-2EF3E89510D0}" destId="{5D4F3D8A-B345-43E1-894F-53410E8FA5A5}" srcOrd="3" destOrd="0" parTransId="{D3638033-CDC0-4034-8EC9-48158F4CA552}" sibTransId="{18A51224-38E9-4997-883D-7F454B48D775}"/>
    <dgm:cxn modelId="{508FF713-10B1-442B-ADDF-996C51F8D4D0}" type="presOf" srcId="{282F1724-0189-4E27-9980-E9492E95F035}" destId="{FE1B9CCC-B071-4A33-8101-4FBCF5126D79}" srcOrd="0" destOrd="0" presId="urn:microsoft.com/office/officeart/2005/8/layout/default#1"/>
    <dgm:cxn modelId="{6CB3D8D1-DE7C-46A1-8280-E7A895C70721}" type="presOf" srcId="{5F514E82-CEC3-45B5-80D3-EBE5C09E5A2D}" destId="{92EA629D-0BEB-4275-9616-E8CB4AD2FC0A}" srcOrd="0" destOrd="0" presId="urn:microsoft.com/office/officeart/2005/8/layout/default#1"/>
    <dgm:cxn modelId="{09E1F3C5-B7F5-4C28-AF7E-01F5D2C99113}" type="presOf" srcId="{5D4F3D8A-B345-43E1-894F-53410E8FA5A5}" destId="{8E7AF5B6-5ECA-466B-B324-8ADD09F811A2}" srcOrd="0" destOrd="0" presId="urn:microsoft.com/office/officeart/2005/8/layout/default#1"/>
    <dgm:cxn modelId="{36A2864D-3DA2-48AE-ABFB-5F2C088C45B5}" srcId="{D1C0E1AF-B4C8-4AA7-A34D-2EF3E89510D0}" destId="{282F1724-0189-4E27-9980-E9492E95F035}" srcOrd="1" destOrd="0" parTransId="{BE01A3FC-2B45-4D53-9871-8E821D1B37FD}" sibTransId="{962B6BDB-464A-4591-9407-916D86FF9DC4}"/>
    <dgm:cxn modelId="{EA921397-260B-4F83-BE17-E2BC834BFC83}" srcId="{D1C0E1AF-B4C8-4AA7-A34D-2EF3E89510D0}" destId="{5F514E82-CEC3-45B5-80D3-EBE5C09E5A2D}" srcOrd="0" destOrd="0" parTransId="{78D7FE14-7B09-4EE8-8F45-8D3D7B712176}" sibTransId="{5C86DD97-5FF7-4D59-93E1-167BB662484D}"/>
    <dgm:cxn modelId="{1B1077A2-8A41-4D0C-9740-EC55B5CD8ED8}" srcId="{D1C0E1AF-B4C8-4AA7-A34D-2EF3E89510D0}" destId="{F1FBDEDB-9237-429B-8296-7B6FF4BA6FAF}" srcOrd="2" destOrd="0" parTransId="{C8747E4E-6079-41BA-B3DC-52538DBC2AE5}" sibTransId="{38B4582F-5B73-4C93-B0AB-F5B98C0C1C99}"/>
    <dgm:cxn modelId="{BCB413D7-1DF3-46D3-824D-344AA53F1141}" type="presOf" srcId="{F1FBDEDB-9237-429B-8296-7B6FF4BA6FAF}" destId="{4C0C6F84-67E7-4F23-8530-2895F03BDF1C}" srcOrd="0" destOrd="0" presId="urn:microsoft.com/office/officeart/2005/8/layout/default#1"/>
    <dgm:cxn modelId="{D01BA602-8731-43BF-B614-10EDAFCD1B7F}" type="presParOf" srcId="{F3C1C5D4-20A5-4955-94E2-97EAC190D048}" destId="{92EA629D-0BEB-4275-9616-E8CB4AD2FC0A}" srcOrd="0" destOrd="0" presId="urn:microsoft.com/office/officeart/2005/8/layout/default#1"/>
    <dgm:cxn modelId="{4E110096-DEF9-44B2-8016-C17865BFCBD4}" type="presParOf" srcId="{F3C1C5D4-20A5-4955-94E2-97EAC190D048}" destId="{BF69B5CA-3BE8-4391-BDB8-9571C3F200A4}" srcOrd="1" destOrd="0" presId="urn:microsoft.com/office/officeart/2005/8/layout/default#1"/>
    <dgm:cxn modelId="{278F4634-22F6-4227-9C56-E1462C8C796A}" type="presParOf" srcId="{F3C1C5D4-20A5-4955-94E2-97EAC190D048}" destId="{FE1B9CCC-B071-4A33-8101-4FBCF5126D79}" srcOrd="2" destOrd="0" presId="urn:microsoft.com/office/officeart/2005/8/layout/default#1"/>
    <dgm:cxn modelId="{46E8ADA7-3F0B-4CD4-86FA-B55E9FA7BE9A}" type="presParOf" srcId="{F3C1C5D4-20A5-4955-94E2-97EAC190D048}" destId="{C77CB798-E0D5-4ECD-8642-092310C425B3}" srcOrd="3" destOrd="0" presId="urn:microsoft.com/office/officeart/2005/8/layout/default#1"/>
    <dgm:cxn modelId="{9F0C7A74-DBA6-42CB-97B7-2B92B43BAD18}" type="presParOf" srcId="{F3C1C5D4-20A5-4955-94E2-97EAC190D048}" destId="{4C0C6F84-67E7-4F23-8530-2895F03BDF1C}" srcOrd="4" destOrd="0" presId="urn:microsoft.com/office/officeart/2005/8/layout/default#1"/>
    <dgm:cxn modelId="{B38AB0B3-8882-44FD-983E-99A1D2EF1CFD}" type="presParOf" srcId="{F3C1C5D4-20A5-4955-94E2-97EAC190D048}" destId="{AC83D7F4-EFD2-4C36-8472-87EFE72CE505}" srcOrd="5" destOrd="0" presId="urn:microsoft.com/office/officeart/2005/8/layout/default#1"/>
    <dgm:cxn modelId="{4B1FC011-99AD-4B33-9C9E-883AA623B01F}" type="presParOf" srcId="{F3C1C5D4-20A5-4955-94E2-97EAC190D048}" destId="{8E7AF5B6-5ECA-466B-B324-8ADD09F811A2}" srcOrd="6" destOrd="0" presId="urn:microsoft.com/office/officeart/2005/8/layout/default#1"/>
    <dgm:cxn modelId="{6FABA37E-DB53-4FB0-A136-21F5C83511C3}" type="presParOf" srcId="{F3C1C5D4-20A5-4955-94E2-97EAC190D048}" destId="{5AB619E9-A017-4F6E-936E-9B68CB476623}" srcOrd="7" destOrd="0" presId="urn:microsoft.com/office/officeart/2005/8/layout/default#1"/>
    <dgm:cxn modelId="{72580747-1A9F-44BB-B38F-E6DB4ECDD16C}" type="presParOf" srcId="{F3C1C5D4-20A5-4955-94E2-97EAC190D048}" destId="{51E250CA-1732-4F92-AFA4-0032978C003E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C015B9-47CC-4710-9154-6C226FF84AA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3A0DB53-7B93-4767-979A-9899AC8AB100}">
      <dgm:prSet phldrT="[Metin]"/>
      <dgm:spPr>
        <a:solidFill>
          <a:srgbClr val="CC66FF"/>
        </a:solidFill>
        <a:ln>
          <a:solidFill>
            <a:schemeClr val="tx1"/>
          </a:solidFill>
        </a:ln>
      </dgm:spPr>
      <dgm:t>
        <a:bodyPr/>
        <a:lstStyle/>
        <a:p>
          <a:r>
            <a:rPr lang="tr-TR" dirty="0" smtClean="0"/>
            <a:t>İlk okuma yazma başarısı</a:t>
          </a:r>
          <a:endParaRPr lang="tr-TR" dirty="0"/>
        </a:p>
      </dgm:t>
    </dgm:pt>
    <dgm:pt modelId="{F8F5FF84-5105-49AA-A0C7-79375B8D9CAE}" type="parTrans" cxnId="{0C36929F-5878-4D55-888E-FA403065ADAF}">
      <dgm:prSet/>
      <dgm:spPr/>
      <dgm:t>
        <a:bodyPr/>
        <a:lstStyle/>
        <a:p>
          <a:endParaRPr lang="tr-TR"/>
        </a:p>
      </dgm:t>
    </dgm:pt>
    <dgm:pt modelId="{0904FC45-0CDD-43B5-904B-A1E225A58A10}" type="sibTrans" cxnId="{0C36929F-5878-4D55-888E-FA403065ADAF}">
      <dgm:prSet/>
      <dgm:spPr>
        <a:solidFill>
          <a:srgbClr val="FF6600"/>
        </a:solidFill>
      </dgm:spPr>
      <dgm:t>
        <a:bodyPr/>
        <a:lstStyle/>
        <a:p>
          <a:endParaRPr lang="tr-TR"/>
        </a:p>
      </dgm:t>
    </dgm:pt>
    <dgm:pt modelId="{12EB5971-C4DA-4C32-944E-D2C9385BA565}">
      <dgm:prSet phldrT="[Metin]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tr-TR" dirty="0" smtClean="0"/>
            <a:t>Okul Başarısı</a:t>
          </a:r>
          <a:endParaRPr lang="tr-TR" dirty="0"/>
        </a:p>
      </dgm:t>
    </dgm:pt>
    <dgm:pt modelId="{58CE25BD-21F8-44B3-9D80-B75B8126EDDC}" type="parTrans" cxnId="{8E5F6EEE-118E-41EC-AC5C-D7E4741A7DBE}">
      <dgm:prSet/>
      <dgm:spPr/>
      <dgm:t>
        <a:bodyPr/>
        <a:lstStyle/>
        <a:p>
          <a:endParaRPr lang="tr-TR"/>
        </a:p>
      </dgm:t>
    </dgm:pt>
    <dgm:pt modelId="{93379DB6-A691-4F4E-9518-1B6ED67A41E1}" type="sibTrans" cxnId="{8E5F6EEE-118E-41EC-AC5C-D7E4741A7DBE}">
      <dgm:prSet/>
      <dgm:spPr/>
      <dgm:t>
        <a:bodyPr/>
        <a:lstStyle/>
        <a:p>
          <a:endParaRPr lang="tr-TR"/>
        </a:p>
      </dgm:t>
    </dgm:pt>
    <dgm:pt modelId="{142799F0-A84A-4F0E-8FFF-CAB6957736D1}" type="pres">
      <dgm:prSet presAssocID="{65C015B9-47CC-4710-9154-6C226FF84AA8}" presName="Name0" presStyleCnt="0">
        <dgm:presLayoutVars>
          <dgm:dir/>
          <dgm:resizeHandles val="exact"/>
        </dgm:presLayoutVars>
      </dgm:prSet>
      <dgm:spPr/>
    </dgm:pt>
    <dgm:pt modelId="{635C95F3-2985-4DB7-B25B-AFF56AAF7905}" type="pres">
      <dgm:prSet presAssocID="{A3A0DB53-7B93-4767-979A-9899AC8AB10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CAAAE87-C065-4A7B-BFAC-7EDD4FD15395}" type="pres">
      <dgm:prSet presAssocID="{0904FC45-0CDD-43B5-904B-A1E225A58A10}" presName="sibTrans" presStyleLbl="sibTrans2D1" presStyleIdx="0" presStyleCnt="1"/>
      <dgm:spPr/>
      <dgm:t>
        <a:bodyPr/>
        <a:lstStyle/>
        <a:p>
          <a:endParaRPr lang="tr-TR"/>
        </a:p>
      </dgm:t>
    </dgm:pt>
    <dgm:pt modelId="{BE650C91-6F0A-4F6B-99FF-F583AF117FF5}" type="pres">
      <dgm:prSet presAssocID="{0904FC45-0CDD-43B5-904B-A1E225A58A10}" presName="connectorText" presStyleLbl="sibTrans2D1" presStyleIdx="0" presStyleCnt="1"/>
      <dgm:spPr/>
      <dgm:t>
        <a:bodyPr/>
        <a:lstStyle/>
        <a:p>
          <a:endParaRPr lang="tr-TR"/>
        </a:p>
      </dgm:t>
    </dgm:pt>
    <dgm:pt modelId="{EE6ADD78-D30A-4EB5-8CD9-1FF2265DCFD6}" type="pres">
      <dgm:prSet presAssocID="{12EB5971-C4DA-4C32-944E-D2C9385BA56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4697B24-476A-41D5-9CC8-CC2EE82D2416}" type="presOf" srcId="{65C015B9-47CC-4710-9154-6C226FF84AA8}" destId="{142799F0-A84A-4F0E-8FFF-CAB6957736D1}" srcOrd="0" destOrd="0" presId="urn:microsoft.com/office/officeart/2005/8/layout/process1"/>
    <dgm:cxn modelId="{C5F2CE6A-ADE8-4C1A-9D03-5F4A14CD9FE5}" type="presOf" srcId="{0904FC45-0CDD-43B5-904B-A1E225A58A10}" destId="{3CAAAE87-C065-4A7B-BFAC-7EDD4FD15395}" srcOrd="0" destOrd="0" presId="urn:microsoft.com/office/officeart/2005/8/layout/process1"/>
    <dgm:cxn modelId="{5489D0A9-DC70-4D83-AA70-3B48386A38BB}" type="presOf" srcId="{0904FC45-0CDD-43B5-904B-A1E225A58A10}" destId="{BE650C91-6F0A-4F6B-99FF-F583AF117FF5}" srcOrd="1" destOrd="0" presId="urn:microsoft.com/office/officeart/2005/8/layout/process1"/>
    <dgm:cxn modelId="{0C36929F-5878-4D55-888E-FA403065ADAF}" srcId="{65C015B9-47CC-4710-9154-6C226FF84AA8}" destId="{A3A0DB53-7B93-4767-979A-9899AC8AB100}" srcOrd="0" destOrd="0" parTransId="{F8F5FF84-5105-49AA-A0C7-79375B8D9CAE}" sibTransId="{0904FC45-0CDD-43B5-904B-A1E225A58A10}"/>
    <dgm:cxn modelId="{8E5F6EEE-118E-41EC-AC5C-D7E4741A7DBE}" srcId="{65C015B9-47CC-4710-9154-6C226FF84AA8}" destId="{12EB5971-C4DA-4C32-944E-D2C9385BA565}" srcOrd="1" destOrd="0" parTransId="{58CE25BD-21F8-44B3-9D80-B75B8126EDDC}" sibTransId="{93379DB6-A691-4F4E-9518-1B6ED67A41E1}"/>
    <dgm:cxn modelId="{A4ECBDF2-BA6C-46BA-877C-681784B8CF57}" type="presOf" srcId="{12EB5971-C4DA-4C32-944E-D2C9385BA565}" destId="{EE6ADD78-D30A-4EB5-8CD9-1FF2265DCFD6}" srcOrd="0" destOrd="0" presId="urn:microsoft.com/office/officeart/2005/8/layout/process1"/>
    <dgm:cxn modelId="{EC758FC2-D105-4BDE-898C-9A6B41BF3D3A}" type="presOf" srcId="{A3A0DB53-7B93-4767-979A-9899AC8AB100}" destId="{635C95F3-2985-4DB7-B25B-AFF56AAF7905}" srcOrd="0" destOrd="0" presId="urn:microsoft.com/office/officeart/2005/8/layout/process1"/>
    <dgm:cxn modelId="{12541144-0FC6-4836-ADF9-AA5E5EE8A009}" type="presParOf" srcId="{142799F0-A84A-4F0E-8FFF-CAB6957736D1}" destId="{635C95F3-2985-4DB7-B25B-AFF56AAF7905}" srcOrd="0" destOrd="0" presId="urn:microsoft.com/office/officeart/2005/8/layout/process1"/>
    <dgm:cxn modelId="{CA830FF5-CBEC-497C-9B39-C106F2BB9467}" type="presParOf" srcId="{142799F0-A84A-4F0E-8FFF-CAB6957736D1}" destId="{3CAAAE87-C065-4A7B-BFAC-7EDD4FD15395}" srcOrd="1" destOrd="0" presId="urn:microsoft.com/office/officeart/2005/8/layout/process1"/>
    <dgm:cxn modelId="{40C8BED3-A6CE-4632-A5A9-F7A8AE99A579}" type="presParOf" srcId="{3CAAAE87-C065-4A7B-BFAC-7EDD4FD15395}" destId="{BE650C91-6F0A-4F6B-99FF-F583AF117FF5}" srcOrd="0" destOrd="0" presId="urn:microsoft.com/office/officeart/2005/8/layout/process1"/>
    <dgm:cxn modelId="{9ED7CAD9-9976-4FD7-BCB0-1DA56C7C0FC9}" type="presParOf" srcId="{142799F0-A84A-4F0E-8FFF-CAB6957736D1}" destId="{EE6ADD78-D30A-4EB5-8CD9-1FF2265DCFD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D1BBE6-AF92-42C8-B4EE-9D41D22F23AF}" type="doc">
      <dgm:prSet loTypeId="urn:microsoft.com/office/officeart/2005/8/layout/hProcess11" loCatId="process" qsTypeId="urn:microsoft.com/office/officeart/2005/8/quickstyle/simple1" qsCatId="simple" csTypeId="urn:microsoft.com/office/officeart/2005/8/colors/colorful4" csCatId="colorful" phldr="1"/>
      <dgm:spPr/>
    </dgm:pt>
    <dgm:pt modelId="{66614ACC-979C-4941-9F3D-236E372606C0}">
      <dgm:prSet phldrT="[Metin]"/>
      <dgm:spPr/>
      <dgm:t>
        <a:bodyPr/>
        <a:lstStyle/>
        <a:p>
          <a:r>
            <a:rPr lang="tr-TR" dirty="0" smtClean="0"/>
            <a:t>Kalem kullanma</a:t>
          </a:r>
          <a:endParaRPr lang="tr-TR" dirty="0"/>
        </a:p>
      </dgm:t>
    </dgm:pt>
    <dgm:pt modelId="{857D3988-EBC1-4560-ACEF-36A3AB7C9750}" type="parTrans" cxnId="{41E14558-1B8B-4969-A047-1F5CF218B908}">
      <dgm:prSet/>
      <dgm:spPr/>
      <dgm:t>
        <a:bodyPr/>
        <a:lstStyle/>
        <a:p>
          <a:endParaRPr lang="tr-TR"/>
        </a:p>
      </dgm:t>
    </dgm:pt>
    <dgm:pt modelId="{4787789F-F596-48F5-B91C-B888922E1FC6}" type="sibTrans" cxnId="{41E14558-1B8B-4969-A047-1F5CF218B908}">
      <dgm:prSet/>
      <dgm:spPr/>
      <dgm:t>
        <a:bodyPr/>
        <a:lstStyle/>
        <a:p>
          <a:endParaRPr lang="tr-TR"/>
        </a:p>
      </dgm:t>
    </dgm:pt>
    <dgm:pt modelId="{18FD48A4-ACE1-426D-A1F5-CC112D6A0DEF}">
      <dgm:prSet phldrT="[Metin]"/>
      <dgm:spPr/>
      <dgm:t>
        <a:bodyPr/>
        <a:lstStyle/>
        <a:p>
          <a:r>
            <a:rPr lang="tr-TR" dirty="0" smtClean="0"/>
            <a:t>Resim yapma</a:t>
          </a:r>
          <a:endParaRPr lang="tr-TR" dirty="0"/>
        </a:p>
      </dgm:t>
    </dgm:pt>
    <dgm:pt modelId="{F5E72BDA-EB4F-499D-8C72-A06F94A27B38}" type="parTrans" cxnId="{0FB67F1C-0019-4B69-82DD-01BB9BE72220}">
      <dgm:prSet/>
      <dgm:spPr/>
      <dgm:t>
        <a:bodyPr/>
        <a:lstStyle/>
        <a:p>
          <a:endParaRPr lang="tr-TR"/>
        </a:p>
      </dgm:t>
    </dgm:pt>
    <dgm:pt modelId="{8102C899-A713-449B-98AA-8ED482BFAE1D}" type="sibTrans" cxnId="{0FB67F1C-0019-4B69-82DD-01BB9BE72220}">
      <dgm:prSet/>
      <dgm:spPr/>
      <dgm:t>
        <a:bodyPr/>
        <a:lstStyle/>
        <a:p>
          <a:endParaRPr lang="tr-TR"/>
        </a:p>
      </dgm:t>
    </dgm:pt>
    <dgm:pt modelId="{E2422602-0E25-42FE-8685-1EA0FD797086}">
      <dgm:prSet phldrT="[Metin]"/>
      <dgm:spPr/>
      <dgm:t>
        <a:bodyPr/>
        <a:lstStyle/>
        <a:p>
          <a:r>
            <a:rPr lang="tr-TR" dirty="0" smtClean="0"/>
            <a:t>Karalama</a:t>
          </a:r>
          <a:endParaRPr lang="tr-TR" dirty="0"/>
        </a:p>
      </dgm:t>
    </dgm:pt>
    <dgm:pt modelId="{DADB599B-363A-4CA6-9261-3FDBD5B4C8F5}" type="parTrans" cxnId="{25E9DCFA-8F0A-4562-AA6A-F15DF65E6B7B}">
      <dgm:prSet/>
      <dgm:spPr/>
      <dgm:t>
        <a:bodyPr/>
        <a:lstStyle/>
        <a:p>
          <a:endParaRPr lang="tr-TR"/>
        </a:p>
      </dgm:t>
    </dgm:pt>
    <dgm:pt modelId="{EFF1BE36-60D8-48FB-A13B-285DFF74CA98}" type="sibTrans" cxnId="{25E9DCFA-8F0A-4562-AA6A-F15DF65E6B7B}">
      <dgm:prSet/>
      <dgm:spPr/>
      <dgm:t>
        <a:bodyPr/>
        <a:lstStyle/>
        <a:p>
          <a:endParaRPr lang="tr-TR"/>
        </a:p>
      </dgm:t>
    </dgm:pt>
    <dgm:pt modelId="{686894D3-05A6-4F8B-82BC-7A0EC55D2EDC}">
      <dgm:prSet phldrT="[Metin]"/>
      <dgm:spPr/>
      <dgm:t>
        <a:bodyPr/>
        <a:lstStyle/>
        <a:p>
          <a:r>
            <a:rPr lang="tr-TR" dirty="0" smtClean="0"/>
            <a:t>Makas kullanma</a:t>
          </a:r>
          <a:endParaRPr lang="tr-TR" dirty="0"/>
        </a:p>
      </dgm:t>
    </dgm:pt>
    <dgm:pt modelId="{C6A54CB3-B120-4C45-8D43-E59BB837AE20}" type="parTrans" cxnId="{ED615DD0-453E-4A5E-8DF5-7E4D7D75EABD}">
      <dgm:prSet/>
      <dgm:spPr/>
      <dgm:t>
        <a:bodyPr/>
        <a:lstStyle/>
        <a:p>
          <a:endParaRPr lang="tr-TR"/>
        </a:p>
      </dgm:t>
    </dgm:pt>
    <dgm:pt modelId="{683B4A98-9A19-4277-A503-577C274FA909}" type="sibTrans" cxnId="{ED615DD0-453E-4A5E-8DF5-7E4D7D75EABD}">
      <dgm:prSet/>
      <dgm:spPr/>
      <dgm:t>
        <a:bodyPr/>
        <a:lstStyle/>
        <a:p>
          <a:endParaRPr lang="tr-TR"/>
        </a:p>
      </dgm:t>
    </dgm:pt>
    <dgm:pt modelId="{2D516B63-9A22-4F82-9752-566A0DC1983E}">
      <dgm:prSet phldrT="[Metin]"/>
      <dgm:spPr/>
      <dgm:t>
        <a:bodyPr/>
        <a:lstStyle/>
        <a:p>
          <a:r>
            <a:rPr lang="tr-TR" dirty="0" smtClean="0"/>
            <a:t>Oyun hamuru</a:t>
          </a:r>
          <a:endParaRPr lang="tr-TR" dirty="0"/>
        </a:p>
      </dgm:t>
    </dgm:pt>
    <dgm:pt modelId="{310F4704-9BBB-40E4-951A-ECB6C490D938}" type="parTrans" cxnId="{4FD96B4A-1506-43C5-9AA4-4440B913CFEC}">
      <dgm:prSet/>
      <dgm:spPr/>
      <dgm:t>
        <a:bodyPr/>
        <a:lstStyle/>
        <a:p>
          <a:endParaRPr lang="tr-TR"/>
        </a:p>
      </dgm:t>
    </dgm:pt>
    <dgm:pt modelId="{59EAF79E-14A8-4389-B138-A6E480E69F8C}" type="sibTrans" cxnId="{4FD96B4A-1506-43C5-9AA4-4440B913CFEC}">
      <dgm:prSet/>
      <dgm:spPr/>
      <dgm:t>
        <a:bodyPr/>
        <a:lstStyle/>
        <a:p>
          <a:endParaRPr lang="tr-TR"/>
        </a:p>
      </dgm:t>
    </dgm:pt>
    <dgm:pt modelId="{11B581A7-BDC6-4A16-A28A-FC86DF2AF88D}" type="pres">
      <dgm:prSet presAssocID="{5ED1BBE6-AF92-42C8-B4EE-9D41D22F23AF}" presName="Name0" presStyleCnt="0">
        <dgm:presLayoutVars>
          <dgm:dir/>
          <dgm:resizeHandles val="exact"/>
        </dgm:presLayoutVars>
      </dgm:prSet>
      <dgm:spPr/>
    </dgm:pt>
    <dgm:pt modelId="{E4B58553-C931-4F27-83A0-DDD4AB51E42F}" type="pres">
      <dgm:prSet presAssocID="{5ED1BBE6-AF92-42C8-B4EE-9D41D22F23AF}" presName="arrow" presStyleLbl="bgShp" presStyleIdx="0" presStyleCnt="1"/>
      <dgm:spPr/>
    </dgm:pt>
    <dgm:pt modelId="{A543C013-4CF0-4C82-A9DF-2F5DAF1CA27C}" type="pres">
      <dgm:prSet presAssocID="{5ED1BBE6-AF92-42C8-B4EE-9D41D22F23AF}" presName="points" presStyleCnt="0"/>
      <dgm:spPr/>
    </dgm:pt>
    <dgm:pt modelId="{B89E35BB-34D3-4C34-81B5-4713D38FA32B}" type="pres">
      <dgm:prSet presAssocID="{66614ACC-979C-4941-9F3D-236E372606C0}" presName="compositeA" presStyleCnt="0"/>
      <dgm:spPr/>
    </dgm:pt>
    <dgm:pt modelId="{99C87A62-A313-40D2-ACDE-A8F8F73F1228}" type="pres">
      <dgm:prSet presAssocID="{66614ACC-979C-4941-9F3D-236E372606C0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12136D-AD10-49FF-95BD-4980BF8C0EE0}" type="pres">
      <dgm:prSet presAssocID="{66614ACC-979C-4941-9F3D-236E372606C0}" presName="circleA" presStyleLbl="node1" presStyleIdx="0" presStyleCnt="5"/>
      <dgm:spPr/>
    </dgm:pt>
    <dgm:pt modelId="{D6547D82-A64A-419F-8DF1-D02261A02388}" type="pres">
      <dgm:prSet presAssocID="{66614ACC-979C-4941-9F3D-236E372606C0}" presName="spaceA" presStyleCnt="0"/>
      <dgm:spPr/>
    </dgm:pt>
    <dgm:pt modelId="{56F53E38-F53C-4FF7-A4D0-A74D03D8E939}" type="pres">
      <dgm:prSet presAssocID="{4787789F-F596-48F5-B91C-B888922E1FC6}" presName="space" presStyleCnt="0"/>
      <dgm:spPr/>
    </dgm:pt>
    <dgm:pt modelId="{532FFF72-19B6-4029-8FB5-BAF9305813E9}" type="pres">
      <dgm:prSet presAssocID="{18FD48A4-ACE1-426D-A1F5-CC112D6A0DEF}" presName="compositeB" presStyleCnt="0"/>
      <dgm:spPr/>
    </dgm:pt>
    <dgm:pt modelId="{D8C08B10-F983-4915-90B9-AFC78733ED60}" type="pres">
      <dgm:prSet presAssocID="{18FD48A4-ACE1-426D-A1F5-CC112D6A0DEF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E7B369-10E3-4FB1-9930-3CAA9DCE5E18}" type="pres">
      <dgm:prSet presAssocID="{18FD48A4-ACE1-426D-A1F5-CC112D6A0DEF}" presName="circleB" presStyleLbl="node1" presStyleIdx="1" presStyleCnt="5"/>
      <dgm:spPr/>
    </dgm:pt>
    <dgm:pt modelId="{79E595C7-FC09-4768-A184-463FF970C853}" type="pres">
      <dgm:prSet presAssocID="{18FD48A4-ACE1-426D-A1F5-CC112D6A0DEF}" presName="spaceB" presStyleCnt="0"/>
      <dgm:spPr/>
    </dgm:pt>
    <dgm:pt modelId="{A3BA2D90-CA99-4008-A387-B35EC047ACA6}" type="pres">
      <dgm:prSet presAssocID="{8102C899-A713-449B-98AA-8ED482BFAE1D}" presName="space" presStyleCnt="0"/>
      <dgm:spPr/>
    </dgm:pt>
    <dgm:pt modelId="{3B66B086-0D53-473D-A935-FA581CDFC275}" type="pres">
      <dgm:prSet presAssocID="{E2422602-0E25-42FE-8685-1EA0FD797086}" presName="compositeA" presStyleCnt="0"/>
      <dgm:spPr/>
    </dgm:pt>
    <dgm:pt modelId="{A9A91DFD-98E1-42FE-828E-F55E3887C1C9}" type="pres">
      <dgm:prSet presAssocID="{E2422602-0E25-42FE-8685-1EA0FD797086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39B1B0-8409-469F-AA67-DC4EE70AB15F}" type="pres">
      <dgm:prSet presAssocID="{E2422602-0E25-42FE-8685-1EA0FD797086}" presName="circleA" presStyleLbl="node1" presStyleIdx="2" presStyleCnt="5"/>
      <dgm:spPr/>
    </dgm:pt>
    <dgm:pt modelId="{E1DBA758-5BA0-4D3C-82C2-32C4F1492A3C}" type="pres">
      <dgm:prSet presAssocID="{E2422602-0E25-42FE-8685-1EA0FD797086}" presName="spaceA" presStyleCnt="0"/>
      <dgm:spPr/>
    </dgm:pt>
    <dgm:pt modelId="{BF1BBA19-1F1D-40ED-B925-0D155C30B227}" type="pres">
      <dgm:prSet presAssocID="{EFF1BE36-60D8-48FB-A13B-285DFF74CA98}" presName="space" presStyleCnt="0"/>
      <dgm:spPr/>
    </dgm:pt>
    <dgm:pt modelId="{5824E6C8-41F2-4FE6-8FA5-423D850A54B7}" type="pres">
      <dgm:prSet presAssocID="{686894D3-05A6-4F8B-82BC-7A0EC55D2EDC}" presName="compositeB" presStyleCnt="0"/>
      <dgm:spPr/>
    </dgm:pt>
    <dgm:pt modelId="{466E2A42-4700-4207-A6E7-6549E298E7C6}" type="pres">
      <dgm:prSet presAssocID="{686894D3-05A6-4F8B-82BC-7A0EC55D2EDC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7C7A2E5-BEB6-4D01-99D1-CE222F07839E}" type="pres">
      <dgm:prSet presAssocID="{686894D3-05A6-4F8B-82BC-7A0EC55D2EDC}" presName="circleB" presStyleLbl="node1" presStyleIdx="3" presStyleCnt="5"/>
      <dgm:spPr/>
    </dgm:pt>
    <dgm:pt modelId="{431F05AD-6A7A-454C-A343-964961AF684A}" type="pres">
      <dgm:prSet presAssocID="{686894D3-05A6-4F8B-82BC-7A0EC55D2EDC}" presName="spaceB" presStyleCnt="0"/>
      <dgm:spPr/>
    </dgm:pt>
    <dgm:pt modelId="{013D274D-F20F-4096-996B-226B4308035F}" type="pres">
      <dgm:prSet presAssocID="{683B4A98-9A19-4277-A503-577C274FA909}" presName="space" presStyleCnt="0"/>
      <dgm:spPr/>
    </dgm:pt>
    <dgm:pt modelId="{61531D5E-087E-4700-B59E-DF58172F6EAE}" type="pres">
      <dgm:prSet presAssocID="{2D516B63-9A22-4F82-9752-566A0DC1983E}" presName="compositeA" presStyleCnt="0"/>
      <dgm:spPr/>
    </dgm:pt>
    <dgm:pt modelId="{A679DEFE-6066-4CFC-B97E-7056DB759E00}" type="pres">
      <dgm:prSet presAssocID="{2D516B63-9A22-4F82-9752-566A0DC1983E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F99C60-BEB7-4B17-9D7D-B4060CCF50BC}" type="pres">
      <dgm:prSet presAssocID="{2D516B63-9A22-4F82-9752-566A0DC1983E}" presName="circleA" presStyleLbl="node1" presStyleIdx="4" presStyleCnt="5"/>
      <dgm:spPr/>
    </dgm:pt>
    <dgm:pt modelId="{7398C7A3-4D3C-4F96-BE1F-08F3FCEB0C7C}" type="pres">
      <dgm:prSet presAssocID="{2D516B63-9A22-4F82-9752-566A0DC1983E}" presName="spaceA" presStyleCnt="0"/>
      <dgm:spPr/>
    </dgm:pt>
  </dgm:ptLst>
  <dgm:cxnLst>
    <dgm:cxn modelId="{63F22E06-89DC-4D9D-A81F-AAA430FD686C}" type="presOf" srcId="{5ED1BBE6-AF92-42C8-B4EE-9D41D22F23AF}" destId="{11B581A7-BDC6-4A16-A28A-FC86DF2AF88D}" srcOrd="0" destOrd="0" presId="urn:microsoft.com/office/officeart/2005/8/layout/hProcess11"/>
    <dgm:cxn modelId="{C5654113-08F2-4488-85A3-513D8907071C}" type="presOf" srcId="{18FD48A4-ACE1-426D-A1F5-CC112D6A0DEF}" destId="{D8C08B10-F983-4915-90B9-AFC78733ED60}" srcOrd="0" destOrd="0" presId="urn:microsoft.com/office/officeart/2005/8/layout/hProcess11"/>
    <dgm:cxn modelId="{4FD96B4A-1506-43C5-9AA4-4440B913CFEC}" srcId="{5ED1BBE6-AF92-42C8-B4EE-9D41D22F23AF}" destId="{2D516B63-9A22-4F82-9752-566A0DC1983E}" srcOrd="4" destOrd="0" parTransId="{310F4704-9BBB-40E4-951A-ECB6C490D938}" sibTransId="{59EAF79E-14A8-4389-B138-A6E480E69F8C}"/>
    <dgm:cxn modelId="{25E9DCFA-8F0A-4562-AA6A-F15DF65E6B7B}" srcId="{5ED1BBE6-AF92-42C8-B4EE-9D41D22F23AF}" destId="{E2422602-0E25-42FE-8685-1EA0FD797086}" srcOrd="2" destOrd="0" parTransId="{DADB599B-363A-4CA6-9261-3FDBD5B4C8F5}" sibTransId="{EFF1BE36-60D8-48FB-A13B-285DFF74CA98}"/>
    <dgm:cxn modelId="{ED615DD0-453E-4A5E-8DF5-7E4D7D75EABD}" srcId="{5ED1BBE6-AF92-42C8-B4EE-9D41D22F23AF}" destId="{686894D3-05A6-4F8B-82BC-7A0EC55D2EDC}" srcOrd="3" destOrd="0" parTransId="{C6A54CB3-B120-4C45-8D43-E59BB837AE20}" sibTransId="{683B4A98-9A19-4277-A503-577C274FA909}"/>
    <dgm:cxn modelId="{8EA3E2B7-9C08-4B0E-80EE-4415BB65F215}" type="presOf" srcId="{66614ACC-979C-4941-9F3D-236E372606C0}" destId="{99C87A62-A313-40D2-ACDE-A8F8F73F1228}" srcOrd="0" destOrd="0" presId="urn:microsoft.com/office/officeart/2005/8/layout/hProcess11"/>
    <dgm:cxn modelId="{F5B36C14-AD5F-4EA2-A328-051F2413C4E3}" type="presOf" srcId="{E2422602-0E25-42FE-8685-1EA0FD797086}" destId="{A9A91DFD-98E1-42FE-828E-F55E3887C1C9}" srcOrd="0" destOrd="0" presId="urn:microsoft.com/office/officeart/2005/8/layout/hProcess11"/>
    <dgm:cxn modelId="{204B51E2-7D34-4C7F-95EB-266A7756786A}" type="presOf" srcId="{686894D3-05A6-4F8B-82BC-7A0EC55D2EDC}" destId="{466E2A42-4700-4207-A6E7-6549E298E7C6}" srcOrd="0" destOrd="0" presId="urn:microsoft.com/office/officeart/2005/8/layout/hProcess11"/>
    <dgm:cxn modelId="{41E14558-1B8B-4969-A047-1F5CF218B908}" srcId="{5ED1BBE6-AF92-42C8-B4EE-9D41D22F23AF}" destId="{66614ACC-979C-4941-9F3D-236E372606C0}" srcOrd="0" destOrd="0" parTransId="{857D3988-EBC1-4560-ACEF-36A3AB7C9750}" sibTransId="{4787789F-F596-48F5-B91C-B888922E1FC6}"/>
    <dgm:cxn modelId="{0FB67F1C-0019-4B69-82DD-01BB9BE72220}" srcId="{5ED1BBE6-AF92-42C8-B4EE-9D41D22F23AF}" destId="{18FD48A4-ACE1-426D-A1F5-CC112D6A0DEF}" srcOrd="1" destOrd="0" parTransId="{F5E72BDA-EB4F-499D-8C72-A06F94A27B38}" sibTransId="{8102C899-A713-449B-98AA-8ED482BFAE1D}"/>
    <dgm:cxn modelId="{9B396839-38D1-4383-99E5-BDACAE7267DB}" type="presOf" srcId="{2D516B63-9A22-4F82-9752-566A0DC1983E}" destId="{A679DEFE-6066-4CFC-B97E-7056DB759E00}" srcOrd="0" destOrd="0" presId="urn:microsoft.com/office/officeart/2005/8/layout/hProcess11"/>
    <dgm:cxn modelId="{6207F6AA-EC9B-495E-BA58-8E39537A8F59}" type="presParOf" srcId="{11B581A7-BDC6-4A16-A28A-FC86DF2AF88D}" destId="{E4B58553-C931-4F27-83A0-DDD4AB51E42F}" srcOrd="0" destOrd="0" presId="urn:microsoft.com/office/officeart/2005/8/layout/hProcess11"/>
    <dgm:cxn modelId="{04F50D0C-D56F-4505-9F95-6D85F85F4D99}" type="presParOf" srcId="{11B581A7-BDC6-4A16-A28A-FC86DF2AF88D}" destId="{A543C013-4CF0-4C82-A9DF-2F5DAF1CA27C}" srcOrd="1" destOrd="0" presId="urn:microsoft.com/office/officeart/2005/8/layout/hProcess11"/>
    <dgm:cxn modelId="{665E5BB7-2CFB-489E-90D6-0D8329A8095E}" type="presParOf" srcId="{A543C013-4CF0-4C82-A9DF-2F5DAF1CA27C}" destId="{B89E35BB-34D3-4C34-81B5-4713D38FA32B}" srcOrd="0" destOrd="0" presId="urn:microsoft.com/office/officeart/2005/8/layout/hProcess11"/>
    <dgm:cxn modelId="{0396CE08-BCF9-4143-8BEA-A317CC8164D5}" type="presParOf" srcId="{B89E35BB-34D3-4C34-81B5-4713D38FA32B}" destId="{99C87A62-A313-40D2-ACDE-A8F8F73F1228}" srcOrd="0" destOrd="0" presId="urn:microsoft.com/office/officeart/2005/8/layout/hProcess11"/>
    <dgm:cxn modelId="{038ECFDA-DF80-4646-833A-0F37F89F7183}" type="presParOf" srcId="{B89E35BB-34D3-4C34-81B5-4713D38FA32B}" destId="{DF12136D-AD10-49FF-95BD-4980BF8C0EE0}" srcOrd="1" destOrd="0" presId="urn:microsoft.com/office/officeart/2005/8/layout/hProcess11"/>
    <dgm:cxn modelId="{3D2D3D6F-DD24-42AA-A887-4172C5DB7DD3}" type="presParOf" srcId="{B89E35BB-34D3-4C34-81B5-4713D38FA32B}" destId="{D6547D82-A64A-419F-8DF1-D02261A02388}" srcOrd="2" destOrd="0" presId="urn:microsoft.com/office/officeart/2005/8/layout/hProcess11"/>
    <dgm:cxn modelId="{15BC9336-168E-4FA9-B382-9FA5F450FA5A}" type="presParOf" srcId="{A543C013-4CF0-4C82-A9DF-2F5DAF1CA27C}" destId="{56F53E38-F53C-4FF7-A4D0-A74D03D8E939}" srcOrd="1" destOrd="0" presId="urn:microsoft.com/office/officeart/2005/8/layout/hProcess11"/>
    <dgm:cxn modelId="{AB73279B-506B-4262-8DAF-537A9781B3F8}" type="presParOf" srcId="{A543C013-4CF0-4C82-A9DF-2F5DAF1CA27C}" destId="{532FFF72-19B6-4029-8FB5-BAF9305813E9}" srcOrd="2" destOrd="0" presId="urn:microsoft.com/office/officeart/2005/8/layout/hProcess11"/>
    <dgm:cxn modelId="{A232D1C5-8617-4046-AA4F-3FFE487524B9}" type="presParOf" srcId="{532FFF72-19B6-4029-8FB5-BAF9305813E9}" destId="{D8C08B10-F983-4915-90B9-AFC78733ED60}" srcOrd="0" destOrd="0" presId="urn:microsoft.com/office/officeart/2005/8/layout/hProcess11"/>
    <dgm:cxn modelId="{4FA08F0D-5972-4B8C-8B6E-09815B37F3A8}" type="presParOf" srcId="{532FFF72-19B6-4029-8FB5-BAF9305813E9}" destId="{D6E7B369-10E3-4FB1-9930-3CAA9DCE5E18}" srcOrd="1" destOrd="0" presId="urn:microsoft.com/office/officeart/2005/8/layout/hProcess11"/>
    <dgm:cxn modelId="{F3DCF659-5898-41E1-AD39-630D174FA845}" type="presParOf" srcId="{532FFF72-19B6-4029-8FB5-BAF9305813E9}" destId="{79E595C7-FC09-4768-A184-463FF970C853}" srcOrd="2" destOrd="0" presId="urn:microsoft.com/office/officeart/2005/8/layout/hProcess11"/>
    <dgm:cxn modelId="{E62775C4-9ECF-47DC-9077-2BA79FEE4A2D}" type="presParOf" srcId="{A543C013-4CF0-4C82-A9DF-2F5DAF1CA27C}" destId="{A3BA2D90-CA99-4008-A387-B35EC047ACA6}" srcOrd="3" destOrd="0" presId="urn:microsoft.com/office/officeart/2005/8/layout/hProcess11"/>
    <dgm:cxn modelId="{E6A46692-BB56-4545-8E04-4A1E5A8A1799}" type="presParOf" srcId="{A543C013-4CF0-4C82-A9DF-2F5DAF1CA27C}" destId="{3B66B086-0D53-473D-A935-FA581CDFC275}" srcOrd="4" destOrd="0" presId="urn:microsoft.com/office/officeart/2005/8/layout/hProcess11"/>
    <dgm:cxn modelId="{A932F42B-57A5-455B-BBE6-E58FCD757287}" type="presParOf" srcId="{3B66B086-0D53-473D-A935-FA581CDFC275}" destId="{A9A91DFD-98E1-42FE-828E-F55E3887C1C9}" srcOrd="0" destOrd="0" presId="urn:microsoft.com/office/officeart/2005/8/layout/hProcess11"/>
    <dgm:cxn modelId="{4206D116-4DE1-4066-BA40-6BC06B050414}" type="presParOf" srcId="{3B66B086-0D53-473D-A935-FA581CDFC275}" destId="{1C39B1B0-8409-469F-AA67-DC4EE70AB15F}" srcOrd="1" destOrd="0" presId="urn:microsoft.com/office/officeart/2005/8/layout/hProcess11"/>
    <dgm:cxn modelId="{1A4524C1-875C-404B-8FFB-D534C6FA6817}" type="presParOf" srcId="{3B66B086-0D53-473D-A935-FA581CDFC275}" destId="{E1DBA758-5BA0-4D3C-82C2-32C4F1492A3C}" srcOrd="2" destOrd="0" presId="urn:microsoft.com/office/officeart/2005/8/layout/hProcess11"/>
    <dgm:cxn modelId="{69D6703A-4810-4152-A243-ABE75CE96C7F}" type="presParOf" srcId="{A543C013-4CF0-4C82-A9DF-2F5DAF1CA27C}" destId="{BF1BBA19-1F1D-40ED-B925-0D155C30B227}" srcOrd="5" destOrd="0" presId="urn:microsoft.com/office/officeart/2005/8/layout/hProcess11"/>
    <dgm:cxn modelId="{12113F23-7952-4B26-BC2E-3448EF31C465}" type="presParOf" srcId="{A543C013-4CF0-4C82-A9DF-2F5DAF1CA27C}" destId="{5824E6C8-41F2-4FE6-8FA5-423D850A54B7}" srcOrd="6" destOrd="0" presId="urn:microsoft.com/office/officeart/2005/8/layout/hProcess11"/>
    <dgm:cxn modelId="{C2853B0B-94F6-4FAA-88FE-995EA47C2794}" type="presParOf" srcId="{5824E6C8-41F2-4FE6-8FA5-423D850A54B7}" destId="{466E2A42-4700-4207-A6E7-6549E298E7C6}" srcOrd="0" destOrd="0" presId="urn:microsoft.com/office/officeart/2005/8/layout/hProcess11"/>
    <dgm:cxn modelId="{40E2E745-2369-4F66-A009-6F32E1B7339F}" type="presParOf" srcId="{5824E6C8-41F2-4FE6-8FA5-423D850A54B7}" destId="{17C7A2E5-BEB6-4D01-99D1-CE222F07839E}" srcOrd="1" destOrd="0" presId="urn:microsoft.com/office/officeart/2005/8/layout/hProcess11"/>
    <dgm:cxn modelId="{DC813DD7-499A-42DA-AF23-28C10A52ABFF}" type="presParOf" srcId="{5824E6C8-41F2-4FE6-8FA5-423D850A54B7}" destId="{431F05AD-6A7A-454C-A343-964961AF684A}" srcOrd="2" destOrd="0" presId="urn:microsoft.com/office/officeart/2005/8/layout/hProcess11"/>
    <dgm:cxn modelId="{75721E76-CB4C-4D6F-9291-4AAEB154ACF2}" type="presParOf" srcId="{A543C013-4CF0-4C82-A9DF-2F5DAF1CA27C}" destId="{013D274D-F20F-4096-996B-226B4308035F}" srcOrd="7" destOrd="0" presId="urn:microsoft.com/office/officeart/2005/8/layout/hProcess11"/>
    <dgm:cxn modelId="{E36C158E-A70E-4EA1-A22A-B694ABF0521A}" type="presParOf" srcId="{A543C013-4CF0-4C82-A9DF-2F5DAF1CA27C}" destId="{61531D5E-087E-4700-B59E-DF58172F6EAE}" srcOrd="8" destOrd="0" presId="urn:microsoft.com/office/officeart/2005/8/layout/hProcess11"/>
    <dgm:cxn modelId="{38B314CE-A64C-4651-933A-204D8FA2420A}" type="presParOf" srcId="{61531D5E-087E-4700-B59E-DF58172F6EAE}" destId="{A679DEFE-6066-4CFC-B97E-7056DB759E00}" srcOrd="0" destOrd="0" presId="urn:microsoft.com/office/officeart/2005/8/layout/hProcess11"/>
    <dgm:cxn modelId="{C4AE0E43-15CF-42AE-9C35-579CD20D2AF8}" type="presParOf" srcId="{61531D5E-087E-4700-B59E-DF58172F6EAE}" destId="{86F99C60-BEB7-4B17-9D7D-B4060CCF50BC}" srcOrd="1" destOrd="0" presId="urn:microsoft.com/office/officeart/2005/8/layout/hProcess11"/>
    <dgm:cxn modelId="{B17153C2-22AC-4513-8955-B0D6923A2AF3}" type="presParOf" srcId="{61531D5E-087E-4700-B59E-DF58172F6EAE}" destId="{7398C7A3-4D3C-4F96-BE1F-08F3FCEB0C7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1ACD0F-3BBC-445C-BEBB-4B9C8A0E4F1B}" type="doc">
      <dgm:prSet loTypeId="urn:microsoft.com/office/officeart/2005/8/layout/cycle7" loCatId="cycle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F35B9D7-E9F5-48F0-AE22-BC35F5872420}">
      <dgm:prSet phldrT="[Metin]"/>
      <dgm:spPr/>
      <dgm:t>
        <a:bodyPr/>
        <a:lstStyle/>
        <a:p>
          <a:r>
            <a:rPr lang="tr-TR" dirty="0" smtClean="0"/>
            <a:t>sınıf</a:t>
          </a:r>
          <a:endParaRPr lang="tr-TR" dirty="0"/>
        </a:p>
      </dgm:t>
    </dgm:pt>
    <dgm:pt modelId="{59BF6F8D-A342-4D1A-A564-62B1E563695E}" type="parTrans" cxnId="{4D0A638C-0E56-4DD8-BCEC-BB81730A60EC}">
      <dgm:prSet/>
      <dgm:spPr/>
      <dgm:t>
        <a:bodyPr/>
        <a:lstStyle/>
        <a:p>
          <a:endParaRPr lang="tr-TR"/>
        </a:p>
      </dgm:t>
    </dgm:pt>
    <dgm:pt modelId="{83B9ABC2-4D92-461D-981A-7D712C550530}" type="sibTrans" cxnId="{4D0A638C-0E56-4DD8-BCEC-BB81730A60EC}">
      <dgm:prSet/>
      <dgm:spPr/>
      <dgm:t>
        <a:bodyPr/>
        <a:lstStyle/>
        <a:p>
          <a:endParaRPr lang="tr-TR"/>
        </a:p>
      </dgm:t>
    </dgm:pt>
    <dgm:pt modelId="{36DF674B-F0DB-4A07-B524-F5192802994C}">
      <dgm:prSet phldrT="[Metin]"/>
      <dgm:spPr/>
      <dgm:t>
        <a:bodyPr/>
        <a:lstStyle/>
        <a:p>
          <a:r>
            <a:rPr lang="tr-TR" dirty="0" smtClean="0"/>
            <a:t>öğrenci</a:t>
          </a:r>
          <a:endParaRPr lang="tr-TR" dirty="0"/>
        </a:p>
      </dgm:t>
    </dgm:pt>
    <dgm:pt modelId="{C7C68FA6-D2D7-4B99-A7B6-7537D1EB5758}" type="parTrans" cxnId="{C0477E94-8813-47D1-BDC7-FDF9BA60EC97}">
      <dgm:prSet/>
      <dgm:spPr/>
      <dgm:t>
        <a:bodyPr/>
        <a:lstStyle/>
        <a:p>
          <a:endParaRPr lang="tr-TR"/>
        </a:p>
      </dgm:t>
    </dgm:pt>
    <dgm:pt modelId="{4754A133-12FF-41BF-A187-B38D578A6EF3}" type="sibTrans" cxnId="{C0477E94-8813-47D1-BDC7-FDF9BA60EC97}">
      <dgm:prSet/>
      <dgm:spPr/>
      <dgm:t>
        <a:bodyPr/>
        <a:lstStyle/>
        <a:p>
          <a:endParaRPr lang="tr-TR"/>
        </a:p>
      </dgm:t>
    </dgm:pt>
    <dgm:pt modelId="{B5CD1E26-A510-4ED1-9BD2-9429D97187A3}">
      <dgm:prSet phldrT="[Metin]"/>
      <dgm:spPr/>
      <dgm:t>
        <a:bodyPr/>
        <a:lstStyle/>
        <a:p>
          <a:r>
            <a:rPr lang="tr-TR" dirty="0" smtClean="0"/>
            <a:t>araç-gereçler</a:t>
          </a:r>
          <a:endParaRPr lang="tr-TR" dirty="0"/>
        </a:p>
      </dgm:t>
    </dgm:pt>
    <dgm:pt modelId="{14CA067D-200E-4108-8FB6-361D8F92C644}" type="parTrans" cxnId="{4667C8FD-1CA5-485E-A32E-D668A85190D6}">
      <dgm:prSet/>
      <dgm:spPr/>
      <dgm:t>
        <a:bodyPr/>
        <a:lstStyle/>
        <a:p>
          <a:endParaRPr lang="tr-TR"/>
        </a:p>
      </dgm:t>
    </dgm:pt>
    <dgm:pt modelId="{0037DA49-A137-4161-938E-4B8A14FF8826}" type="sibTrans" cxnId="{4667C8FD-1CA5-485E-A32E-D668A85190D6}">
      <dgm:prSet/>
      <dgm:spPr/>
      <dgm:t>
        <a:bodyPr/>
        <a:lstStyle/>
        <a:p>
          <a:endParaRPr lang="tr-TR"/>
        </a:p>
      </dgm:t>
    </dgm:pt>
    <dgm:pt modelId="{53B8454D-2477-4280-9C95-E4ADEB84F3A1}">
      <dgm:prSet phldrT="[Metin]"/>
      <dgm:spPr/>
      <dgm:t>
        <a:bodyPr/>
        <a:lstStyle/>
        <a:p>
          <a:r>
            <a:rPr lang="tr-TR" dirty="0" smtClean="0"/>
            <a:t>kaynaklar</a:t>
          </a:r>
          <a:endParaRPr lang="tr-TR" dirty="0"/>
        </a:p>
      </dgm:t>
    </dgm:pt>
    <dgm:pt modelId="{B653B808-74D9-43F6-9B9F-2BB7931813BE}" type="parTrans" cxnId="{A846E1F5-75B6-4CEC-BDDA-C6C8A361D355}">
      <dgm:prSet/>
      <dgm:spPr/>
      <dgm:t>
        <a:bodyPr/>
        <a:lstStyle/>
        <a:p>
          <a:endParaRPr lang="tr-TR"/>
        </a:p>
      </dgm:t>
    </dgm:pt>
    <dgm:pt modelId="{BBB4E1E7-DA55-4AAD-99F2-805C8CA6A420}" type="sibTrans" cxnId="{A846E1F5-75B6-4CEC-BDDA-C6C8A361D355}">
      <dgm:prSet/>
      <dgm:spPr/>
      <dgm:t>
        <a:bodyPr/>
        <a:lstStyle/>
        <a:p>
          <a:endParaRPr lang="tr-TR"/>
        </a:p>
      </dgm:t>
    </dgm:pt>
    <dgm:pt modelId="{4971C275-1F78-4177-86BB-EB711CD447A7}" type="pres">
      <dgm:prSet presAssocID="{5B1ACD0F-3BBC-445C-BEBB-4B9C8A0E4F1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8A92011-FBF9-4CB8-BE33-CA8C385414EE}" type="pres">
      <dgm:prSet presAssocID="{5F35B9D7-E9F5-48F0-AE22-BC35F587242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23CC958-BD31-4994-8CF1-F2C619C69B86}" type="pres">
      <dgm:prSet presAssocID="{83B9ABC2-4D92-461D-981A-7D712C550530}" presName="sibTrans" presStyleLbl="sibTrans2D1" presStyleIdx="0" presStyleCnt="4"/>
      <dgm:spPr/>
      <dgm:t>
        <a:bodyPr/>
        <a:lstStyle/>
        <a:p>
          <a:endParaRPr lang="tr-TR"/>
        </a:p>
      </dgm:t>
    </dgm:pt>
    <dgm:pt modelId="{BB04DAE0-23DF-46E9-BB40-296FC63CF493}" type="pres">
      <dgm:prSet presAssocID="{83B9ABC2-4D92-461D-981A-7D712C550530}" presName="connectorText" presStyleLbl="sibTrans2D1" presStyleIdx="0" presStyleCnt="4"/>
      <dgm:spPr/>
      <dgm:t>
        <a:bodyPr/>
        <a:lstStyle/>
        <a:p>
          <a:endParaRPr lang="tr-TR"/>
        </a:p>
      </dgm:t>
    </dgm:pt>
    <dgm:pt modelId="{5A0CD6D0-63DF-44F5-A23D-1286BA137112}" type="pres">
      <dgm:prSet presAssocID="{36DF674B-F0DB-4A07-B524-F5192802994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BFBE23-9DBA-4B31-BE39-C8AD17358F2F}" type="pres">
      <dgm:prSet presAssocID="{4754A133-12FF-41BF-A187-B38D578A6EF3}" presName="sibTrans" presStyleLbl="sibTrans2D1" presStyleIdx="1" presStyleCnt="4"/>
      <dgm:spPr/>
      <dgm:t>
        <a:bodyPr/>
        <a:lstStyle/>
        <a:p>
          <a:endParaRPr lang="tr-TR"/>
        </a:p>
      </dgm:t>
    </dgm:pt>
    <dgm:pt modelId="{84922499-FE6A-4A50-92AE-D9B2C47AABA5}" type="pres">
      <dgm:prSet presAssocID="{4754A133-12FF-41BF-A187-B38D578A6EF3}" presName="connectorText" presStyleLbl="sibTrans2D1" presStyleIdx="1" presStyleCnt="4"/>
      <dgm:spPr/>
      <dgm:t>
        <a:bodyPr/>
        <a:lstStyle/>
        <a:p>
          <a:endParaRPr lang="tr-TR"/>
        </a:p>
      </dgm:t>
    </dgm:pt>
    <dgm:pt modelId="{C25800EE-D242-4AB5-83D7-D6130095BABD}" type="pres">
      <dgm:prSet presAssocID="{B5CD1E26-A510-4ED1-9BD2-9429D97187A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A452EB-97D5-4457-81E9-A7055836699F}" type="pres">
      <dgm:prSet presAssocID="{0037DA49-A137-4161-938E-4B8A14FF8826}" presName="sibTrans" presStyleLbl="sibTrans2D1" presStyleIdx="2" presStyleCnt="4"/>
      <dgm:spPr/>
      <dgm:t>
        <a:bodyPr/>
        <a:lstStyle/>
        <a:p>
          <a:endParaRPr lang="tr-TR"/>
        </a:p>
      </dgm:t>
    </dgm:pt>
    <dgm:pt modelId="{FEBE2864-8392-4800-B0A4-B487C8C1266E}" type="pres">
      <dgm:prSet presAssocID="{0037DA49-A137-4161-938E-4B8A14FF8826}" presName="connectorText" presStyleLbl="sibTrans2D1" presStyleIdx="2" presStyleCnt="4"/>
      <dgm:spPr/>
      <dgm:t>
        <a:bodyPr/>
        <a:lstStyle/>
        <a:p>
          <a:endParaRPr lang="tr-TR"/>
        </a:p>
      </dgm:t>
    </dgm:pt>
    <dgm:pt modelId="{71E9A191-951E-479B-95A9-3A53C94B4B68}" type="pres">
      <dgm:prSet presAssocID="{53B8454D-2477-4280-9C95-E4ADEB84F3A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94D4C3-58A6-4FDE-ADF0-8B3FED98E95F}" type="pres">
      <dgm:prSet presAssocID="{BBB4E1E7-DA55-4AAD-99F2-805C8CA6A420}" presName="sibTrans" presStyleLbl="sibTrans2D1" presStyleIdx="3" presStyleCnt="4"/>
      <dgm:spPr/>
      <dgm:t>
        <a:bodyPr/>
        <a:lstStyle/>
        <a:p>
          <a:endParaRPr lang="tr-TR"/>
        </a:p>
      </dgm:t>
    </dgm:pt>
    <dgm:pt modelId="{53AAE66D-9F8A-4344-86EE-B4F844C605C3}" type="pres">
      <dgm:prSet presAssocID="{BBB4E1E7-DA55-4AAD-99F2-805C8CA6A420}" presName="connectorText" presStyleLbl="sibTrans2D1" presStyleIdx="3" presStyleCnt="4"/>
      <dgm:spPr/>
      <dgm:t>
        <a:bodyPr/>
        <a:lstStyle/>
        <a:p>
          <a:endParaRPr lang="tr-TR"/>
        </a:p>
      </dgm:t>
    </dgm:pt>
  </dgm:ptLst>
  <dgm:cxnLst>
    <dgm:cxn modelId="{3F54DFE8-E407-43BF-ACF7-93704948D96A}" type="presOf" srcId="{BBB4E1E7-DA55-4AAD-99F2-805C8CA6A420}" destId="{F494D4C3-58A6-4FDE-ADF0-8B3FED98E95F}" srcOrd="0" destOrd="0" presId="urn:microsoft.com/office/officeart/2005/8/layout/cycle7"/>
    <dgm:cxn modelId="{8A5347E7-E7C0-48A0-A550-D07DF5E35B14}" type="presOf" srcId="{B5CD1E26-A510-4ED1-9BD2-9429D97187A3}" destId="{C25800EE-D242-4AB5-83D7-D6130095BABD}" srcOrd="0" destOrd="0" presId="urn:microsoft.com/office/officeart/2005/8/layout/cycle7"/>
    <dgm:cxn modelId="{4667C8FD-1CA5-485E-A32E-D668A85190D6}" srcId="{5B1ACD0F-3BBC-445C-BEBB-4B9C8A0E4F1B}" destId="{B5CD1E26-A510-4ED1-9BD2-9429D97187A3}" srcOrd="2" destOrd="0" parTransId="{14CA067D-200E-4108-8FB6-361D8F92C644}" sibTransId="{0037DA49-A137-4161-938E-4B8A14FF8826}"/>
    <dgm:cxn modelId="{8C90EF54-4889-4640-AB45-62F9E6B07962}" type="presOf" srcId="{5F35B9D7-E9F5-48F0-AE22-BC35F5872420}" destId="{E8A92011-FBF9-4CB8-BE33-CA8C385414EE}" srcOrd="0" destOrd="0" presId="urn:microsoft.com/office/officeart/2005/8/layout/cycle7"/>
    <dgm:cxn modelId="{4D0A638C-0E56-4DD8-BCEC-BB81730A60EC}" srcId="{5B1ACD0F-3BBC-445C-BEBB-4B9C8A0E4F1B}" destId="{5F35B9D7-E9F5-48F0-AE22-BC35F5872420}" srcOrd="0" destOrd="0" parTransId="{59BF6F8D-A342-4D1A-A564-62B1E563695E}" sibTransId="{83B9ABC2-4D92-461D-981A-7D712C550530}"/>
    <dgm:cxn modelId="{E7975912-750C-4FF9-BF75-F77F516D296A}" type="presOf" srcId="{0037DA49-A137-4161-938E-4B8A14FF8826}" destId="{DBA452EB-97D5-4457-81E9-A7055836699F}" srcOrd="0" destOrd="0" presId="urn:microsoft.com/office/officeart/2005/8/layout/cycle7"/>
    <dgm:cxn modelId="{C0477E94-8813-47D1-BDC7-FDF9BA60EC97}" srcId="{5B1ACD0F-3BBC-445C-BEBB-4B9C8A0E4F1B}" destId="{36DF674B-F0DB-4A07-B524-F5192802994C}" srcOrd="1" destOrd="0" parTransId="{C7C68FA6-D2D7-4B99-A7B6-7537D1EB5758}" sibTransId="{4754A133-12FF-41BF-A187-B38D578A6EF3}"/>
    <dgm:cxn modelId="{A846E1F5-75B6-4CEC-BDDA-C6C8A361D355}" srcId="{5B1ACD0F-3BBC-445C-BEBB-4B9C8A0E4F1B}" destId="{53B8454D-2477-4280-9C95-E4ADEB84F3A1}" srcOrd="3" destOrd="0" parTransId="{B653B808-74D9-43F6-9B9F-2BB7931813BE}" sibTransId="{BBB4E1E7-DA55-4AAD-99F2-805C8CA6A420}"/>
    <dgm:cxn modelId="{172A1627-9833-4969-A8AE-DF6E1AA47914}" type="presOf" srcId="{83B9ABC2-4D92-461D-981A-7D712C550530}" destId="{123CC958-BD31-4994-8CF1-F2C619C69B86}" srcOrd="0" destOrd="0" presId="urn:microsoft.com/office/officeart/2005/8/layout/cycle7"/>
    <dgm:cxn modelId="{E79AF471-873F-4BC9-BB2A-15B3AB884323}" type="presOf" srcId="{4754A133-12FF-41BF-A187-B38D578A6EF3}" destId="{9BBFBE23-9DBA-4B31-BE39-C8AD17358F2F}" srcOrd="0" destOrd="0" presId="urn:microsoft.com/office/officeart/2005/8/layout/cycle7"/>
    <dgm:cxn modelId="{A98936FC-6968-427E-99FA-9F8C3E12B724}" type="presOf" srcId="{4754A133-12FF-41BF-A187-B38D578A6EF3}" destId="{84922499-FE6A-4A50-92AE-D9B2C47AABA5}" srcOrd="1" destOrd="0" presId="urn:microsoft.com/office/officeart/2005/8/layout/cycle7"/>
    <dgm:cxn modelId="{3C1CD129-7B11-493A-B6B0-47A39833891A}" type="presOf" srcId="{53B8454D-2477-4280-9C95-E4ADEB84F3A1}" destId="{71E9A191-951E-479B-95A9-3A53C94B4B68}" srcOrd="0" destOrd="0" presId="urn:microsoft.com/office/officeart/2005/8/layout/cycle7"/>
    <dgm:cxn modelId="{CEC07AFB-256C-427D-BB8A-71A8045C5BE8}" type="presOf" srcId="{0037DA49-A137-4161-938E-4B8A14FF8826}" destId="{FEBE2864-8392-4800-B0A4-B487C8C1266E}" srcOrd="1" destOrd="0" presId="urn:microsoft.com/office/officeart/2005/8/layout/cycle7"/>
    <dgm:cxn modelId="{B098F49D-8689-4348-B124-46B2DFED5A10}" type="presOf" srcId="{5B1ACD0F-3BBC-445C-BEBB-4B9C8A0E4F1B}" destId="{4971C275-1F78-4177-86BB-EB711CD447A7}" srcOrd="0" destOrd="0" presId="urn:microsoft.com/office/officeart/2005/8/layout/cycle7"/>
    <dgm:cxn modelId="{A9FEC19A-66DA-4B18-A0C2-D7A84C5D6ABD}" type="presOf" srcId="{BBB4E1E7-DA55-4AAD-99F2-805C8CA6A420}" destId="{53AAE66D-9F8A-4344-86EE-B4F844C605C3}" srcOrd="1" destOrd="0" presId="urn:microsoft.com/office/officeart/2005/8/layout/cycle7"/>
    <dgm:cxn modelId="{D3C0D80E-A948-4840-824A-31E058328719}" type="presOf" srcId="{36DF674B-F0DB-4A07-B524-F5192802994C}" destId="{5A0CD6D0-63DF-44F5-A23D-1286BA137112}" srcOrd="0" destOrd="0" presId="urn:microsoft.com/office/officeart/2005/8/layout/cycle7"/>
    <dgm:cxn modelId="{1C37211A-2622-4334-9438-09DE75929D36}" type="presOf" srcId="{83B9ABC2-4D92-461D-981A-7D712C550530}" destId="{BB04DAE0-23DF-46E9-BB40-296FC63CF493}" srcOrd="1" destOrd="0" presId="urn:microsoft.com/office/officeart/2005/8/layout/cycle7"/>
    <dgm:cxn modelId="{1E6F67CD-9F1A-496A-96FE-5E68E19A2FD8}" type="presParOf" srcId="{4971C275-1F78-4177-86BB-EB711CD447A7}" destId="{E8A92011-FBF9-4CB8-BE33-CA8C385414EE}" srcOrd="0" destOrd="0" presId="urn:microsoft.com/office/officeart/2005/8/layout/cycle7"/>
    <dgm:cxn modelId="{941EC6BE-68C7-4C54-B581-5B7BE1397CB2}" type="presParOf" srcId="{4971C275-1F78-4177-86BB-EB711CD447A7}" destId="{123CC958-BD31-4994-8CF1-F2C619C69B86}" srcOrd="1" destOrd="0" presId="urn:microsoft.com/office/officeart/2005/8/layout/cycle7"/>
    <dgm:cxn modelId="{CE7BE642-E5ED-4A87-9F19-E014EF8005A7}" type="presParOf" srcId="{123CC958-BD31-4994-8CF1-F2C619C69B86}" destId="{BB04DAE0-23DF-46E9-BB40-296FC63CF493}" srcOrd="0" destOrd="0" presId="urn:microsoft.com/office/officeart/2005/8/layout/cycle7"/>
    <dgm:cxn modelId="{4CA82BC6-77C4-4924-B1D5-B80789D08230}" type="presParOf" srcId="{4971C275-1F78-4177-86BB-EB711CD447A7}" destId="{5A0CD6D0-63DF-44F5-A23D-1286BA137112}" srcOrd="2" destOrd="0" presId="urn:microsoft.com/office/officeart/2005/8/layout/cycle7"/>
    <dgm:cxn modelId="{13971248-A5EF-4955-8ED7-92BD40CC8A90}" type="presParOf" srcId="{4971C275-1F78-4177-86BB-EB711CD447A7}" destId="{9BBFBE23-9DBA-4B31-BE39-C8AD17358F2F}" srcOrd="3" destOrd="0" presId="urn:microsoft.com/office/officeart/2005/8/layout/cycle7"/>
    <dgm:cxn modelId="{2A66DA37-6C57-44F9-B11D-64889B65AF65}" type="presParOf" srcId="{9BBFBE23-9DBA-4B31-BE39-C8AD17358F2F}" destId="{84922499-FE6A-4A50-92AE-D9B2C47AABA5}" srcOrd="0" destOrd="0" presId="urn:microsoft.com/office/officeart/2005/8/layout/cycle7"/>
    <dgm:cxn modelId="{F6F676E1-B165-4E7A-870F-EB8E244A34E4}" type="presParOf" srcId="{4971C275-1F78-4177-86BB-EB711CD447A7}" destId="{C25800EE-D242-4AB5-83D7-D6130095BABD}" srcOrd="4" destOrd="0" presId="urn:microsoft.com/office/officeart/2005/8/layout/cycle7"/>
    <dgm:cxn modelId="{05836E71-065F-4549-8AFE-C654CD663FA6}" type="presParOf" srcId="{4971C275-1F78-4177-86BB-EB711CD447A7}" destId="{DBA452EB-97D5-4457-81E9-A7055836699F}" srcOrd="5" destOrd="0" presId="urn:microsoft.com/office/officeart/2005/8/layout/cycle7"/>
    <dgm:cxn modelId="{329038EB-03B2-459F-BEC7-54EFAF4E6817}" type="presParOf" srcId="{DBA452EB-97D5-4457-81E9-A7055836699F}" destId="{FEBE2864-8392-4800-B0A4-B487C8C1266E}" srcOrd="0" destOrd="0" presId="urn:microsoft.com/office/officeart/2005/8/layout/cycle7"/>
    <dgm:cxn modelId="{10D84710-B95B-4B80-B2A2-3EB7E0741131}" type="presParOf" srcId="{4971C275-1F78-4177-86BB-EB711CD447A7}" destId="{71E9A191-951E-479B-95A9-3A53C94B4B68}" srcOrd="6" destOrd="0" presId="urn:microsoft.com/office/officeart/2005/8/layout/cycle7"/>
    <dgm:cxn modelId="{A1681ED2-7FA6-4D60-9631-212C54F503EE}" type="presParOf" srcId="{4971C275-1F78-4177-86BB-EB711CD447A7}" destId="{F494D4C3-58A6-4FDE-ADF0-8B3FED98E95F}" srcOrd="7" destOrd="0" presId="urn:microsoft.com/office/officeart/2005/8/layout/cycle7"/>
    <dgm:cxn modelId="{952ACED5-CBF4-424A-B3C3-9868079D2017}" type="presParOf" srcId="{F494D4C3-58A6-4FDE-ADF0-8B3FED98E95F}" destId="{53AAE66D-9F8A-4344-86EE-B4F844C605C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79B8CE-3AEE-4BAC-854A-D8727F02D6C9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8387B07D-626D-44B9-A076-6DACA9C5687D}">
      <dgm:prSet phldrT="[Metin]"/>
      <dgm:spPr/>
      <dgm:t>
        <a:bodyPr/>
        <a:lstStyle/>
        <a:p>
          <a:endParaRPr lang="tr-TR" dirty="0"/>
        </a:p>
      </dgm:t>
    </dgm:pt>
    <dgm:pt modelId="{87261F26-CB51-4391-8B32-17742EE0780E}" type="parTrans" cxnId="{D0BE988F-CD8B-461A-955B-A74C2905E4CE}">
      <dgm:prSet/>
      <dgm:spPr/>
      <dgm:t>
        <a:bodyPr/>
        <a:lstStyle/>
        <a:p>
          <a:endParaRPr lang="tr-TR"/>
        </a:p>
      </dgm:t>
    </dgm:pt>
    <dgm:pt modelId="{006EDDC9-CF66-46D5-9188-B5D8CE2A9FE3}" type="sibTrans" cxnId="{D0BE988F-CD8B-461A-955B-A74C2905E4CE}">
      <dgm:prSet/>
      <dgm:spPr/>
      <dgm:t>
        <a:bodyPr/>
        <a:lstStyle/>
        <a:p>
          <a:endParaRPr lang="tr-TR"/>
        </a:p>
      </dgm:t>
    </dgm:pt>
    <dgm:pt modelId="{76720A03-B409-4A44-944B-D6675804C91A}">
      <dgm:prSet phldrT="[Metin]"/>
      <dgm:spPr/>
      <dgm:t>
        <a:bodyPr/>
        <a:lstStyle/>
        <a:p>
          <a:r>
            <a:rPr lang="tr-TR" dirty="0" smtClean="0"/>
            <a:t>Sağlık koşullarına ve öğrencinin fiziksel gelişimine uygun olmalı</a:t>
          </a:r>
          <a:endParaRPr lang="tr-TR" dirty="0"/>
        </a:p>
      </dgm:t>
    </dgm:pt>
    <dgm:pt modelId="{DA5C4D72-17C0-45A5-BAAA-19987450D616}" type="parTrans" cxnId="{D4E24999-02FB-44DD-AA09-75A5086AB523}">
      <dgm:prSet/>
      <dgm:spPr/>
      <dgm:t>
        <a:bodyPr/>
        <a:lstStyle/>
        <a:p>
          <a:endParaRPr lang="tr-TR"/>
        </a:p>
      </dgm:t>
    </dgm:pt>
    <dgm:pt modelId="{0D11F8DA-42AD-426E-8895-7AC40DCA57EC}" type="sibTrans" cxnId="{D4E24999-02FB-44DD-AA09-75A5086AB523}">
      <dgm:prSet/>
      <dgm:spPr/>
      <dgm:t>
        <a:bodyPr/>
        <a:lstStyle/>
        <a:p>
          <a:endParaRPr lang="tr-TR"/>
        </a:p>
      </dgm:t>
    </dgm:pt>
    <dgm:pt modelId="{8A6C2326-D36D-419F-8D6F-362036F75FB4}">
      <dgm:prSet phldrT="[Metin]"/>
      <dgm:spPr/>
      <dgm:t>
        <a:bodyPr/>
        <a:lstStyle/>
        <a:p>
          <a:r>
            <a:rPr lang="tr-TR" dirty="0" smtClean="0"/>
            <a:t>Doğal ışığı alma ve yeterli aydınlatma</a:t>
          </a:r>
          <a:endParaRPr lang="tr-TR" dirty="0"/>
        </a:p>
      </dgm:t>
    </dgm:pt>
    <dgm:pt modelId="{A1B7EA91-3455-4908-BDB0-C8BF33701F18}" type="parTrans" cxnId="{C9C5AE07-D9EE-48E2-9CE2-F260BED769CC}">
      <dgm:prSet/>
      <dgm:spPr/>
      <dgm:t>
        <a:bodyPr/>
        <a:lstStyle/>
        <a:p>
          <a:endParaRPr lang="tr-TR"/>
        </a:p>
      </dgm:t>
    </dgm:pt>
    <dgm:pt modelId="{E8669ABD-1691-471C-A617-DFBA33C30098}" type="sibTrans" cxnId="{C9C5AE07-D9EE-48E2-9CE2-F260BED769CC}">
      <dgm:prSet/>
      <dgm:spPr/>
      <dgm:t>
        <a:bodyPr/>
        <a:lstStyle/>
        <a:p>
          <a:endParaRPr lang="tr-TR"/>
        </a:p>
      </dgm:t>
    </dgm:pt>
    <dgm:pt modelId="{6EB091FA-D1ED-4E75-B50C-8DE732BE4B2A}">
      <dgm:prSet phldrT="[Metin]"/>
      <dgm:spPr/>
      <dgm:t>
        <a:bodyPr/>
        <a:lstStyle/>
        <a:p>
          <a:endParaRPr lang="tr-TR" dirty="0"/>
        </a:p>
      </dgm:t>
    </dgm:pt>
    <dgm:pt modelId="{1BED42ED-D1AA-4925-9DDE-B378EF4B00E8}" type="parTrans" cxnId="{18BCA4DA-6E1D-4399-859D-B9B82998E983}">
      <dgm:prSet/>
      <dgm:spPr/>
      <dgm:t>
        <a:bodyPr/>
        <a:lstStyle/>
        <a:p>
          <a:endParaRPr lang="tr-TR"/>
        </a:p>
      </dgm:t>
    </dgm:pt>
    <dgm:pt modelId="{C9354C42-8FB9-46EC-B8DF-1224684A1D3C}" type="sibTrans" cxnId="{18BCA4DA-6E1D-4399-859D-B9B82998E983}">
      <dgm:prSet/>
      <dgm:spPr/>
      <dgm:t>
        <a:bodyPr/>
        <a:lstStyle/>
        <a:p>
          <a:endParaRPr lang="tr-TR"/>
        </a:p>
      </dgm:t>
    </dgm:pt>
    <dgm:pt modelId="{E466A0CA-F362-4F90-AE3B-744FF44ACE5A}">
      <dgm:prSet phldrT="[Metin]"/>
      <dgm:spPr/>
      <dgm:t>
        <a:bodyPr/>
        <a:lstStyle/>
        <a:p>
          <a:r>
            <a:rPr lang="tr-TR" dirty="0" smtClean="0"/>
            <a:t>Tahtanın</a:t>
          </a:r>
          <a:r>
            <a:rPr lang="tr-TR" baseline="0" dirty="0" smtClean="0"/>
            <a:t> yerden yüksekliği (ortalama 50 cm.)</a:t>
          </a:r>
          <a:endParaRPr lang="tr-TR" dirty="0"/>
        </a:p>
      </dgm:t>
    </dgm:pt>
    <dgm:pt modelId="{5C2907A0-B768-4C28-BA8E-8662DF11FC6E}" type="parTrans" cxnId="{55B25E03-9B7F-437A-8170-ACB3E005C181}">
      <dgm:prSet/>
      <dgm:spPr/>
      <dgm:t>
        <a:bodyPr/>
        <a:lstStyle/>
        <a:p>
          <a:endParaRPr lang="tr-TR"/>
        </a:p>
      </dgm:t>
    </dgm:pt>
    <dgm:pt modelId="{DE5F0021-A137-4779-9892-A472DA0AAEA7}" type="sibTrans" cxnId="{55B25E03-9B7F-437A-8170-ACB3E005C181}">
      <dgm:prSet/>
      <dgm:spPr/>
      <dgm:t>
        <a:bodyPr/>
        <a:lstStyle/>
        <a:p>
          <a:endParaRPr lang="tr-TR"/>
        </a:p>
      </dgm:t>
    </dgm:pt>
    <dgm:pt modelId="{8BDDE18D-993C-4157-9A47-04D6D4094C12}">
      <dgm:prSet phldrT="[Metin]"/>
      <dgm:spPr/>
      <dgm:t>
        <a:bodyPr/>
        <a:lstStyle/>
        <a:p>
          <a:endParaRPr lang="tr-TR" dirty="0"/>
        </a:p>
      </dgm:t>
    </dgm:pt>
    <dgm:pt modelId="{362A63F7-4EC9-4919-A41E-08EDA3CB8927}" type="parTrans" cxnId="{8C35C9FD-CF98-4003-A7C5-FCC8720F0F59}">
      <dgm:prSet/>
      <dgm:spPr/>
      <dgm:t>
        <a:bodyPr/>
        <a:lstStyle/>
        <a:p>
          <a:endParaRPr lang="tr-TR"/>
        </a:p>
      </dgm:t>
    </dgm:pt>
    <dgm:pt modelId="{474674D7-0165-4E2C-9985-E6724F00E1CC}" type="sibTrans" cxnId="{8C35C9FD-CF98-4003-A7C5-FCC8720F0F59}">
      <dgm:prSet/>
      <dgm:spPr/>
      <dgm:t>
        <a:bodyPr/>
        <a:lstStyle/>
        <a:p>
          <a:endParaRPr lang="tr-TR"/>
        </a:p>
      </dgm:t>
    </dgm:pt>
    <dgm:pt modelId="{0D49BDBB-B525-411E-912B-DBDD5E97EAD4}">
      <dgm:prSet phldrT="[Metin]"/>
      <dgm:spPr/>
      <dgm:t>
        <a:bodyPr/>
        <a:lstStyle/>
        <a:p>
          <a:endParaRPr lang="tr-TR" dirty="0"/>
        </a:p>
      </dgm:t>
    </dgm:pt>
    <dgm:pt modelId="{62246109-FB3D-4115-A90A-E9525DFB9DAC}" type="parTrans" cxnId="{37876185-3C2B-4DD8-A690-4EDF748DE599}">
      <dgm:prSet/>
      <dgm:spPr/>
      <dgm:t>
        <a:bodyPr/>
        <a:lstStyle/>
        <a:p>
          <a:endParaRPr lang="tr-TR"/>
        </a:p>
      </dgm:t>
    </dgm:pt>
    <dgm:pt modelId="{F2C2A8FF-F572-4DB4-8EDE-3CCFA68AFC83}" type="sibTrans" cxnId="{37876185-3C2B-4DD8-A690-4EDF748DE599}">
      <dgm:prSet/>
      <dgm:spPr/>
      <dgm:t>
        <a:bodyPr/>
        <a:lstStyle/>
        <a:p>
          <a:endParaRPr lang="tr-TR"/>
        </a:p>
      </dgm:t>
    </dgm:pt>
    <dgm:pt modelId="{B60C92C4-BB56-4254-B913-3866B5FA05C1}">
      <dgm:prSet phldrT="[Metin]"/>
      <dgm:spPr/>
      <dgm:t>
        <a:bodyPr/>
        <a:lstStyle/>
        <a:p>
          <a:endParaRPr lang="tr-TR" dirty="0"/>
        </a:p>
      </dgm:t>
    </dgm:pt>
    <dgm:pt modelId="{53A9F4A5-C002-4809-92E4-BEED4EFA919F}" type="parTrans" cxnId="{37B5B313-D341-4E57-B3B8-2F30F1A11104}">
      <dgm:prSet/>
      <dgm:spPr/>
      <dgm:t>
        <a:bodyPr/>
        <a:lstStyle/>
        <a:p>
          <a:endParaRPr lang="tr-TR"/>
        </a:p>
      </dgm:t>
    </dgm:pt>
    <dgm:pt modelId="{DF953D0A-1340-4677-A0E1-496501D0A120}" type="sibTrans" cxnId="{37B5B313-D341-4E57-B3B8-2F30F1A11104}">
      <dgm:prSet/>
      <dgm:spPr/>
      <dgm:t>
        <a:bodyPr/>
        <a:lstStyle/>
        <a:p>
          <a:endParaRPr lang="tr-TR"/>
        </a:p>
      </dgm:t>
    </dgm:pt>
    <dgm:pt modelId="{11EA2CB3-FAC0-4D08-B09B-E66315FA59B4}">
      <dgm:prSet/>
      <dgm:spPr/>
      <dgm:t>
        <a:bodyPr/>
        <a:lstStyle/>
        <a:p>
          <a:r>
            <a:rPr lang="tr-TR" dirty="0" smtClean="0"/>
            <a:t>Oturma düzeni ve Sıranın yüksekliği</a:t>
          </a:r>
          <a:endParaRPr lang="tr-TR" dirty="0"/>
        </a:p>
      </dgm:t>
    </dgm:pt>
    <dgm:pt modelId="{1341A62F-91A6-4258-BD26-70B788F0519B}" type="parTrans" cxnId="{AB9E1269-9131-442B-B3DB-47EDE00D459C}">
      <dgm:prSet/>
      <dgm:spPr/>
      <dgm:t>
        <a:bodyPr/>
        <a:lstStyle/>
        <a:p>
          <a:endParaRPr lang="tr-TR"/>
        </a:p>
      </dgm:t>
    </dgm:pt>
    <dgm:pt modelId="{D158C23D-4ECE-4C37-9042-986DB12F50B7}" type="sibTrans" cxnId="{AB9E1269-9131-442B-B3DB-47EDE00D459C}">
      <dgm:prSet/>
      <dgm:spPr/>
      <dgm:t>
        <a:bodyPr/>
        <a:lstStyle/>
        <a:p>
          <a:endParaRPr lang="tr-TR"/>
        </a:p>
      </dgm:t>
    </dgm:pt>
    <dgm:pt modelId="{54D98CDB-E5A9-4D8A-A2A7-7E46665807CD}">
      <dgm:prSet/>
      <dgm:spPr/>
      <dgm:t>
        <a:bodyPr/>
        <a:lstStyle/>
        <a:p>
          <a:r>
            <a:rPr lang="tr-TR" dirty="0" smtClean="0"/>
            <a:t>Tahtanın, birinci sınıf norm çizgileriyle çizilmiş olması</a:t>
          </a:r>
          <a:endParaRPr lang="tr-TR" dirty="0"/>
        </a:p>
      </dgm:t>
    </dgm:pt>
    <dgm:pt modelId="{F75B12D1-6399-43C7-A434-04F49305C99A}" type="parTrans" cxnId="{D317C913-0828-4CE9-B8D9-8DB522DCA69C}">
      <dgm:prSet/>
      <dgm:spPr/>
      <dgm:t>
        <a:bodyPr/>
        <a:lstStyle/>
        <a:p>
          <a:endParaRPr lang="tr-TR"/>
        </a:p>
      </dgm:t>
    </dgm:pt>
    <dgm:pt modelId="{24C69D5E-4B5D-42EC-8B7F-CBD50B1ECCBB}" type="sibTrans" cxnId="{D317C913-0828-4CE9-B8D9-8DB522DCA69C}">
      <dgm:prSet/>
      <dgm:spPr/>
      <dgm:t>
        <a:bodyPr/>
        <a:lstStyle/>
        <a:p>
          <a:endParaRPr lang="tr-TR"/>
        </a:p>
      </dgm:t>
    </dgm:pt>
    <dgm:pt modelId="{B5DA9B9F-13B7-410D-AFA2-12E339B89386}">
      <dgm:prSet/>
      <dgm:spPr/>
      <dgm:t>
        <a:bodyPr/>
        <a:lstStyle/>
        <a:p>
          <a:endParaRPr lang="tr-TR" dirty="0"/>
        </a:p>
      </dgm:t>
    </dgm:pt>
    <dgm:pt modelId="{C57D1245-0196-4934-8C28-6E8CFB92D1B3}" type="parTrans" cxnId="{48F9B143-1125-46A9-B24D-9F7DB7424443}">
      <dgm:prSet/>
      <dgm:spPr/>
      <dgm:t>
        <a:bodyPr/>
        <a:lstStyle/>
        <a:p>
          <a:endParaRPr lang="tr-TR"/>
        </a:p>
      </dgm:t>
    </dgm:pt>
    <dgm:pt modelId="{1D8BA204-DD4A-404C-AEE3-054A761597E6}" type="sibTrans" cxnId="{48F9B143-1125-46A9-B24D-9F7DB7424443}">
      <dgm:prSet/>
      <dgm:spPr/>
      <dgm:t>
        <a:bodyPr/>
        <a:lstStyle/>
        <a:p>
          <a:endParaRPr lang="tr-TR"/>
        </a:p>
      </dgm:t>
    </dgm:pt>
    <dgm:pt modelId="{8B0CDE76-D1C6-4319-B638-3160F59E4601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Nesnelerin adlarının yazılı olduğu kartlar</a:t>
          </a:r>
        </a:p>
        <a:p>
          <a:endParaRPr lang="tr-TR" dirty="0"/>
        </a:p>
      </dgm:t>
    </dgm:pt>
    <dgm:pt modelId="{DFC008F6-B3E5-4A4F-A217-830AD5E8EDD9}" type="parTrans" cxnId="{0DF296D0-1AB8-408D-9A88-B4BBE76C4A0B}">
      <dgm:prSet/>
      <dgm:spPr/>
      <dgm:t>
        <a:bodyPr/>
        <a:lstStyle/>
        <a:p>
          <a:endParaRPr lang="tr-TR"/>
        </a:p>
      </dgm:t>
    </dgm:pt>
    <dgm:pt modelId="{796C0DC6-2BC5-4499-9C54-B106FCD210DD}" type="sibTrans" cxnId="{0DF296D0-1AB8-408D-9A88-B4BBE76C4A0B}">
      <dgm:prSet/>
      <dgm:spPr/>
      <dgm:t>
        <a:bodyPr/>
        <a:lstStyle/>
        <a:p>
          <a:endParaRPr lang="tr-TR"/>
        </a:p>
      </dgm:t>
    </dgm:pt>
    <dgm:pt modelId="{01370EF4-5996-4FE9-8EAE-6EEE06717174}">
      <dgm:prSet phldrT="[Metin]" phldr="1"/>
      <dgm:spPr/>
      <dgm:t>
        <a:bodyPr/>
        <a:lstStyle/>
        <a:p>
          <a:endParaRPr lang="tr-TR" dirty="0"/>
        </a:p>
      </dgm:t>
    </dgm:pt>
    <dgm:pt modelId="{084DC248-C827-4770-8BD1-8C26FB900DBC}" type="sibTrans" cxnId="{04846772-6B81-40AE-BE3D-882711B60958}">
      <dgm:prSet/>
      <dgm:spPr/>
      <dgm:t>
        <a:bodyPr/>
        <a:lstStyle/>
        <a:p>
          <a:endParaRPr lang="tr-TR"/>
        </a:p>
      </dgm:t>
    </dgm:pt>
    <dgm:pt modelId="{5A73E44C-84C1-4818-8950-43042E8697C5}" type="parTrans" cxnId="{04846772-6B81-40AE-BE3D-882711B60958}">
      <dgm:prSet/>
      <dgm:spPr/>
      <dgm:t>
        <a:bodyPr/>
        <a:lstStyle/>
        <a:p>
          <a:endParaRPr lang="tr-TR"/>
        </a:p>
      </dgm:t>
    </dgm:pt>
    <dgm:pt modelId="{C55F2A3E-0ED4-4E16-8589-0E0CE52D0C3F}">
      <dgm:prSet phldrT="[Metin]" phldr="1"/>
      <dgm:spPr/>
      <dgm:t>
        <a:bodyPr/>
        <a:lstStyle/>
        <a:p>
          <a:endParaRPr lang="tr-TR" dirty="0"/>
        </a:p>
      </dgm:t>
    </dgm:pt>
    <dgm:pt modelId="{7B063091-F712-4047-95E2-156621FF8AC9}" type="sibTrans" cxnId="{606057EB-5A1D-43FB-B6F9-A6FB2F6B469E}">
      <dgm:prSet/>
      <dgm:spPr/>
      <dgm:t>
        <a:bodyPr/>
        <a:lstStyle/>
        <a:p>
          <a:endParaRPr lang="tr-TR"/>
        </a:p>
      </dgm:t>
    </dgm:pt>
    <dgm:pt modelId="{1837557F-FC3B-4236-9B2F-4BC64E130979}" type="parTrans" cxnId="{606057EB-5A1D-43FB-B6F9-A6FB2F6B469E}">
      <dgm:prSet/>
      <dgm:spPr/>
      <dgm:t>
        <a:bodyPr/>
        <a:lstStyle/>
        <a:p>
          <a:endParaRPr lang="tr-TR"/>
        </a:p>
      </dgm:t>
    </dgm:pt>
    <dgm:pt modelId="{17BD52A1-EBD0-4D2A-B655-CED8A0AF1DA8}">
      <dgm:prSet/>
      <dgm:spPr/>
      <dgm:t>
        <a:bodyPr/>
        <a:lstStyle/>
        <a:p>
          <a:r>
            <a:rPr lang="tr-TR" dirty="0" smtClean="0"/>
            <a:t>Dersliğin çok sıcak veya çok soğuk olmaması</a:t>
          </a:r>
          <a:endParaRPr lang="tr-TR" dirty="0"/>
        </a:p>
      </dgm:t>
    </dgm:pt>
    <dgm:pt modelId="{F2C33434-6504-46C4-AE1E-B113AB36A140}" type="parTrans" cxnId="{A1F3030E-A0CC-4590-B79E-FAC88A064637}">
      <dgm:prSet/>
      <dgm:spPr/>
      <dgm:t>
        <a:bodyPr/>
        <a:lstStyle/>
        <a:p>
          <a:endParaRPr lang="tr-TR"/>
        </a:p>
      </dgm:t>
    </dgm:pt>
    <dgm:pt modelId="{9ECCEC98-51D9-4BDC-96C3-D82EC25EF589}" type="sibTrans" cxnId="{A1F3030E-A0CC-4590-B79E-FAC88A064637}">
      <dgm:prSet/>
      <dgm:spPr/>
      <dgm:t>
        <a:bodyPr/>
        <a:lstStyle/>
        <a:p>
          <a:endParaRPr lang="tr-TR"/>
        </a:p>
      </dgm:t>
    </dgm:pt>
    <dgm:pt modelId="{01DCA294-F550-429E-8BF7-ADFDA34EF44D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Gürültülü ortamlara yakın olmaması</a:t>
          </a:r>
        </a:p>
      </dgm:t>
    </dgm:pt>
    <dgm:pt modelId="{DBA75A0C-CF3F-4EF2-A9C8-E9216E7C3ADE}" type="parTrans" cxnId="{DBDE3DC6-A15B-403B-A7A9-679E7802C599}">
      <dgm:prSet/>
      <dgm:spPr/>
      <dgm:t>
        <a:bodyPr/>
        <a:lstStyle/>
        <a:p>
          <a:endParaRPr lang="tr-TR"/>
        </a:p>
      </dgm:t>
    </dgm:pt>
    <dgm:pt modelId="{F5F2E671-DF2E-4D14-A151-FD2103CA5BC0}" type="sibTrans" cxnId="{DBDE3DC6-A15B-403B-A7A9-679E7802C599}">
      <dgm:prSet/>
      <dgm:spPr/>
      <dgm:t>
        <a:bodyPr/>
        <a:lstStyle/>
        <a:p>
          <a:endParaRPr lang="tr-TR"/>
        </a:p>
      </dgm:t>
    </dgm:pt>
    <dgm:pt modelId="{1820AC50-085A-415D-A3E4-3A74F21362D9}">
      <dgm:prSet/>
      <dgm:spPr/>
      <dgm:t>
        <a:bodyPr/>
        <a:lstStyle/>
        <a:p>
          <a:endParaRPr lang="tr-TR" dirty="0"/>
        </a:p>
      </dgm:t>
    </dgm:pt>
    <dgm:pt modelId="{D7FE5F99-E92E-4603-A321-B1A014B8FCDD}" type="sibTrans" cxnId="{3089709A-7D4C-4F87-83C9-19D231E2FB3B}">
      <dgm:prSet/>
      <dgm:spPr/>
      <dgm:t>
        <a:bodyPr/>
        <a:lstStyle/>
        <a:p>
          <a:endParaRPr lang="tr-TR"/>
        </a:p>
      </dgm:t>
    </dgm:pt>
    <dgm:pt modelId="{1766AF31-DB0F-4E3E-8977-F2AA0617E08A}" type="parTrans" cxnId="{3089709A-7D4C-4F87-83C9-19D231E2FB3B}">
      <dgm:prSet/>
      <dgm:spPr/>
      <dgm:t>
        <a:bodyPr/>
        <a:lstStyle/>
        <a:p>
          <a:endParaRPr lang="tr-TR"/>
        </a:p>
      </dgm:t>
    </dgm:pt>
    <dgm:pt modelId="{3E7D897E-D985-453C-A724-3F3EE6C00DFA}" type="pres">
      <dgm:prSet presAssocID="{7A79B8CE-3AEE-4BAC-854A-D8727F02D6C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C24542D-0BBF-4584-9836-18DFE7CE3377}" type="pres">
      <dgm:prSet presAssocID="{8387B07D-626D-44B9-A076-6DACA9C5687D}" presName="composite" presStyleCnt="0"/>
      <dgm:spPr/>
    </dgm:pt>
    <dgm:pt modelId="{C6D5B8DD-4603-4DAB-A849-6EDC60E61BF4}" type="pres">
      <dgm:prSet presAssocID="{8387B07D-626D-44B9-A076-6DACA9C5687D}" presName="parentText" presStyleLbl="align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BF76E5-D7AB-4EF3-A652-05B3AF8CAA17}" type="pres">
      <dgm:prSet presAssocID="{8387B07D-626D-44B9-A076-6DACA9C5687D}" presName="descendantText" presStyleLbl="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19B83F-1503-413C-B91A-98884182A964}" type="pres">
      <dgm:prSet presAssocID="{006EDDC9-CF66-46D5-9188-B5D8CE2A9FE3}" presName="sp" presStyleCnt="0"/>
      <dgm:spPr/>
    </dgm:pt>
    <dgm:pt modelId="{3D2F88B6-3BDE-49A8-8BEE-6293DAC312A8}" type="pres">
      <dgm:prSet presAssocID="{01370EF4-5996-4FE9-8EAE-6EEE06717174}" presName="composite" presStyleCnt="0"/>
      <dgm:spPr/>
    </dgm:pt>
    <dgm:pt modelId="{4133230D-004F-45A5-A9EF-D8D3EE47C10A}" type="pres">
      <dgm:prSet presAssocID="{01370EF4-5996-4FE9-8EAE-6EEE06717174}" presName="parentText" presStyleLbl="align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BB324A-FC71-4358-B1EC-96946A1061CC}" type="pres">
      <dgm:prSet presAssocID="{01370EF4-5996-4FE9-8EAE-6EEE06717174}" presName="descendantText" presStyleLbl="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53FC99-8BFC-47C6-A975-8E29079A591A}" type="pres">
      <dgm:prSet presAssocID="{084DC248-C827-4770-8BD1-8C26FB900DBC}" presName="sp" presStyleCnt="0"/>
      <dgm:spPr/>
    </dgm:pt>
    <dgm:pt modelId="{36306AE6-2321-4F2C-9351-D1FD0F49B171}" type="pres">
      <dgm:prSet presAssocID="{6EB091FA-D1ED-4E75-B50C-8DE732BE4B2A}" presName="composite" presStyleCnt="0"/>
      <dgm:spPr/>
    </dgm:pt>
    <dgm:pt modelId="{9C842BAA-B331-4A51-A280-8E06747DAB7A}" type="pres">
      <dgm:prSet presAssocID="{6EB091FA-D1ED-4E75-B50C-8DE732BE4B2A}" presName="parentText" presStyleLbl="align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2C3B94-5595-4EF3-A6F9-5B9ED50D168E}" type="pres">
      <dgm:prSet presAssocID="{6EB091FA-D1ED-4E75-B50C-8DE732BE4B2A}" presName="descendantText" presStyleLbl="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4A4E11-BDB3-48C3-A09E-F85234998F03}" type="pres">
      <dgm:prSet presAssocID="{C9354C42-8FB9-46EC-B8DF-1224684A1D3C}" presName="sp" presStyleCnt="0"/>
      <dgm:spPr/>
    </dgm:pt>
    <dgm:pt modelId="{6B1FF26D-D103-4291-BDD8-B181C886FF8B}" type="pres">
      <dgm:prSet presAssocID="{C55F2A3E-0ED4-4E16-8589-0E0CE52D0C3F}" presName="composite" presStyleCnt="0"/>
      <dgm:spPr/>
    </dgm:pt>
    <dgm:pt modelId="{F5DE1F07-AAA2-40ED-B53E-93A5EF2E0362}" type="pres">
      <dgm:prSet presAssocID="{C55F2A3E-0ED4-4E16-8589-0E0CE52D0C3F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3C74A3-0A6D-46DB-964D-126EF06650F9}" type="pres">
      <dgm:prSet presAssocID="{C55F2A3E-0ED4-4E16-8589-0E0CE52D0C3F}" presName="descendantText" presStyleLbl="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8A37F57-5D79-4E80-AD15-3AF3E0B23564}" type="pres">
      <dgm:prSet presAssocID="{7B063091-F712-4047-95E2-156621FF8AC9}" presName="sp" presStyleCnt="0"/>
      <dgm:spPr/>
    </dgm:pt>
    <dgm:pt modelId="{744676EC-7DBA-4051-8DFF-E5E569AD9CFE}" type="pres">
      <dgm:prSet presAssocID="{0D49BDBB-B525-411E-912B-DBDD5E97EAD4}" presName="composite" presStyleCnt="0"/>
      <dgm:spPr/>
    </dgm:pt>
    <dgm:pt modelId="{29A19359-8D99-468C-8BCB-BCB11E26E585}" type="pres">
      <dgm:prSet presAssocID="{0D49BDBB-B525-411E-912B-DBDD5E97EAD4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CE810D2-1A28-48A3-AF02-5B6F8E69E80A}" type="pres">
      <dgm:prSet presAssocID="{0D49BDBB-B525-411E-912B-DBDD5E97EAD4}" presName="descendantText" presStyleLbl="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2CE0EE-73AF-4403-9484-263CB4D40543}" type="pres">
      <dgm:prSet presAssocID="{F2C2A8FF-F572-4DB4-8EDE-3CCFA68AFC83}" presName="sp" presStyleCnt="0"/>
      <dgm:spPr/>
    </dgm:pt>
    <dgm:pt modelId="{C9C2207D-A238-4233-8600-B50016216FC0}" type="pres">
      <dgm:prSet presAssocID="{8BDDE18D-993C-4157-9A47-04D6D4094C12}" presName="composite" presStyleCnt="0"/>
      <dgm:spPr/>
    </dgm:pt>
    <dgm:pt modelId="{B42A9F84-4896-47ED-980F-AAF020776ED0}" type="pres">
      <dgm:prSet presAssocID="{8BDDE18D-993C-4157-9A47-04D6D4094C12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C5F6705-19F2-4A73-B7EE-65DE343B4307}" type="pres">
      <dgm:prSet presAssocID="{8BDDE18D-993C-4157-9A47-04D6D4094C12}" presName="descendantText" presStyleLbl="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2E2AD4-771E-4909-8C47-C1D4B916D5B3}" type="pres">
      <dgm:prSet presAssocID="{474674D7-0165-4E2C-9985-E6724F00E1CC}" presName="sp" presStyleCnt="0"/>
      <dgm:spPr/>
    </dgm:pt>
    <dgm:pt modelId="{E45153AE-00B1-4BCB-9B80-85E1678CC334}" type="pres">
      <dgm:prSet presAssocID="{1820AC50-085A-415D-A3E4-3A74F21362D9}" presName="composite" presStyleCnt="0"/>
      <dgm:spPr/>
    </dgm:pt>
    <dgm:pt modelId="{7402916B-47C0-44AB-83ED-A7AE1C4383E5}" type="pres">
      <dgm:prSet presAssocID="{1820AC50-085A-415D-A3E4-3A74F21362D9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E40A0B9-CFCB-4CCD-8506-D7D4C02FFF42}" type="pres">
      <dgm:prSet presAssocID="{1820AC50-085A-415D-A3E4-3A74F21362D9}" presName="descendantText" presStyleLbl="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BCBD326-38DD-48B2-8A32-82D96D9C371D}" type="pres">
      <dgm:prSet presAssocID="{D7FE5F99-E92E-4603-A321-B1A014B8FCDD}" presName="sp" presStyleCnt="0"/>
      <dgm:spPr/>
    </dgm:pt>
    <dgm:pt modelId="{9B499FFC-5D99-4405-9595-482F04FD995B}" type="pres">
      <dgm:prSet presAssocID="{B5DA9B9F-13B7-410D-AFA2-12E339B89386}" presName="composite" presStyleCnt="0"/>
      <dgm:spPr/>
    </dgm:pt>
    <dgm:pt modelId="{84EDB6E6-CBE8-46CA-BB51-35DD4740DB8C}" type="pres">
      <dgm:prSet presAssocID="{B5DA9B9F-13B7-410D-AFA2-12E339B89386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06D709-D4A3-43F8-991C-4EF78FB790F6}" type="pres">
      <dgm:prSet presAssocID="{B5DA9B9F-13B7-410D-AFA2-12E339B89386}" presName="descendantText" presStyleLbl="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780C7AA-C1FE-46D1-AAEC-F5E5757D55BA}" type="presOf" srcId="{0D49BDBB-B525-411E-912B-DBDD5E97EAD4}" destId="{29A19359-8D99-468C-8BCB-BCB11E26E585}" srcOrd="0" destOrd="0" presId="urn:microsoft.com/office/officeart/2005/8/layout/chevron2"/>
    <dgm:cxn modelId="{18BCA4DA-6E1D-4399-859D-B9B82998E983}" srcId="{7A79B8CE-3AEE-4BAC-854A-D8727F02D6C9}" destId="{6EB091FA-D1ED-4E75-B50C-8DE732BE4B2A}" srcOrd="2" destOrd="0" parTransId="{1BED42ED-D1AA-4925-9DDE-B378EF4B00E8}" sibTransId="{C9354C42-8FB9-46EC-B8DF-1224684A1D3C}"/>
    <dgm:cxn modelId="{5827024E-F716-4EF1-B246-48BC28259E43}" type="presOf" srcId="{01370EF4-5996-4FE9-8EAE-6EEE06717174}" destId="{4133230D-004F-45A5-A9EF-D8D3EE47C10A}" srcOrd="0" destOrd="0" presId="urn:microsoft.com/office/officeart/2005/8/layout/chevron2"/>
    <dgm:cxn modelId="{B6EB45E5-F3DC-4890-B252-C30752986F61}" type="presOf" srcId="{B5DA9B9F-13B7-410D-AFA2-12E339B89386}" destId="{84EDB6E6-CBE8-46CA-BB51-35DD4740DB8C}" srcOrd="0" destOrd="0" presId="urn:microsoft.com/office/officeart/2005/8/layout/chevron2"/>
    <dgm:cxn modelId="{790417D9-DDC6-48CB-8781-23984583A625}" type="presOf" srcId="{76720A03-B409-4A44-944B-D6675804C91A}" destId="{0DBF76E5-D7AB-4EF3-A652-05B3AF8CAA17}" srcOrd="0" destOrd="0" presId="urn:microsoft.com/office/officeart/2005/8/layout/chevron2"/>
    <dgm:cxn modelId="{FCBDDB72-9A53-45AC-8DFF-5E8F3BC0906A}" type="presOf" srcId="{11EA2CB3-FAC0-4D08-B09B-E66315FA59B4}" destId="{622C3B94-5595-4EF3-A6F9-5B9ED50D168E}" srcOrd="0" destOrd="0" presId="urn:microsoft.com/office/officeart/2005/8/layout/chevron2"/>
    <dgm:cxn modelId="{37876185-3C2B-4DD8-A690-4EDF748DE599}" srcId="{7A79B8CE-3AEE-4BAC-854A-D8727F02D6C9}" destId="{0D49BDBB-B525-411E-912B-DBDD5E97EAD4}" srcOrd="4" destOrd="0" parTransId="{62246109-FB3D-4115-A90A-E9525DFB9DAC}" sibTransId="{F2C2A8FF-F572-4DB4-8EDE-3CCFA68AFC83}"/>
    <dgm:cxn modelId="{5E8EBB9D-6567-4C22-883D-5595FDEB1214}" type="presOf" srcId="{6EB091FA-D1ED-4E75-B50C-8DE732BE4B2A}" destId="{9C842BAA-B331-4A51-A280-8E06747DAB7A}" srcOrd="0" destOrd="0" presId="urn:microsoft.com/office/officeart/2005/8/layout/chevron2"/>
    <dgm:cxn modelId="{845D80E1-E91E-4E83-BEB3-E91A3D6C3754}" type="presOf" srcId="{8A6C2326-D36D-419F-8D6F-362036F75FB4}" destId="{C2BB324A-FC71-4358-B1EC-96946A1061CC}" srcOrd="0" destOrd="0" presId="urn:microsoft.com/office/officeart/2005/8/layout/chevron2"/>
    <dgm:cxn modelId="{2E1FD4D8-A3A7-42DB-AC49-558D6DCA213F}" type="presOf" srcId="{01DCA294-F550-429E-8BF7-ADFDA34EF44D}" destId="{6E40A0B9-CFCB-4CCD-8506-D7D4C02FFF42}" srcOrd="0" destOrd="0" presId="urn:microsoft.com/office/officeart/2005/8/layout/chevron2"/>
    <dgm:cxn modelId="{0DF296D0-1AB8-408D-9A88-B4BBE76C4A0B}" srcId="{B5DA9B9F-13B7-410D-AFA2-12E339B89386}" destId="{8B0CDE76-D1C6-4319-B638-3160F59E4601}" srcOrd="0" destOrd="0" parTransId="{DFC008F6-B3E5-4A4F-A217-830AD5E8EDD9}" sibTransId="{796C0DC6-2BC5-4499-9C54-B106FCD210DD}"/>
    <dgm:cxn modelId="{D317C913-0828-4CE9-B8D9-8DB522DCA69C}" srcId="{0D49BDBB-B525-411E-912B-DBDD5E97EAD4}" destId="{54D98CDB-E5A9-4D8A-A2A7-7E46665807CD}" srcOrd="0" destOrd="0" parTransId="{F75B12D1-6399-43C7-A434-04F49305C99A}" sibTransId="{24C69D5E-4B5D-42EC-8B7F-CBD50B1ECCBB}"/>
    <dgm:cxn modelId="{AB9E1269-9131-442B-B3DB-47EDE00D459C}" srcId="{6EB091FA-D1ED-4E75-B50C-8DE732BE4B2A}" destId="{11EA2CB3-FAC0-4D08-B09B-E66315FA59B4}" srcOrd="0" destOrd="0" parTransId="{1341A62F-91A6-4258-BD26-70B788F0519B}" sibTransId="{D158C23D-4ECE-4C37-9042-986DB12F50B7}"/>
    <dgm:cxn modelId="{3089709A-7D4C-4F87-83C9-19D231E2FB3B}" srcId="{7A79B8CE-3AEE-4BAC-854A-D8727F02D6C9}" destId="{1820AC50-085A-415D-A3E4-3A74F21362D9}" srcOrd="6" destOrd="0" parTransId="{1766AF31-DB0F-4E3E-8977-F2AA0617E08A}" sibTransId="{D7FE5F99-E92E-4603-A321-B1A014B8FCDD}"/>
    <dgm:cxn modelId="{48F9B143-1125-46A9-B24D-9F7DB7424443}" srcId="{7A79B8CE-3AEE-4BAC-854A-D8727F02D6C9}" destId="{B5DA9B9F-13B7-410D-AFA2-12E339B89386}" srcOrd="7" destOrd="0" parTransId="{C57D1245-0196-4934-8C28-6E8CFB92D1B3}" sibTransId="{1D8BA204-DD4A-404C-AEE3-054A761597E6}"/>
    <dgm:cxn modelId="{C9C5AE07-D9EE-48E2-9CE2-F260BED769CC}" srcId="{01370EF4-5996-4FE9-8EAE-6EEE06717174}" destId="{8A6C2326-D36D-419F-8D6F-362036F75FB4}" srcOrd="0" destOrd="0" parTransId="{A1B7EA91-3455-4908-BDB0-C8BF33701F18}" sibTransId="{E8669ABD-1691-471C-A617-DFBA33C30098}"/>
    <dgm:cxn modelId="{51717BE9-4F70-4F3C-A876-833C0E43D2D2}" type="presOf" srcId="{17BD52A1-EBD0-4D2A-B655-CED8A0AF1DA8}" destId="{EC5F6705-19F2-4A73-B7EE-65DE343B4307}" srcOrd="0" destOrd="0" presId="urn:microsoft.com/office/officeart/2005/8/layout/chevron2"/>
    <dgm:cxn modelId="{606057EB-5A1D-43FB-B6F9-A6FB2F6B469E}" srcId="{7A79B8CE-3AEE-4BAC-854A-D8727F02D6C9}" destId="{C55F2A3E-0ED4-4E16-8589-0E0CE52D0C3F}" srcOrd="3" destOrd="0" parTransId="{1837557F-FC3B-4236-9B2F-4BC64E130979}" sibTransId="{7B063091-F712-4047-95E2-156621FF8AC9}"/>
    <dgm:cxn modelId="{22979189-BDA8-4FC2-BAD2-72CF0FD0DAC3}" type="presOf" srcId="{8BDDE18D-993C-4157-9A47-04D6D4094C12}" destId="{B42A9F84-4896-47ED-980F-AAF020776ED0}" srcOrd="0" destOrd="0" presId="urn:microsoft.com/office/officeart/2005/8/layout/chevron2"/>
    <dgm:cxn modelId="{37B5B313-D341-4E57-B3B8-2F30F1A11104}" srcId="{01370EF4-5996-4FE9-8EAE-6EEE06717174}" destId="{B60C92C4-BB56-4254-B913-3866B5FA05C1}" srcOrd="1" destOrd="0" parTransId="{53A9F4A5-C002-4809-92E4-BEED4EFA919F}" sibTransId="{DF953D0A-1340-4677-A0E1-496501D0A120}"/>
    <dgm:cxn modelId="{D4E24999-02FB-44DD-AA09-75A5086AB523}" srcId="{8387B07D-626D-44B9-A076-6DACA9C5687D}" destId="{76720A03-B409-4A44-944B-D6675804C91A}" srcOrd="0" destOrd="0" parTransId="{DA5C4D72-17C0-45A5-BAAA-19987450D616}" sibTransId="{0D11F8DA-42AD-426E-8895-7AC40DCA57EC}"/>
    <dgm:cxn modelId="{666F8215-D0A1-442C-B692-F696240BFBA3}" type="presOf" srcId="{8387B07D-626D-44B9-A076-6DACA9C5687D}" destId="{C6D5B8DD-4603-4DAB-A849-6EDC60E61BF4}" srcOrd="0" destOrd="0" presId="urn:microsoft.com/office/officeart/2005/8/layout/chevron2"/>
    <dgm:cxn modelId="{04846772-6B81-40AE-BE3D-882711B60958}" srcId="{7A79B8CE-3AEE-4BAC-854A-D8727F02D6C9}" destId="{01370EF4-5996-4FE9-8EAE-6EEE06717174}" srcOrd="1" destOrd="0" parTransId="{5A73E44C-84C1-4818-8950-43042E8697C5}" sibTransId="{084DC248-C827-4770-8BD1-8C26FB900DBC}"/>
    <dgm:cxn modelId="{3EF7955C-F71B-47F6-A80A-CB281CD72C6B}" type="presOf" srcId="{54D98CDB-E5A9-4D8A-A2A7-7E46665807CD}" destId="{ACE810D2-1A28-48A3-AF02-5B6F8E69E80A}" srcOrd="0" destOrd="0" presId="urn:microsoft.com/office/officeart/2005/8/layout/chevron2"/>
    <dgm:cxn modelId="{668A155A-0B02-4519-BAC1-221CF6057C88}" type="presOf" srcId="{E466A0CA-F362-4F90-AE3B-744FF44ACE5A}" destId="{163C74A3-0A6D-46DB-964D-126EF06650F9}" srcOrd="0" destOrd="0" presId="urn:microsoft.com/office/officeart/2005/8/layout/chevron2"/>
    <dgm:cxn modelId="{2517C8F3-49E5-4EFA-B36F-44719AC2849E}" type="presOf" srcId="{8B0CDE76-D1C6-4319-B638-3160F59E4601}" destId="{8806D709-D4A3-43F8-991C-4EF78FB790F6}" srcOrd="0" destOrd="0" presId="urn:microsoft.com/office/officeart/2005/8/layout/chevron2"/>
    <dgm:cxn modelId="{D0BE988F-CD8B-461A-955B-A74C2905E4CE}" srcId="{7A79B8CE-3AEE-4BAC-854A-D8727F02D6C9}" destId="{8387B07D-626D-44B9-A076-6DACA9C5687D}" srcOrd="0" destOrd="0" parTransId="{87261F26-CB51-4391-8B32-17742EE0780E}" sibTransId="{006EDDC9-CF66-46D5-9188-B5D8CE2A9FE3}"/>
    <dgm:cxn modelId="{A1F3030E-A0CC-4590-B79E-FAC88A064637}" srcId="{8BDDE18D-993C-4157-9A47-04D6D4094C12}" destId="{17BD52A1-EBD0-4D2A-B655-CED8A0AF1DA8}" srcOrd="0" destOrd="0" parTransId="{F2C33434-6504-46C4-AE1E-B113AB36A140}" sibTransId="{9ECCEC98-51D9-4BDC-96C3-D82EC25EF589}"/>
    <dgm:cxn modelId="{A7C21D49-3013-407C-861F-0B0AAB511246}" type="presOf" srcId="{7A79B8CE-3AEE-4BAC-854A-D8727F02D6C9}" destId="{3E7D897E-D985-453C-A724-3F3EE6C00DFA}" srcOrd="0" destOrd="0" presId="urn:microsoft.com/office/officeart/2005/8/layout/chevron2"/>
    <dgm:cxn modelId="{C41D552E-FA87-4FAC-9419-19478A51BAE3}" type="presOf" srcId="{1820AC50-085A-415D-A3E4-3A74F21362D9}" destId="{7402916B-47C0-44AB-83ED-A7AE1C4383E5}" srcOrd="0" destOrd="0" presId="urn:microsoft.com/office/officeart/2005/8/layout/chevron2"/>
    <dgm:cxn modelId="{DBDE3DC6-A15B-403B-A7A9-679E7802C599}" srcId="{1820AC50-085A-415D-A3E4-3A74F21362D9}" destId="{01DCA294-F550-429E-8BF7-ADFDA34EF44D}" srcOrd="0" destOrd="0" parTransId="{DBA75A0C-CF3F-4EF2-A9C8-E9216E7C3ADE}" sibTransId="{F5F2E671-DF2E-4D14-A151-FD2103CA5BC0}"/>
    <dgm:cxn modelId="{701EFA27-74F6-4B1B-ACC1-3D3E9E0A4483}" type="presOf" srcId="{B60C92C4-BB56-4254-B913-3866B5FA05C1}" destId="{C2BB324A-FC71-4358-B1EC-96946A1061CC}" srcOrd="0" destOrd="1" presId="urn:microsoft.com/office/officeart/2005/8/layout/chevron2"/>
    <dgm:cxn modelId="{8C35C9FD-CF98-4003-A7C5-FCC8720F0F59}" srcId="{7A79B8CE-3AEE-4BAC-854A-D8727F02D6C9}" destId="{8BDDE18D-993C-4157-9A47-04D6D4094C12}" srcOrd="5" destOrd="0" parTransId="{362A63F7-4EC9-4919-A41E-08EDA3CB8927}" sibTransId="{474674D7-0165-4E2C-9985-E6724F00E1CC}"/>
    <dgm:cxn modelId="{55B25E03-9B7F-437A-8170-ACB3E005C181}" srcId="{C55F2A3E-0ED4-4E16-8589-0E0CE52D0C3F}" destId="{E466A0CA-F362-4F90-AE3B-744FF44ACE5A}" srcOrd="0" destOrd="0" parTransId="{5C2907A0-B768-4C28-BA8E-8662DF11FC6E}" sibTransId="{DE5F0021-A137-4779-9892-A472DA0AAEA7}"/>
    <dgm:cxn modelId="{4E82DC42-F63A-4D68-B48D-9A7390D32549}" type="presOf" srcId="{C55F2A3E-0ED4-4E16-8589-0E0CE52D0C3F}" destId="{F5DE1F07-AAA2-40ED-B53E-93A5EF2E0362}" srcOrd="0" destOrd="0" presId="urn:microsoft.com/office/officeart/2005/8/layout/chevron2"/>
    <dgm:cxn modelId="{F56B45AE-6FAC-4B7E-9A55-4CA84512C9F2}" type="presParOf" srcId="{3E7D897E-D985-453C-A724-3F3EE6C00DFA}" destId="{DC24542D-0BBF-4584-9836-18DFE7CE3377}" srcOrd="0" destOrd="0" presId="urn:microsoft.com/office/officeart/2005/8/layout/chevron2"/>
    <dgm:cxn modelId="{188926DB-D8CD-4F77-95E4-D04526C065C7}" type="presParOf" srcId="{DC24542D-0BBF-4584-9836-18DFE7CE3377}" destId="{C6D5B8DD-4603-4DAB-A849-6EDC60E61BF4}" srcOrd="0" destOrd="0" presId="urn:microsoft.com/office/officeart/2005/8/layout/chevron2"/>
    <dgm:cxn modelId="{E60BEAF9-A8B0-4D01-BBD9-02E52E6ABEFC}" type="presParOf" srcId="{DC24542D-0BBF-4584-9836-18DFE7CE3377}" destId="{0DBF76E5-D7AB-4EF3-A652-05B3AF8CAA17}" srcOrd="1" destOrd="0" presId="urn:microsoft.com/office/officeart/2005/8/layout/chevron2"/>
    <dgm:cxn modelId="{2CEED446-F47A-49D8-95D2-857CAC72FEB6}" type="presParOf" srcId="{3E7D897E-D985-453C-A724-3F3EE6C00DFA}" destId="{6419B83F-1503-413C-B91A-98884182A964}" srcOrd="1" destOrd="0" presId="urn:microsoft.com/office/officeart/2005/8/layout/chevron2"/>
    <dgm:cxn modelId="{CE6F957B-44F8-47C8-94BA-F5DC90CC3BC5}" type="presParOf" srcId="{3E7D897E-D985-453C-A724-3F3EE6C00DFA}" destId="{3D2F88B6-3BDE-49A8-8BEE-6293DAC312A8}" srcOrd="2" destOrd="0" presId="urn:microsoft.com/office/officeart/2005/8/layout/chevron2"/>
    <dgm:cxn modelId="{2D597B35-E1A3-4333-9C08-0765F65922A1}" type="presParOf" srcId="{3D2F88B6-3BDE-49A8-8BEE-6293DAC312A8}" destId="{4133230D-004F-45A5-A9EF-D8D3EE47C10A}" srcOrd="0" destOrd="0" presId="urn:microsoft.com/office/officeart/2005/8/layout/chevron2"/>
    <dgm:cxn modelId="{8D6681F6-184F-460B-96DE-30A49DB993AC}" type="presParOf" srcId="{3D2F88B6-3BDE-49A8-8BEE-6293DAC312A8}" destId="{C2BB324A-FC71-4358-B1EC-96946A1061CC}" srcOrd="1" destOrd="0" presId="urn:microsoft.com/office/officeart/2005/8/layout/chevron2"/>
    <dgm:cxn modelId="{CC32FE29-4DE3-4F7C-8004-D93695BAAF5D}" type="presParOf" srcId="{3E7D897E-D985-453C-A724-3F3EE6C00DFA}" destId="{1653FC99-8BFC-47C6-A975-8E29079A591A}" srcOrd="3" destOrd="0" presId="urn:microsoft.com/office/officeart/2005/8/layout/chevron2"/>
    <dgm:cxn modelId="{BF3CD4E2-A576-46C2-996B-41E931A4F975}" type="presParOf" srcId="{3E7D897E-D985-453C-A724-3F3EE6C00DFA}" destId="{36306AE6-2321-4F2C-9351-D1FD0F49B171}" srcOrd="4" destOrd="0" presId="urn:microsoft.com/office/officeart/2005/8/layout/chevron2"/>
    <dgm:cxn modelId="{EB331634-B379-4F57-9D7C-2CD7CD9A3A43}" type="presParOf" srcId="{36306AE6-2321-4F2C-9351-D1FD0F49B171}" destId="{9C842BAA-B331-4A51-A280-8E06747DAB7A}" srcOrd="0" destOrd="0" presId="urn:microsoft.com/office/officeart/2005/8/layout/chevron2"/>
    <dgm:cxn modelId="{F19DDEED-0481-4148-B099-EF78C51252FD}" type="presParOf" srcId="{36306AE6-2321-4F2C-9351-D1FD0F49B171}" destId="{622C3B94-5595-4EF3-A6F9-5B9ED50D168E}" srcOrd="1" destOrd="0" presId="urn:microsoft.com/office/officeart/2005/8/layout/chevron2"/>
    <dgm:cxn modelId="{14AC1AF7-E090-4E9D-9DC5-8ACAC09A1A17}" type="presParOf" srcId="{3E7D897E-D985-453C-A724-3F3EE6C00DFA}" destId="{644A4E11-BDB3-48C3-A09E-F85234998F03}" srcOrd="5" destOrd="0" presId="urn:microsoft.com/office/officeart/2005/8/layout/chevron2"/>
    <dgm:cxn modelId="{D2A63F5D-7D52-46F1-90BF-1E94DAC1C95C}" type="presParOf" srcId="{3E7D897E-D985-453C-A724-3F3EE6C00DFA}" destId="{6B1FF26D-D103-4291-BDD8-B181C886FF8B}" srcOrd="6" destOrd="0" presId="urn:microsoft.com/office/officeart/2005/8/layout/chevron2"/>
    <dgm:cxn modelId="{814FCA45-2119-4ACB-9D60-88233061DE1C}" type="presParOf" srcId="{6B1FF26D-D103-4291-BDD8-B181C886FF8B}" destId="{F5DE1F07-AAA2-40ED-B53E-93A5EF2E0362}" srcOrd="0" destOrd="0" presId="urn:microsoft.com/office/officeart/2005/8/layout/chevron2"/>
    <dgm:cxn modelId="{FB7E3B40-E699-43B6-B8E5-9651BF777F61}" type="presParOf" srcId="{6B1FF26D-D103-4291-BDD8-B181C886FF8B}" destId="{163C74A3-0A6D-46DB-964D-126EF06650F9}" srcOrd="1" destOrd="0" presId="urn:microsoft.com/office/officeart/2005/8/layout/chevron2"/>
    <dgm:cxn modelId="{DAF02EDB-8BA3-4A47-A06F-5E693BC78798}" type="presParOf" srcId="{3E7D897E-D985-453C-A724-3F3EE6C00DFA}" destId="{38A37F57-5D79-4E80-AD15-3AF3E0B23564}" srcOrd="7" destOrd="0" presId="urn:microsoft.com/office/officeart/2005/8/layout/chevron2"/>
    <dgm:cxn modelId="{2FCFDC38-8788-4B47-8898-71E893B22D62}" type="presParOf" srcId="{3E7D897E-D985-453C-A724-3F3EE6C00DFA}" destId="{744676EC-7DBA-4051-8DFF-E5E569AD9CFE}" srcOrd="8" destOrd="0" presId="urn:microsoft.com/office/officeart/2005/8/layout/chevron2"/>
    <dgm:cxn modelId="{F4C5C645-0412-44D0-BC96-E9498B1901D8}" type="presParOf" srcId="{744676EC-7DBA-4051-8DFF-E5E569AD9CFE}" destId="{29A19359-8D99-468C-8BCB-BCB11E26E585}" srcOrd="0" destOrd="0" presId="urn:microsoft.com/office/officeart/2005/8/layout/chevron2"/>
    <dgm:cxn modelId="{EC4E7376-B8F3-46E0-B1D9-8F241049BC44}" type="presParOf" srcId="{744676EC-7DBA-4051-8DFF-E5E569AD9CFE}" destId="{ACE810D2-1A28-48A3-AF02-5B6F8E69E80A}" srcOrd="1" destOrd="0" presId="urn:microsoft.com/office/officeart/2005/8/layout/chevron2"/>
    <dgm:cxn modelId="{8F483081-60F8-4F2D-9210-8C2AFC8657AE}" type="presParOf" srcId="{3E7D897E-D985-453C-A724-3F3EE6C00DFA}" destId="{6C2CE0EE-73AF-4403-9484-263CB4D40543}" srcOrd="9" destOrd="0" presId="urn:microsoft.com/office/officeart/2005/8/layout/chevron2"/>
    <dgm:cxn modelId="{625897C8-5444-4559-BB2F-D19895498E91}" type="presParOf" srcId="{3E7D897E-D985-453C-A724-3F3EE6C00DFA}" destId="{C9C2207D-A238-4233-8600-B50016216FC0}" srcOrd="10" destOrd="0" presId="urn:microsoft.com/office/officeart/2005/8/layout/chevron2"/>
    <dgm:cxn modelId="{3E6647D9-8B00-40E9-8BE1-D7AE84A1A1B1}" type="presParOf" srcId="{C9C2207D-A238-4233-8600-B50016216FC0}" destId="{B42A9F84-4896-47ED-980F-AAF020776ED0}" srcOrd="0" destOrd="0" presId="urn:microsoft.com/office/officeart/2005/8/layout/chevron2"/>
    <dgm:cxn modelId="{55F52819-83AA-4594-9378-F6A9E94249AD}" type="presParOf" srcId="{C9C2207D-A238-4233-8600-B50016216FC0}" destId="{EC5F6705-19F2-4A73-B7EE-65DE343B4307}" srcOrd="1" destOrd="0" presId="urn:microsoft.com/office/officeart/2005/8/layout/chevron2"/>
    <dgm:cxn modelId="{BF991903-7237-4010-89C4-2E63960E069D}" type="presParOf" srcId="{3E7D897E-D985-453C-A724-3F3EE6C00DFA}" destId="{F42E2AD4-771E-4909-8C47-C1D4B916D5B3}" srcOrd="11" destOrd="0" presId="urn:microsoft.com/office/officeart/2005/8/layout/chevron2"/>
    <dgm:cxn modelId="{BBCD55EC-83B4-414F-A2AB-1E700CD80DE9}" type="presParOf" srcId="{3E7D897E-D985-453C-A724-3F3EE6C00DFA}" destId="{E45153AE-00B1-4BCB-9B80-85E1678CC334}" srcOrd="12" destOrd="0" presId="urn:microsoft.com/office/officeart/2005/8/layout/chevron2"/>
    <dgm:cxn modelId="{5F0DE5B6-C4E4-495A-9FE4-BBA78D91F2CA}" type="presParOf" srcId="{E45153AE-00B1-4BCB-9B80-85E1678CC334}" destId="{7402916B-47C0-44AB-83ED-A7AE1C4383E5}" srcOrd="0" destOrd="0" presId="urn:microsoft.com/office/officeart/2005/8/layout/chevron2"/>
    <dgm:cxn modelId="{59E20286-6673-4221-8F7C-08A99FD07F5B}" type="presParOf" srcId="{E45153AE-00B1-4BCB-9B80-85E1678CC334}" destId="{6E40A0B9-CFCB-4CCD-8506-D7D4C02FFF42}" srcOrd="1" destOrd="0" presId="urn:microsoft.com/office/officeart/2005/8/layout/chevron2"/>
    <dgm:cxn modelId="{683A4332-BFD4-456E-8290-C53446250402}" type="presParOf" srcId="{3E7D897E-D985-453C-A724-3F3EE6C00DFA}" destId="{7BCBD326-38DD-48B2-8A32-82D96D9C371D}" srcOrd="13" destOrd="0" presId="urn:microsoft.com/office/officeart/2005/8/layout/chevron2"/>
    <dgm:cxn modelId="{15164A07-1ABD-4841-B40F-D8F347F8BB33}" type="presParOf" srcId="{3E7D897E-D985-453C-A724-3F3EE6C00DFA}" destId="{9B499FFC-5D99-4405-9595-482F04FD995B}" srcOrd="14" destOrd="0" presId="urn:microsoft.com/office/officeart/2005/8/layout/chevron2"/>
    <dgm:cxn modelId="{70F9D3AF-C7E4-4EF6-871D-050CCD1C468F}" type="presParOf" srcId="{9B499FFC-5D99-4405-9595-482F04FD995B}" destId="{84EDB6E6-CBE8-46CA-BB51-35DD4740DB8C}" srcOrd="0" destOrd="0" presId="urn:microsoft.com/office/officeart/2005/8/layout/chevron2"/>
    <dgm:cxn modelId="{C1DFD871-D620-4BEB-BA16-E6083CED36CB}" type="presParOf" srcId="{9B499FFC-5D99-4405-9595-482F04FD995B}" destId="{8806D709-D4A3-43F8-991C-4EF78FB790F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B14713-4634-4B9D-B726-CE65BDFC98CE}" type="doc">
      <dgm:prSet loTypeId="urn:microsoft.com/office/officeart/2005/8/layout/process5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AFC62CDB-4634-4680-B57E-53727529375F}">
      <dgm:prSet phldrT="[Metin]"/>
      <dgm:spPr/>
      <dgm:t>
        <a:bodyPr/>
        <a:lstStyle/>
        <a:p>
          <a:r>
            <a:rPr lang="tr-TR" dirty="0" smtClean="0"/>
            <a:t>Sınıf arkadaşlarıyla tanışma</a:t>
          </a:r>
          <a:endParaRPr lang="tr-TR" dirty="0"/>
        </a:p>
      </dgm:t>
    </dgm:pt>
    <dgm:pt modelId="{93EFEAF4-882E-4B1C-B0C6-7CB60DEEDC63}" type="parTrans" cxnId="{9FCD3D7A-F64E-47E4-983B-C5637BCAD064}">
      <dgm:prSet/>
      <dgm:spPr/>
      <dgm:t>
        <a:bodyPr/>
        <a:lstStyle/>
        <a:p>
          <a:endParaRPr lang="tr-TR"/>
        </a:p>
      </dgm:t>
    </dgm:pt>
    <dgm:pt modelId="{0E2DF734-5ABA-4853-876D-498F13B87F57}" type="sibTrans" cxnId="{9FCD3D7A-F64E-47E4-983B-C5637BCAD064}">
      <dgm:prSet/>
      <dgm:spPr/>
      <dgm:t>
        <a:bodyPr/>
        <a:lstStyle/>
        <a:p>
          <a:endParaRPr lang="tr-TR"/>
        </a:p>
      </dgm:t>
    </dgm:pt>
    <dgm:pt modelId="{D9281F4A-C35E-46A6-93B3-664C153F900F}">
      <dgm:prSet phldrT="[Metin]"/>
      <dgm:spPr/>
      <dgm:t>
        <a:bodyPr/>
        <a:lstStyle/>
        <a:p>
          <a:r>
            <a:rPr lang="tr-TR" dirty="0" smtClean="0"/>
            <a:t>Okulun bölümlerini gezme ve tanıma</a:t>
          </a:r>
          <a:endParaRPr lang="tr-TR" dirty="0"/>
        </a:p>
      </dgm:t>
    </dgm:pt>
    <dgm:pt modelId="{542B8AED-C8C6-469B-83C8-EC696898A34B}" type="parTrans" cxnId="{61C86578-CFC7-48AD-A8BD-88389848BF0A}">
      <dgm:prSet/>
      <dgm:spPr/>
      <dgm:t>
        <a:bodyPr/>
        <a:lstStyle/>
        <a:p>
          <a:endParaRPr lang="tr-TR"/>
        </a:p>
      </dgm:t>
    </dgm:pt>
    <dgm:pt modelId="{081C3C0C-3CE5-4A16-8733-7EE0C7682442}" type="sibTrans" cxnId="{61C86578-CFC7-48AD-A8BD-88389848BF0A}">
      <dgm:prSet/>
      <dgm:spPr/>
      <dgm:t>
        <a:bodyPr/>
        <a:lstStyle/>
        <a:p>
          <a:endParaRPr lang="tr-TR"/>
        </a:p>
      </dgm:t>
    </dgm:pt>
    <dgm:pt modelId="{05988692-B2FB-488B-8AB2-79F6C73F2B3F}">
      <dgm:prSet phldrT="[Metin]"/>
      <dgm:spPr/>
      <dgm:t>
        <a:bodyPr/>
        <a:lstStyle/>
        <a:p>
          <a:r>
            <a:rPr lang="tr-TR" dirty="0" smtClean="0"/>
            <a:t>Ders ve teneffüs saatleri</a:t>
          </a:r>
          <a:endParaRPr lang="tr-TR" dirty="0"/>
        </a:p>
      </dgm:t>
    </dgm:pt>
    <dgm:pt modelId="{9116B9DA-50F6-48D1-B4A5-6EFDAF7CCA26}" type="parTrans" cxnId="{F2209139-52FB-464F-A569-24D35EDF10CE}">
      <dgm:prSet/>
      <dgm:spPr/>
      <dgm:t>
        <a:bodyPr/>
        <a:lstStyle/>
        <a:p>
          <a:endParaRPr lang="tr-TR"/>
        </a:p>
      </dgm:t>
    </dgm:pt>
    <dgm:pt modelId="{FD98D824-7AF9-43D7-B1CD-CE25BB26A29F}" type="sibTrans" cxnId="{F2209139-52FB-464F-A569-24D35EDF10CE}">
      <dgm:prSet/>
      <dgm:spPr/>
      <dgm:t>
        <a:bodyPr/>
        <a:lstStyle/>
        <a:p>
          <a:endParaRPr lang="tr-TR"/>
        </a:p>
      </dgm:t>
    </dgm:pt>
    <dgm:pt modelId="{0A278C8C-C79A-499A-8FF3-437AFDF46C52}">
      <dgm:prSet phldrT="[Metin]"/>
      <dgm:spPr/>
      <dgm:t>
        <a:bodyPr/>
        <a:lstStyle/>
        <a:p>
          <a:r>
            <a:rPr lang="tr-TR" dirty="0" smtClean="0"/>
            <a:t>Okul kuralları</a:t>
          </a:r>
          <a:endParaRPr lang="tr-TR" dirty="0"/>
        </a:p>
      </dgm:t>
    </dgm:pt>
    <dgm:pt modelId="{98B7B180-BF98-4187-89DD-F44A06C248E6}" type="parTrans" cxnId="{65A01B5A-A72A-4382-B846-78047FFA9763}">
      <dgm:prSet/>
      <dgm:spPr/>
      <dgm:t>
        <a:bodyPr/>
        <a:lstStyle/>
        <a:p>
          <a:endParaRPr lang="tr-TR"/>
        </a:p>
      </dgm:t>
    </dgm:pt>
    <dgm:pt modelId="{32AC247A-BAB5-48CB-ADFE-291504159C1F}" type="sibTrans" cxnId="{65A01B5A-A72A-4382-B846-78047FFA9763}">
      <dgm:prSet/>
      <dgm:spPr/>
      <dgm:t>
        <a:bodyPr/>
        <a:lstStyle/>
        <a:p>
          <a:endParaRPr lang="tr-TR"/>
        </a:p>
      </dgm:t>
    </dgm:pt>
    <dgm:pt modelId="{6A90825D-9AD8-4348-AD2E-C59A702BDC94}">
      <dgm:prSet phldrT="[Metin]"/>
      <dgm:spPr/>
      <dgm:t>
        <a:bodyPr/>
        <a:lstStyle/>
        <a:p>
          <a:r>
            <a:rPr lang="tr-TR" dirty="0" smtClean="0"/>
            <a:t>Sınıf kuralları</a:t>
          </a:r>
          <a:endParaRPr lang="tr-TR" dirty="0"/>
        </a:p>
      </dgm:t>
    </dgm:pt>
    <dgm:pt modelId="{4E3AFACC-9C8A-4863-A1C8-764848F5FBDF}" type="parTrans" cxnId="{B37A0C20-D1BB-4885-B3D4-346CA9AB0A43}">
      <dgm:prSet/>
      <dgm:spPr/>
      <dgm:t>
        <a:bodyPr/>
        <a:lstStyle/>
        <a:p>
          <a:endParaRPr lang="tr-TR"/>
        </a:p>
      </dgm:t>
    </dgm:pt>
    <dgm:pt modelId="{CAD084DA-5AD0-48B3-BD6F-E61B6F0316E4}" type="sibTrans" cxnId="{B37A0C20-D1BB-4885-B3D4-346CA9AB0A43}">
      <dgm:prSet/>
      <dgm:spPr/>
      <dgm:t>
        <a:bodyPr/>
        <a:lstStyle/>
        <a:p>
          <a:endParaRPr lang="tr-TR"/>
        </a:p>
      </dgm:t>
    </dgm:pt>
    <dgm:pt modelId="{48210328-88F1-4593-8858-7C1FF2902DFB}" type="pres">
      <dgm:prSet presAssocID="{F8B14713-4634-4B9D-B726-CE65BDFC98C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76AC89D-9759-4C5D-9167-5B553E692B2E}" type="pres">
      <dgm:prSet presAssocID="{AFC62CDB-4634-4680-B57E-53727529375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45E340E-12CE-4C0E-BE2B-34A43BD2B065}" type="pres">
      <dgm:prSet presAssocID="{0E2DF734-5ABA-4853-876D-498F13B87F57}" presName="sibTrans" presStyleLbl="sibTrans2D1" presStyleIdx="0" presStyleCnt="4"/>
      <dgm:spPr/>
      <dgm:t>
        <a:bodyPr/>
        <a:lstStyle/>
        <a:p>
          <a:endParaRPr lang="tr-TR"/>
        </a:p>
      </dgm:t>
    </dgm:pt>
    <dgm:pt modelId="{10D3EE17-B010-44D9-B227-621B5F734017}" type="pres">
      <dgm:prSet presAssocID="{0E2DF734-5ABA-4853-876D-498F13B87F57}" presName="connectorText" presStyleLbl="sibTrans2D1" presStyleIdx="0" presStyleCnt="4"/>
      <dgm:spPr/>
      <dgm:t>
        <a:bodyPr/>
        <a:lstStyle/>
        <a:p>
          <a:endParaRPr lang="tr-TR"/>
        </a:p>
      </dgm:t>
    </dgm:pt>
    <dgm:pt modelId="{7B8F0590-D11E-4198-8EC4-C5BB862AA238}" type="pres">
      <dgm:prSet presAssocID="{D9281F4A-C35E-46A6-93B3-664C153F900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D28ABE-0AC9-407D-A9DF-4B9054D7E38D}" type="pres">
      <dgm:prSet presAssocID="{081C3C0C-3CE5-4A16-8733-7EE0C7682442}" presName="sibTrans" presStyleLbl="sibTrans2D1" presStyleIdx="1" presStyleCnt="4"/>
      <dgm:spPr/>
      <dgm:t>
        <a:bodyPr/>
        <a:lstStyle/>
        <a:p>
          <a:endParaRPr lang="tr-TR"/>
        </a:p>
      </dgm:t>
    </dgm:pt>
    <dgm:pt modelId="{0C60FF56-AAD7-47DB-A6C1-57FA2C340B70}" type="pres">
      <dgm:prSet presAssocID="{081C3C0C-3CE5-4A16-8733-7EE0C7682442}" presName="connectorText" presStyleLbl="sibTrans2D1" presStyleIdx="1" presStyleCnt="4"/>
      <dgm:spPr/>
      <dgm:t>
        <a:bodyPr/>
        <a:lstStyle/>
        <a:p>
          <a:endParaRPr lang="tr-TR"/>
        </a:p>
      </dgm:t>
    </dgm:pt>
    <dgm:pt modelId="{734D1DC5-0931-49F1-9734-F79D30045349}" type="pres">
      <dgm:prSet presAssocID="{05988692-B2FB-488B-8AB2-79F6C73F2B3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9BA0E4-E322-4F13-839B-1E062D64E411}" type="pres">
      <dgm:prSet presAssocID="{FD98D824-7AF9-43D7-B1CD-CE25BB26A29F}" presName="sibTrans" presStyleLbl="sibTrans2D1" presStyleIdx="2" presStyleCnt="4"/>
      <dgm:spPr/>
      <dgm:t>
        <a:bodyPr/>
        <a:lstStyle/>
        <a:p>
          <a:endParaRPr lang="tr-TR"/>
        </a:p>
      </dgm:t>
    </dgm:pt>
    <dgm:pt modelId="{3B335BB0-416B-4C99-828F-218A29CDF79F}" type="pres">
      <dgm:prSet presAssocID="{FD98D824-7AF9-43D7-B1CD-CE25BB26A29F}" presName="connectorText" presStyleLbl="sibTrans2D1" presStyleIdx="2" presStyleCnt="4"/>
      <dgm:spPr/>
      <dgm:t>
        <a:bodyPr/>
        <a:lstStyle/>
        <a:p>
          <a:endParaRPr lang="tr-TR"/>
        </a:p>
      </dgm:t>
    </dgm:pt>
    <dgm:pt modelId="{E4535609-27CD-433B-9FEA-D4703D6D581D}" type="pres">
      <dgm:prSet presAssocID="{0A278C8C-C79A-499A-8FF3-437AFDF46C5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CE8059-A325-4E88-A4F7-6397413FE0E1}" type="pres">
      <dgm:prSet presAssocID="{32AC247A-BAB5-48CB-ADFE-291504159C1F}" presName="sibTrans" presStyleLbl="sibTrans2D1" presStyleIdx="3" presStyleCnt="4"/>
      <dgm:spPr/>
      <dgm:t>
        <a:bodyPr/>
        <a:lstStyle/>
        <a:p>
          <a:endParaRPr lang="tr-TR"/>
        </a:p>
      </dgm:t>
    </dgm:pt>
    <dgm:pt modelId="{FE99C5A7-63B8-4064-BC7C-871EA275E031}" type="pres">
      <dgm:prSet presAssocID="{32AC247A-BAB5-48CB-ADFE-291504159C1F}" presName="connectorText" presStyleLbl="sibTrans2D1" presStyleIdx="3" presStyleCnt="4"/>
      <dgm:spPr/>
      <dgm:t>
        <a:bodyPr/>
        <a:lstStyle/>
        <a:p>
          <a:endParaRPr lang="tr-TR"/>
        </a:p>
      </dgm:t>
    </dgm:pt>
    <dgm:pt modelId="{D9DD4D94-0327-498A-8BE3-392A0020006C}" type="pres">
      <dgm:prSet presAssocID="{6A90825D-9AD8-4348-AD2E-C59A702BDC9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0DFB773-DAE7-4BBA-939A-67002F0FFAF7}" type="presOf" srcId="{0A278C8C-C79A-499A-8FF3-437AFDF46C52}" destId="{E4535609-27CD-433B-9FEA-D4703D6D581D}" srcOrd="0" destOrd="0" presId="urn:microsoft.com/office/officeart/2005/8/layout/process5"/>
    <dgm:cxn modelId="{A9FCD6AD-B84B-418F-93DB-D56B5F8928EB}" type="presOf" srcId="{081C3C0C-3CE5-4A16-8733-7EE0C7682442}" destId="{53D28ABE-0AC9-407D-A9DF-4B9054D7E38D}" srcOrd="0" destOrd="0" presId="urn:microsoft.com/office/officeart/2005/8/layout/process5"/>
    <dgm:cxn modelId="{A2F0F187-4EDA-418C-8034-92CC43759673}" type="presOf" srcId="{F8B14713-4634-4B9D-B726-CE65BDFC98CE}" destId="{48210328-88F1-4593-8858-7C1FF2902DFB}" srcOrd="0" destOrd="0" presId="urn:microsoft.com/office/officeart/2005/8/layout/process5"/>
    <dgm:cxn modelId="{4BAE0B6C-5801-48CA-91C7-347EC0303D53}" type="presOf" srcId="{D9281F4A-C35E-46A6-93B3-664C153F900F}" destId="{7B8F0590-D11E-4198-8EC4-C5BB862AA238}" srcOrd="0" destOrd="0" presId="urn:microsoft.com/office/officeart/2005/8/layout/process5"/>
    <dgm:cxn modelId="{B37A0C20-D1BB-4885-B3D4-346CA9AB0A43}" srcId="{F8B14713-4634-4B9D-B726-CE65BDFC98CE}" destId="{6A90825D-9AD8-4348-AD2E-C59A702BDC94}" srcOrd="4" destOrd="0" parTransId="{4E3AFACC-9C8A-4863-A1C8-764848F5FBDF}" sibTransId="{CAD084DA-5AD0-48B3-BD6F-E61B6F0316E4}"/>
    <dgm:cxn modelId="{BC4134C9-46C7-4A8D-B13C-3AE2291BF61B}" type="presOf" srcId="{32AC247A-BAB5-48CB-ADFE-291504159C1F}" destId="{FE99C5A7-63B8-4064-BC7C-871EA275E031}" srcOrd="1" destOrd="0" presId="urn:microsoft.com/office/officeart/2005/8/layout/process5"/>
    <dgm:cxn modelId="{ED8D9C9A-0485-444B-87D3-AB32CC70EB78}" type="presOf" srcId="{081C3C0C-3CE5-4A16-8733-7EE0C7682442}" destId="{0C60FF56-AAD7-47DB-A6C1-57FA2C340B70}" srcOrd="1" destOrd="0" presId="urn:microsoft.com/office/officeart/2005/8/layout/process5"/>
    <dgm:cxn modelId="{061207B1-E778-437F-A0F0-666037E4505D}" type="presOf" srcId="{0E2DF734-5ABA-4853-876D-498F13B87F57}" destId="{10D3EE17-B010-44D9-B227-621B5F734017}" srcOrd="1" destOrd="0" presId="urn:microsoft.com/office/officeart/2005/8/layout/process5"/>
    <dgm:cxn modelId="{7FD2645B-DD38-40A5-9823-6F19D83F065A}" type="presOf" srcId="{32AC247A-BAB5-48CB-ADFE-291504159C1F}" destId="{FDCE8059-A325-4E88-A4F7-6397413FE0E1}" srcOrd="0" destOrd="0" presId="urn:microsoft.com/office/officeart/2005/8/layout/process5"/>
    <dgm:cxn modelId="{B78608E8-03A0-4664-993D-86901BDA9CE3}" type="presOf" srcId="{05988692-B2FB-488B-8AB2-79F6C73F2B3F}" destId="{734D1DC5-0931-49F1-9734-F79D30045349}" srcOrd="0" destOrd="0" presId="urn:microsoft.com/office/officeart/2005/8/layout/process5"/>
    <dgm:cxn modelId="{9FCD3D7A-F64E-47E4-983B-C5637BCAD064}" srcId="{F8B14713-4634-4B9D-B726-CE65BDFC98CE}" destId="{AFC62CDB-4634-4680-B57E-53727529375F}" srcOrd="0" destOrd="0" parTransId="{93EFEAF4-882E-4B1C-B0C6-7CB60DEEDC63}" sibTransId="{0E2DF734-5ABA-4853-876D-498F13B87F57}"/>
    <dgm:cxn modelId="{F2209139-52FB-464F-A569-24D35EDF10CE}" srcId="{F8B14713-4634-4B9D-B726-CE65BDFC98CE}" destId="{05988692-B2FB-488B-8AB2-79F6C73F2B3F}" srcOrd="2" destOrd="0" parTransId="{9116B9DA-50F6-48D1-B4A5-6EFDAF7CCA26}" sibTransId="{FD98D824-7AF9-43D7-B1CD-CE25BB26A29F}"/>
    <dgm:cxn modelId="{E84F5DF5-7903-4A81-94A3-927C207DFB97}" type="presOf" srcId="{6A90825D-9AD8-4348-AD2E-C59A702BDC94}" destId="{D9DD4D94-0327-498A-8BE3-392A0020006C}" srcOrd="0" destOrd="0" presId="urn:microsoft.com/office/officeart/2005/8/layout/process5"/>
    <dgm:cxn modelId="{003F0353-9EEC-4A1D-8FB5-FA671E86CAA9}" type="presOf" srcId="{0E2DF734-5ABA-4853-876D-498F13B87F57}" destId="{745E340E-12CE-4C0E-BE2B-34A43BD2B065}" srcOrd="0" destOrd="0" presId="urn:microsoft.com/office/officeart/2005/8/layout/process5"/>
    <dgm:cxn modelId="{61C86578-CFC7-48AD-A8BD-88389848BF0A}" srcId="{F8B14713-4634-4B9D-B726-CE65BDFC98CE}" destId="{D9281F4A-C35E-46A6-93B3-664C153F900F}" srcOrd="1" destOrd="0" parTransId="{542B8AED-C8C6-469B-83C8-EC696898A34B}" sibTransId="{081C3C0C-3CE5-4A16-8733-7EE0C7682442}"/>
    <dgm:cxn modelId="{C0F00189-48AE-420D-9C91-6CF58BE5A33E}" type="presOf" srcId="{FD98D824-7AF9-43D7-B1CD-CE25BB26A29F}" destId="{979BA0E4-E322-4F13-839B-1E062D64E411}" srcOrd="0" destOrd="0" presId="urn:microsoft.com/office/officeart/2005/8/layout/process5"/>
    <dgm:cxn modelId="{28D4F377-12A7-4708-A59B-F4D1E08179A0}" type="presOf" srcId="{FD98D824-7AF9-43D7-B1CD-CE25BB26A29F}" destId="{3B335BB0-416B-4C99-828F-218A29CDF79F}" srcOrd="1" destOrd="0" presId="urn:microsoft.com/office/officeart/2005/8/layout/process5"/>
    <dgm:cxn modelId="{0DCF7464-AA9A-4D7F-912E-8598A68401E0}" type="presOf" srcId="{AFC62CDB-4634-4680-B57E-53727529375F}" destId="{F76AC89D-9759-4C5D-9167-5B553E692B2E}" srcOrd="0" destOrd="0" presId="urn:microsoft.com/office/officeart/2005/8/layout/process5"/>
    <dgm:cxn modelId="{65A01B5A-A72A-4382-B846-78047FFA9763}" srcId="{F8B14713-4634-4B9D-B726-CE65BDFC98CE}" destId="{0A278C8C-C79A-499A-8FF3-437AFDF46C52}" srcOrd="3" destOrd="0" parTransId="{98B7B180-BF98-4187-89DD-F44A06C248E6}" sibTransId="{32AC247A-BAB5-48CB-ADFE-291504159C1F}"/>
    <dgm:cxn modelId="{48BA9B9C-7791-42C3-B689-BC676895B2E4}" type="presParOf" srcId="{48210328-88F1-4593-8858-7C1FF2902DFB}" destId="{F76AC89D-9759-4C5D-9167-5B553E692B2E}" srcOrd="0" destOrd="0" presId="urn:microsoft.com/office/officeart/2005/8/layout/process5"/>
    <dgm:cxn modelId="{70D00F75-B4DA-4749-9129-DE906302D9DC}" type="presParOf" srcId="{48210328-88F1-4593-8858-7C1FF2902DFB}" destId="{745E340E-12CE-4C0E-BE2B-34A43BD2B065}" srcOrd="1" destOrd="0" presId="urn:microsoft.com/office/officeart/2005/8/layout/process5"/>
    <dgm:cxn modelId="{CF33B431-1CE6-4F56-A9EB-EA9CD21D8AF3}" type="presParOf" srcId="{745E340E-12CE-4C0E-BE2B-34A43BD2B065}" destId="{10D3EE17-B010-44D9-B227-621B5F734017}" srcOrd="0" destOrd="0" presId="urn:microsoft.com/office/officeart/2005/8/layout/process5"/>
    <dgm:cxn modelId="{88950F85-C88D-4F02-B330-CFB2783F18D8}" type="presParOf" srcId="{48210328-88F1-4593-8858-7C1FF2902DFB}" destId="{7B8F0590-D11E-4198-8EC4-C5BB862AA238}" srcOrd="2" destOrd="0" presId="urn:microsoft.com/office/officeart/2005/8/layout/process5"/>
    <dgm:cxn modelId="{A6EE3E24-9711-47F4-BF44-A1486A8F32D4}" type="presParOf" srcId="{48210328-88F1-4593-8858-7C1FF2902DFB}" destId="{53D28ABE-0AC9-407D-A9DF-4B9054D7E38D}" srcOrd="3" destOrd="0" presId="urn:microsoft.com/office/officeart/2005/8/layout/process5"/>
    <dgm:cxn modelId="{4C5F59D1-34BB-43A2-B8B1-99AEE9E6BD9C}" type="presParOf" srcId="{53D28ABE-0AC9-407D-A9DF-4B9054D7E38D}" destId="{0C60FF56-AAD7-47DB-A6C1-57FA2C340B70}" srcOrd="0" destOrd="0" presId="urn:microsoft.com/office/officeart/2005/8/layout/process5"/>
    <dgm:cxn modelId="{A036E79B-D66F-4746-885F-AB517C6D6513}" type="presParOf" srcId="{48210328-88F1-4593-8858-7C1FF2902DFB}" destId="{734D1DC5-0931-49F1-9734-F79D30045349}" srcOrd="4" destOrd="0" presId="urn:microsoft.com/office/officeart/2005/8/layout/process5"/>
    <dgm:cxn modelId="{81C9C0BD-60DB-4D9E-82DE-C7C0CFE66B70}" type="presParOf" srcId="{48210328-88F1-4593-8858-7C1FF2902DFB}" destId="{979BA0E4-E322-4F13-839B-1E062D64E411}" srcOrd="5" destOrd="0" presId="urn:microsoft.com/office/officeart/2005/8/layout/process5"/>
    <dgm:cxn modelId="{445E233B-3355-4732-A8B9-175AB72C4CDB}" type="presParOf" srcId="{979BA0E4-E322-4F13-839B-1E062D64E411}" destId="{3B335BB0-416B-4C99-828F-218A29CDF79F}" srcOrd="0" destOrd="0" presId="urn:microsoft.com/office/officeart/2005/8/layout/process5"/>
    <dgm:cxn modelId="{E25A0D11-1209-43C1-8911-5A316CC059E8}" type="presParOf" srcId="{48210328-88F1-4593-8858-7C1FF2902DFB}" destId="{E4535609-27CD-433B-9FEA-D4703D6D581D}" srcOrd="6" destOrd="0" presId="urn:microsoft.com/office/officeart/2005/8/layout/process5"/>
    <dgm:cxn modelId="{2048E66B-98BB-4A1D-BBF5-02220F6B6714}" type="presParOf" srcId="{48210328-88F1-4593-8858-7C1FF2902DFB}" destId="{FDCE8059-A325-4E88-A4F7-6397413FE0E1}" srcOrd="7" destOrd="0" presId="urn:microsoft.com/office/officeart/2005/8/layout/process5"/>
    <dgm:cxn modelId="{93278A0C-EAFB-4B6C-B939-B05B82A99960}" type="presParOf" srcId="{FDCE8059-A325-4E88-A4F7-6397413FE0E1}" destId="{FE99C5A7-63B8-4064-BC7C-871EA275E031}" srcOrd="0" destOrd="0" presId="urn:microsoft.com/office/officeart/2005/8/layout/process5"/>
    <dgm:cxn modelId="{6941FC40-E711-420E-9987-950B374B7FA6}" type="presParOf" srcId="{48210328-88F1-4593-8858-7C1FF2902DFB}" destId="{D9DD4D94-0327-498A-8BE3-392A0020006C}" srcOrd="8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41972A-1D94-4C72-9D84-047D0335ACAE}" type="doc">
      <dgm:prSet loTypeId="urn:microsoft.com/office/officeart/2005/8/layout/hProcess9" loCatId="process" qsTypeId="urn:microsoft.com/office/officeart/2005/8/quickstyle/3d1" qsCatId="3D" csTypeId="urn:microsoft.com/office/officeart/2005/8/colors/accent6_5" csCatId="accent6" phldr="1"/>
      <dgm:spPr/>
    </dgm:pt>
    <dgm:pt modelId="{D832C3A7-F088-44E2-A12F-A8BEAC84F6E6}">
      <dgm:prSet phldrT="[Metin]"/>
      <dgm:spPr/>
      <dgm:t>
        <a:bodyPr/>
        <a:lstStyle/>
        <a:p>
          <a:r>
            <a:rPr lang="tr-TR" dirty="0" smtClean="0"/>
            <a:t>Kurallara uygun oturma</a:t>
          </a:r>
          <a:endParaRPr lang="tr-TR" dirty="0"/>
        </a:p>
      </dgm:t>
    </dgm:pt>
    <dgm:pt modelId="{C4B27F78-E5BE-4B0D-904E-A1E8A560BBAB}" type="parTrans" cxnId="{4316241F-CBEE-417D-B68C-F79F3F5F3A46}">
      <dgm:prSet/>
      <dgm:spPr/>
      <dgm:t>
        <a:bodyPr/>
        <a:lstStyle/>
        <a:p>
          <a:endParaRPr lang="tr-TR"/>
        </a:p>
      </dgm:t>
    </dgm:pt>
    <dgm:pt modelId="{FBF0CC2A-661C-4779-BD18-FF6CAD8E69CE}" type="sibTrans" cxnId="{4316241F-CBEE-417D-B68C-F79F3F5F3A46}">
      <dgm:prSet/>
      <dgm:spPr/>
      <dgm:t>
        <a:bodyPr/>
        <a:lstStyle/>
        <a:p>
          <a:endParaRPr lang="tr-TR"/>
        </a:p>
      </dgm:t>
    </dgm:pt>
    <dgm:pt modelId="{F46A1E36-52BD-4CBD-A58C-A4653E755C56}">
      <dgm:prSet phldrT="[Metin]"/>
      <dgm:spPr/>
      <dgm:t>
        <a:bodyPr/>
        <a:lstStyle/>
        <a:p>
          <a:r>
            <a:rPr lang="tr-TR" dirty="0" smtClean="0"/>
            <a:t>Sırada dik oturma</a:t>
          </a:r>
          <a:endParaRPr lang="tr-TR" dirty="0"/>
        </a:p>
      </dgm:t>
    </dgm:pt>
    <dgm:pt modelId="{6905573A-7636-4EBF-A528-C23E23D91025}" type="parTrans" cxnId="{8FCA43DE-9B84-4849-A187-596EEE2A81BE}">
      <dgm:prSet/>
      <dgm:spPr/>
      <dgm:t>
        <a:bodyPr/>
        <a:lstStyle/>
        <a:p>
          <a:endParaRPr lang="tr-TR"/>
        </a:p>
      </dgm:t>
    </dgm:pt>
    <dgm:pt modelId="{37F3B634-2EB9-45F0-A0AD-8CB248FC4670}" type="sibTrans" cxnId="{8FCA43DE-9B84-4849-A187-596EEE2A81BE}">
      <dgm:prSet/>
      <dgm:spPr/>
      <dgm:t>
        <a:bodyPr/>
        <a:lstStyle/>
        <a:p>
          <a:endParaRPr lang="tr-TR"/>
        </a:p>
      </dgm:t>
    </dgm:pt>
    <dgm:pt modelId="{7A8C3B91-3938-4706-9E7B-FF028CFCDF81}">
      <dgm:prSet phldrT="[Metin]"/>
      <dgm:spPr/>
      <dgm:t>
        <a:bodyPr/>
        <a:lstStyle/>
        <a:p>
          <a:r>
            <a:rPr lang="tr-TR" dirty="0" smtClean="0"/>
            <a:t>Ayakları tabana tam basmalı</a:t>
          </a:r>
          <a:endParaRPr lang="tr-TR" dirty="0"/>
        </a:p>
      </dgm:t>
    </dgm:pt>
    <dgm:pt modelId="{354C9D85-F879-48CC-9AFD-D267ACB9B1AE}" type="parTrans" cxnId="{69C59016-F980-402F-BB73-66DBCDFD501B}">
      <dgm:prSet/>
      <dgm:spPr/>
      <dgm:t>
        <a:bodyPr/>
        <a:lstStyle/>
        <a:p>
          <a:endParaRPr lang="tr-TR"/>
        </a:p>
      </dgm:t>
    </dgm:pt>
    <dgm:pt modelId="{27E56CE5-C5EC-487A-85D5-1AA491930E00}" type="sibTrans" cxnId="{69C59016-F980-402F-BB73-66DBCDFD501B}">
      <dgm:prSet/>
      <dgm:spPr/>
      <dgm:t>
        <a:bodyPr/>
        <a:lstStyle/>
        <a:p>
          <a:endParaRPr lang="tr-TR"/>
        </a:p>
      </dgm:t>
    </dgm:pt>
    <dgm:pt modelId="{4E94F5B6-404B-4053-82BF-544AEA1A144A}" type="pres">
      <dgm:prSet presAssocID="{1341972A-1D94-4C72-9D84-047D0335ACAE}" presName="CompostProcess" presStyleCnt="0">
        <dgm:presLayoutVars>
          <dgm:dir/>
          <dgm:resizeHandles val="exact"/>
        </dgm:presLayoutVars>
      </dgm:prSet>
      <dgm:spPr/>
    </dgm:pt>
    <dgm:pt modelId="{2274FC4A-08C9-4490-B11B-90021656CF1E}" type="pres">
      <dgm:prSet presAssocID="{1341972A-1D94-4C72-9D84-047D0335ACAE}" presName="arrow" presStyleLbl="bgShp" presStyleIdx="0" presStyleCnt="1"/>
      <dgm:spPr/>
    </dgm:pt>
    <dgm:pt modelId="{6E2F1468-6008-4A76-AAF0-FE8C8F2575F8}" type="pres">
      <dgm:prSet presAssocID="{1341972A-1D94-4C72-9D84-047D0335ACAE}" presName="linearProcess" presStyleCnt="0"/>
      <dgm:spPr/>
    </dgm:pt>
    <dgm:pt modelId="{273B276A-FD3C-479F-AD57-18A3F43E21AC}" type="pres">
      <dgm:prSet presAssocID="{D832C3A7-F088-44E2-A12F-A8BEAC84F6E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31C8B26-B1D7-49C2-B056-4C16643C5007}" type="pres">
      <dgm:prSet presAssocID="{FBF0CC2A-661C-4779-BD18-FF6CAD8E69CE}" presName="sibTrans" presStyleCnt="0"/>
      <dgm:spPr/>
    </dgm:pt>
    <dgm:pt modelId="{A096369B-BCFF-46D7-A256-D9A7EC400B0F}" type="pres">
      <dgm:prSet presAssocID="{F46A1E36-52BD-4CBD-A58C-A4653E755C5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BF555C2-4F4C-4415-A132-E2D788A54AAD}" type="pres">
      <dgm:prSet presAssocID="{37F3B634-2EB9-45F0-A0AD-8CB248FC4670}" presName="sibTrans" presStyleCnt="0"/>
      <dgm:spPr/>
    </dgm:pt>
    <dgm:pt modelId="{C0F95EAE-2819-49B6-9DEB-619F070F848F}" type="pres">
      <dgm:prSet presAssocID="{7A8C3B91-3938-4706-9E7B-FF028CFCDF8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316241F-CBEE-417D-B68C-F79F3F5F3A46}" srcId="{1341972A-1D94-4C72-9D84-047D0335ACAE}" destId="{D832C3A7-F088-44E2-A12F-A8BEAC84F6E6}" srcOrd="0" destOrd="0" parTransId="{C4B27F78-E5BE-4B0D-904E-A1E8A560BBAB}" sibTransId="{FBF0CC2A-661C-4779-BD18-FF6CAD8E69CE}"/>
    <dgm:cxn modelId="{E4A80EBC-EBAE-4BD3-9667-606DAF6E2A5C}" type="presOf" srcId="{D832C3A7-F088-44E2-A12F-A8BEAC84F6E6}" destId="{273B276A-FD3C-479F-AD57-18A3F43E21AC}" srcOrd="0" destOrd="0" presId="urn:microsoft.com/office/officeart/2005/8/layout/hProcess9"/>
    <dgm:cxn modelId="{69C59016-F980-402F-BB73-66DBCDFD501B}" srcId="{1341972A-1D94-4C72-9D84-047D0335ACAE}" destId="{7A8C3B91-3938-4706-9E7B-FF028CFCDF81}" srcOrd="2" destOrd="0" parTransId="{354C9D85-F879-48CC-9AFD-D267ACB9B1AE}" sibTransId="{27E56CE5-C5EC-487A-85D5-1AA491930E00}"/>
    <dgm:cxn modelId="{42C38773-7356-4776-A5C1-66A9061F3C02}" type="presOf" srcId="{7A8C3B91-3938-4706-9E7B-FF028CFCDF81}" destId="{C0F95EAE-2819-49B6-9DEB-619F070F848F}" srcOrd="0" destOrd="0" presId="urn:microsoft.com/office/officeart/2005/8/layout/hProcess9"/>
    <dgm:cxn modelId="{3F7577A9-B2A3-4BB0-AC86-F824BEF47234}" type="presOf" srcId="{1341972A-1D94-4C72-9D84-047D0335ACAE}" destId="{4E94F5B6-404B-4053-82BF-544AEA1A144A}" srcOrd="0" destOrd="0" presId="urn:microsoft.com/office/officeart/2005/8/layout/hProcess9"/>
    <dgm:cxn modelId="{8FCA43DE-9B84-4849-A187-596EEE2A81BE}" srcId="{1341972A-1D94-4C72-9D84-047D0335ACAE}" destId="{F46A1E36-52BD-4CBD-A58C-A4653E755C56}" srcOrd="1" destOrd="0" parTransId="{6905573A-7636-4EBF-A528-C23E23D91025}" sibTransId="{37F3B634-2EB9-45F0-A0AD-8CB248FC4670}"/>
    <dgm:cxn modelId="{29DF88C7-C978-494B-B546-CF09016460E7}" type="presOf" srcId="{F46A1E36-52BD-4CBD-A58C-A4653E755C56}" destId="{A096369B-BCFF-46D7-A256-D9A7EC400B0F}" srcOrd="0" destOrd="0" presId="urn:microsoft.com/office/officeart/2005/8/layout/hProcess9"/>
    <dgm:cxn modelId="{80D8C24F-A655-4320-AC16-0FF6209D5AF3}" type="presParOf" srcId="{4E94F5B6-404B-4053-82BF-544AEA1A144A}" destId="{2274FC4A-08C9-4490-B11B-90021656CF1E}" srcOrd="0" destOrd="0" presId="urn:microsoft.com/office/officeart/2005/8/layout/hProcess9"/>
    <dgm:cxn modelId="{283128E6-BA84-4ED0-82C7-9FB2C92E7E7C}" type="presParOf" srcId="{4E94F5B6-404B-4053-82BF-544AEA1A144A}" destId="{6E2F1468-6008-4A76-AAF0-FE8C8F2575F8}" srcOrd="1" destOrd="0" presId="urn:microsoft.com/office/officeart/2005/8/layout/hProcess9"/>
    <dgm:cxn modelId="{7A77E811-F764-459D-AA87-264793C64A44}" type="presParOf" srcId="{6E2F1468-6008-4A76-AAF0-FE8C8F2575F8}" destId="{273B276A-FD3C-479F-AD57-18A3F43E21AC}" srcOrd="0" destOrd="0" presId="urn:microsoft.com/office/officeart/2005/8/layout/hProcess9"/>
    <dgm:cxn modelId="{5CC4FCD7-6311-4F93-8E07-B067ED800814}" type="presParOf" srcId="{6E2F1468-6008-4A76-AAF0-FE8C8F2575F8}" destId="{231C8B26-B1D7-49C2-B056-4C16643C5007}" srcOrd="1" destOrd="0" presId="urn:microsoft.com/office/officeart/2005/8/layout/hProcess9"/>
    <dgm:cxn modelId="{F199B8C5-8885-4CFE-896D-5EB2026DBBA7}" type="presParOf" srcId="{6E2F1468-6008-4A76-AAF0-FE8C8F2575F8}" destId="{A096369B-BCFF-46D7-A256-D9A7EC400B0F}" srcOrd="2" destOrd="0" presId="urn:microsoft.com/office/officeart/2005/8/layout/hProcess9"/>
    <dgm:cxn modelId="{C007C89C-BCC4-4FCC-891E-5FDE21B13C65}" type="presParOf" srcId="{6E2F1468-6008-4A76-AAF0-FE8C8F2575F8}" destId="{4BF555C2-4F4C-4415-A132-E2D788A54AAD}" srcOrd="3" destOrd="0" presId="urn:microsoft.com/office/officeart/2005/8/layout/hProcess9"/>
    <dgm:cxn modelId="{CCEB1904-DF86-441B-9AA2-276AD35534D1}" type="presParOf" srcId="{6E2F1468-6008-4A76-AAF0-FE8C8F2575F8}" destId="{C0F95EAE-2819-49B6-9DEB-619F070F848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148A23-3575-4029-9AA0-2198E165FC91}" type="doc">
      <dgm:prSet loTypeId="urn:microsoft.com/office/officeart/2005/8/layout/hProcess3" loCatId="process" qsTypeId="urn:microsoft.com/office/officeart/2005/8/quickstyle/3d3" qsCatId="3D" csTypeId="urn:microsoft.com/office/officeart/2005/8/colors/accent1_2" csCatId="accent1" phldr="1"/>
      <dgm:spPr/>
    </dgm:pt>
    <dgm:pt modelId="{78AB7525-9FC2-4526-AD37-2FCD83D762B9}">
      <dgm:prSet phldrT="[Metin]"/>
      <dgm:spPr/>
      <dgm:t>
        <a:bodyPr/>
        <a:lstStyle/>
        <a:p>
          <a:r>
            <a:rPr lang="tr-TR" dirty="0" smtClean="0"/>
            <a:t>Sayfa çevrilirken parmak ıslatılmadan</a:t>
          </a:r>
          <a:endParaRPr lang="tr-TR" dirty="0"/>
        </a:p>
      </dgm:t>
    </dgm:pt>
    <dgm:pt modelId="{E2DA7817-AD6D-49BC-97A8-D8E77CD1F9A7}" type="parTrans" cxnId="{9BAE1A04-AFE6-4777-B530-E79C461BCC32}">
      <dgm:prSet/>
      <dgm:spPr/>
      <dgm:t>
        <a:bodyPr/>
        <a:lstStyle/>
        <a:p>
          <a:endParaRPr lang="tr-TR"/>
        </a:p>
      </dgm:t>
    </dgm:pt>
    <dgm:pt modelId="{F28B3A23-BF77-40DD-8B19-69C1D6557F9D}" type="sibTrans" cxnId="{9BAE1A04-AFE6-4777-B530-E79C461BCC32}">
      <dgm:prSet/>
      <dgm:spPr/>
      <dgm:t>
        <a:bodyPr/>
        <a:lstStyle/>
        <a:p>
          <a:endParaRPr lang="tr-TR"/>
        </a:p>
      </dgm:t>
    </dgm:pt>
    <dgm:pt modelId="{3BBE1C33-46E3-4D37-A328-36F564CC6644}">
      <dgm:prSet phldrT="[Metin]"/>
      <dgm:spPr/>
      <dgm:t>
        <a:bodyPr/>
        <a:lstStyle/>
        <a:p>
          <a:r>
            <a:rPr lang="tr-TR" dirty="0" smtClean="0"/>
            <a:t>Sağ orta üst köşeden tutarak</a:t>
          </a:r>
          <a:endParaRPr lang="tr-TR" dirty="0"/>
        </a:p>
      </dgm:t>
    </dgm:pt>
    <dgm:pt modelId="{144BC3FB-DD32-40D2-9718-D0AFBFA659AA}" type="parTrans" cxnId="{4F8E0B82-6380-4A60-9FBB-7DD91C382410}">
      <dgm:prSet/>
      <dgm:spPr/>
      <dgm:t>
        <a:bodyPr/>
        <a:lstStyle/>
        <a:p>
          <a:endParaRPr lang="tr-TR"/>
        </a:p>
      </dgm:t>
    </dgm:pt>
    <dgm:pt modelId="{3AB09F2F-7950-4303-A469-38D47F19B522}" type="sibTrans" cxnId="{4F8E0B82-6380-4A60-9FBB-7DD91C382410}">
      <dgm:prSet/>
      <dgm:spPr/>
      <dgm:t>
        <a:bodyPr/>
        <a:lstStyle/>
        <a:p>
          <a:endParaRPr lang="tr-TR"/>
        </a:p>
      </dgm:t>
    </dgm:pt>
    <dgm:pt modelId="{F2392D94-F780-4668-BBF6-735AAE85088A}">
      <dgm:prSet phldrT="[Metin]"/>
      <dgm:spPr/>
      <dgm:t>
        <a:bodyPr/>
        <a:lstStyle/>
        <a:p>
          <a:r>
            <a:rPr lang="tr-TR" dirty="0" smtClean="0"/>
            <a:t>Bu davranış içselleştirilmeli</a:t>
          </a:r>
          <a:endParaRPr lang="tr-TR" dirty="0"/>
        </a:p>
      </dgm:t>
    </dgm:pt>
    <dgm:pt modelId="{C5DD1F74-ECC4-4E61-AF8E-8ED545851736}" type="parTrans" cxnId="{AF8EB544-539F-4F01-9AE8-BDFA2FA6A3D5}">
      <dgm:prSet/>
      <dgm:spPr/>
      <dgm:t>
        <a:bodyPr/>
        <a:lstStyle/>
        <a:p>
          <a:endParaRPr lang="tr-TR"/>
        </a:p>
      </dgm:t>
    </dgm:pt>
    <dgm:pt modelId="{0FEDC42C-D48A-4C0C-8938-7E5CA956C49B}" type="sibTrans" cxnId="{AF8EB544-539F-4F01-9AE8-BDFA2FA6A3D5}">
      <dgm:prSet/>
      <dgm:spPr/>
      <dgm:t>
        <a:bodyPr/>
        <a:lstStyle/>
        <a:p>
          <a:endParaRPr lang="tr-TR"/>
        </a:p>
      </dgm:t>
    </dgm:pt>
    <dgm:pt modelId="{975079FD-F377-4436-9DB7-CCF87D9481B5}" type="pres">
      <dgm:prSet presAssocID="{58148A23-3575-4029-9AA0-2198E165FC91}" presName="Name0" presStyleCnt="0">
        <dgm:presLayoutVars>
          <dgm:dir/>
          <dgm:animLvl val="lvl"/>
          <dgm:resizeHandles val="exact"/>
        </dgm:presLayoutVars>
      </dgm:prSet>
      <dgm:spPr/>
    </dgm:pt>
    <dgm:pt modelId="{62322C9C-6E94-44C1-B3B0-CEB7BC8C240F}" type="pres">
      <dgm:prSet presAssocID="{58148A23-3575-4029-9AA0-2198E165FC91}" presName="dummy" presStyleCnt="0"/>
      <dgm:spPr/>
    </dgm:pt>
    <dgm:pt modelId="{A3603964-914D-4C06-8E84-AFE32373B91A}" type="pres">
      <dgm:prSet presAssocID="{58148A23-3575-4029-9AA0-2198E165FC91}" presName="linH" presStyleCnt="0"/>
      <dgm:spPr/>
    </dgm:pt>
    <dgm:pt modelId="{CF6B2014-D047-4018-890C-C381087ED8A7}" type="pres">
      <dgm:prSet presAssocID="{58148A23-3575-4029-9AA0-2198E165FC91}" presName="padding1" presStyleCnt="0"/>
      <dgm:spPr/>
    </dgm:pt>
    <dgm:pt modelId="{1E274F43-7010-41CF-A86D-6BE1354FEBD6}" type="pres">
      <dgm:prSet presAssocID="{78AB7525-9FC2-4526-AD37-2FCD83D762B9}" presName="linV" presStyleCnt="0"/>
      <dgm:spPr/>
    </dgm:pt>
    <dgm:pt modelId="{AB871798-1841-40CE-AADD-FC8F7A66CB3A}" type="pres">
      <dgm:prSet presAssocID="{78AB7525-9FC2-4526-AD37-2FCD83D762B9}" presName="spVertical1" presStyleCnt="0"/>
      <dgm:spPr/>
    </dgm:pt>
    <dgm:pt modelId="{568F2E1A-6F8A-453C-873A-395130693265}" type="pres">
      <dgm:prSet presAssocID="{78AB7525-9FC2-4526-AD37-2FCD83D762B9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2FEA9E4-3A9D-457C-B53D-355A6675A0B7}" type="pres">
      <dgm:prSet presAssocID="{78AB7525-9FC2-4526-AD37-2FCD83D762B9}" presName="spVertical2" presStyleCnt="0"/>
      <dgm:spPr/>
    </dgm:pt>
    <dgm:pt modelId="{E2E9D6F0-97C7-4808-9313-EA91E5400CC1}" type="pres">
      <dgm:prSet presAssocID="{78AB7525-9FC2-4526-AD37-2FCD83D762B9}" presName="spVertical3" presStyleCnt="0"/>
      <dgm:spPr/>
    </dgm:pt>
    <dgm:pt modelId="{1248ED9D-B951-4BA3-8705-96BC4FA26420}" type="pres">
      <dgm:prSet presAssocID="{F28B3A23-BF77-40DD-8B19-69C1D6557F9D}" presName="space" presStyleCnt="0"/>
      <dgm:spPr/>
    </dgm:pt>
    <dgm:pt modelId="{F59454E8-32C4-4036-B05F-878DEE3F3051}" type="pres">
      <dgm:prSet presAssocID="{3BBE1C33-46E3-4D37-A328-36F564CC6644}" presName="linV" presStyleCnt="0"/>
      <dgm:spPr/>
    </dgm:pt>
    <dgm:pt modelId="{7DEEFFC2-98A4-4BC5-BB69-4EF6235CB78B}" type="pres">
      <dgm:prSet presAssocID="{3BBE1C33-46E3-4D37-A328-36F564CC6644}" presName="spVertical1" presStyleCnt="0"/>
      <dgm:spPr/>
    </dgm:pt>
    <dgm:pt modelId="{C4229691-298D-4DF1-9918-155E6A0C7AF2}" type="pres">
      <dgm:prSet presAssocID="{3BBE1C33-46E3-4D37-A328-36F564CC6644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DDE931-2554-4AE2-9E03-A0284C722CB7}" type="pres">
      <dgm:prSet presAssocID="{3BBE1C33-46E3-4D37-A328-36F564CC6644}" presName="spVertical2" presStyleCnt="0"/>
      <dgm:spPr/>
    </dgm:pt>
    <dgm:pt modelId="{B42CC533-3EC9-4DBB-8B0B-B1E1C123374C}" type="pres">
      <dgm:prSet presAssocID="{3BBE1C33-46E3-4D37-A328-36F564CC6644}" presName="spVertical3" presStyleCnt="0"/>
      <dgm:spPr/>
    </dgm:pt>
    <dgm:pt modelId="{7A4C7DED-7221-4AE5-94DC-7A0E3EA1595D}" type="pres">
      <dgm:prSet presAssocID="{3AB09F2F-7950-4303-A469-38D47F19B522}" presName="space" presStyleCnt="0"/>
      <dgm:spPr/>
    </dgm:pt>
    <dgm:pt modelId="{BD6C076F-68D3-4FC4-8A27-19650D9589DD}" type="pres">
      <dgm:prSet presAssocID="{F2392D94-F780-4668-BBF6-735AAE85088A}" presName="linV" presStyleCnt="0"/>
      <dgm:spPr/>
    </dgm:pt>
    <dgm:pt modelId="{DEBB14D3-2BA0-4753-8FBB-C068EA375158}" type="pres">
      <dgm:prSet presAssocID="{F2392D94-F780-4668-BBF6-735AAE85088A}" presName="spVertical1" presStyleCnt="0"/>
      <dgm:spPr/>
    </dgm:pt>
    <dgm:pt modelId="{DA41CEC9-E4C2-4B17-B3C4-77D96F4D3E0F}" type="pres">
      <dgm:prSet presAssocID="{F2392D94-F780-4668-BBF6-735AAE85088A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D7FD77-B233-4893-A560-6C51287F21EA}" type="pres">
      <dgm:prSet presAssocID="{F2392D94-F780-4668-BBF6-735AAE85088A}" presName="spVertical2" presStyleCnt="0"/>
      <dgm:spPr/>
    </dgm:pt>
    <dgm:pt modelId="{72A21826-4A39-40BA-8B03-041CC04611C1}" type="pres">
      <dgm:prSet presAssocID="{F2392D94-F780-4668-BBF6-735AAE85088A}" presName="spVertical3" presStyleCnt="0"/>
      <dgm:spPr/>
    </dgm:pt>
    <dgm:pt modelId="{00A0EF41-7470-4887-BF7A-F667890984C9}" type="pres">
      <dgm:prSet presAssocID="{58148A23-3575-4029-9AA0-2198E165FC91}" presName="padding2" presStyleCnt="0"/>
      <dgm:spPr/>
    </dgm:pt>
    <dgm:pt modelId="{AA5E2FE4-DB32-4515-B1C1-F864D7ECF676}" type="pres">
      <dgm:prSet presAssocID="{58148A23-3575-4029-9AA0-2198E165FC91}" presName="negArrow" presStyleCnt="0"/>
      <dgm:spPr/>
    </dgm:pt>
    <dgm:pt modelId="{23237D17-338C-47A4-BDE5-226DFA52FF29}" type="pres">
      <dgm:prSet presAssocID="{58148A23-3575-4029-9AA0-2198E165FC91}" presName="backgroundArrow" presStyleLbl="node1" presStyleIdx="0" presStyleCnt="1"/>
      <dgm:spPr/>
    </dgm:pt>
  </dgm:ptLst>
  <dgm:cxnLst>
    <dgm:cxn modelId="{4F8E0B82-6380-4A60-9FBB-7DD91C382410}" srcId="{58148A23-3575-4029-9AA0-2198E165FC91}" destId="{3BBE1C33-46E3-4D37-A328-36F564CC6644}" srcOrd="1" destOrd="0" parTransId="{144BC3FB-DD32-40D2-9718-D0AFBFA659AA}" sibTransId="{3AB09F2F-7950-4303-A469-38D47F19B522}"/>
    <dgm:cxn modelId="{9BAE1A04-AFE6-4777-B530-E79C461BCC32}" srcId="{58148A23-3575-4029-9AA0-2198E165FC91}" destId="{78AB7525-9FC2-4526-AD37-2FCD83D762B9}" srcOrd="0" destOrd="0" parTransId="{E2DA7817-AD6D-49BC-97A8-D8E77CD1F9A7}" sibTransId="{F28B3A23-BF77-40DD-8B19-69C1D6557F9D}"/>
    <dgm:cxn modelId="{C153D03D-C2E1-409C-AF9F-8AF6372E9913}" type="presOf" srcId="{78AB7525-9FC2-4526-AD37-2FCD83D762B9}" destId="{568F2E1A-6F8A-453C-873A-395130693265}" srcOrd="0" destOrd="0" presId="urn:microsoft.com/office/officeart/2005/8/layout/hProcess3"/>
    <dgm:cxn modelId="{AE274F31-9AC4-46E1-B33D-77BD6FB9BF7D}" type="presOf" srcId="{F2392D94-F780-4668-BBF6-735AAE85088A}" destId="{DA41CEC9-E4C2-4B17-B3C4-77D96F4D3E0F}" srcOrd="0" destOrd="0" presId="urn:microsoft.com/office/officeart/2005/8/layout/hProcess3"/>
    <dgm:cxn modelId="{AF8EB544-539F-4F01-9AE8-BDFA2FA6A3D5}" srcId="{58148A23-3575-4029-9AA0-2198E165FC91}" destId="{F2392D94-F780-4668-BBF6-735AAE85088A}" srcOrd="2" destOrd="0" parTransId="{C5DD1F74-ECC4-4E61-AF8E-8ED545851736}" sibTransId="{0FEDC42C-D48A-4C0C-8938-7E5CA956C49B}"/>
    <dgm:cxn modelId="{1DF8A1C9-0EE8-47AD-B971-905589BEBEAD}" type="presOf" srcId="{58148A23-3575-4029-9AA0-2198E165FC91}" destId="{975079FD-F377-4436-9DB7-CCF87D9481B5}" srcOrd="0" destOrd="0" presId="urn:microsoft.com/office/officeart/2005/8/layout/hProcess3"/>
    <dgm:cxn modelId="{31018A67-F54A-4623-AB85-5137DB26B7E7}" type="presOf" srcId="{3BBE1C33-46E3-4D37-A328-36F564CC6644}" destId="{C4229691-298D-4DF1-9918-155E6A0C7AF2}" srcOrd="0" destOrd="0" presId="urn:microsoft.com/office/officeart/2005/8/layout/hProcess3"/>
    <dgm:cxn modelId="{025C1801-200B-4B55-B7DA-0843110AE225}" type="presParOf" srcId="{975079FD-F377-4436-9DB7-CCF87D9481B5}" destId="{62322C9C-6E94-44C1-B3B0-CEB7BC8C240F}" srcOrd="0" destOrd="0" presId="urn:microsoft.com/office/officeart/2005/8/layout/hProcess3"/>
    <dgm:cxn modelId="{8413A83F-9409-47E5-8259-8FB6E4D32BB3}" type="presParOf" srcId="{975079FD-F377-4436-9DB7-CCF87D9481B5}" destId="{A3603964-914D-4C06-8E84-AFE32373B91A}" srcOrd="1" destOrd="0" presId="urn:microsoft.com/office/officeart/2005/8/layout/hProcess3"/>
    <dgm:cxn modelId="{36AA9076-EB13-4379-B54D-DFF229825D47}" type="presParOf" srcId="{A3603964-914D-4C06-8E84-AFE32373B91A}" destId="{CF6B2014-D047-4018-890C-C381087ED8A7}" srcOrd="0" destOrd="0" presId="urn:microsoft.com/office/officeart/2005/8/layout/hProcess3"/>
    <dgm:cxn modelId="{3DE8EC04-6926-4BDA-9A83-B20CC5BB7434}" type="presParOf" srcId="{A3603964-914D-4C06-8E84-AFE32373B91A}" destId="{1E274F43-7010-41CF-A86D-6BE1354FEBD6}" srcOrd="1" destOrd="0" presId="urn:microsoft.com/office/officeart/2005/8/layout/hProcess3"/>
    <dgm:cxn modelId="{70951C92-4871-460F-A611-C9C19AF26D0E}" type="presParOf" srcId="{1E274F43-7010-41CF-A86D-6BE1354FEBD6}" destId="{AB871798-1841-40CE-AADD-FC8F7A66CB3A}" srcOrd="0" destOrd="0" presId="urn:microsoft.com/office/officeart/2005/8/layout/hProcess3"/>
    <dgm:cxn modelId="{20302B96-1AC2-4440-9930-44A3243DEE68}" type="presParOf" srcId="{1E274F43-7010-41CF-A86D-6BE1354FEBD6}" destId="{568F2E1A-6F8A-453C-873A-395130693265}" srcOrd="1" destOrd="0" presId="urn:microsoft.com/office/officeart/2005/8/layout/hProcess3"/>
    <dgm:cxn modelId="{44594F8B-6EC8-451F-8600-B9B1B172B7FB}" type="presParOf" srcId="{1E274F43-7010-41CF-A86D-6BE1354FEBD6}" destId="{32FEA9E4-3A9D-457C-B53D-355A6675A0B7}" srcOrd="2" destOrd="0" presId="urn:microsoft.com/office/officeart/2005/8/layout/hProcess3"/>
    <dgm:cxn modelId="{66195156-4EAB-4B95-BE6E-276CC68C1C36}" type="presParOf" srcId="{1E274F43-7010-41CF-A86D-6BE1354FEBD6}" destId="{E2E9D6F0-97C7-4808-9313-EA91E5400CC1}" srcOrd="3" destOrd="0" presId="urn:microsoft.com/office/officeart/2005/8/layout/hProcess3"/>
    <dgm:cxn modelId="{3210F463-1DDC-49BD-90D4-20CD0E70899E}" type="presParOf" srcId="{A3603964-914D-4C06-8E84-AFE32373B91A}" destId="{1248ED9D-B951-4BA3-8705-96BC4FA26420}" srcOrd="2" destOrd="0" presId="urn:microsoft.com/office/officeart/2005/8/layout/hProcess3"/>
    <dgm:cxn modelId="{D3C78B5B-90EF-4283-8E33-BDF4152EDEDF}" type="presParOf" srcId="{A3603964-914D-4C06-8E84-AFE32373B91A}" destId="{F59454E8-32C4-4036-B05F-878DEE3F3051}" srcOrd="3" destOrd="0" presId="urn:microsoft.com/office/officeart/2005/8/layout/hProcess3"/>
    <dgm:cxn modelId="{CAC80C81-6F07-4B02-90A9-5B2B55D06C6D}" type="presParOf" srcId="{F59454E8-32C4-4036-B05F-878DEE3F3051}" destId="{7DEEFFC2-98A4-4BC5-BB69-4EF6235CB78B}" srcOrd="0" destOrd="0" presId="urn:microsoft.com/office/officeart/2005/8/layout/hProcess3"/>
    <dgm:cxn modelId="{88906747-DF27-4C0E-986A-594BAFF308EB}" type="presParOf" srcId="{F59454E8-32C4-4036-B05F-878DEE3F3051}" destId="{C4229691-298D-4DF1-9918-155E6A0C7AF2}" srcOrd="1" destOrd="0" presId="urn:microsoft.com/office/officeart/2005/8/layout/hProcess3"/>
    <dgm:cxn modelId="{3AC11B01-F8DA-4496-9047-CE59DC553ABE}" type="presParOf" srcId="{F59454E8-32C4-4036-B05F-878DEE3F3051}" destId="{F4DDE931-2554-4AE2-9E03-A0284C722CB7}" srcOrd="2" destOrd="0" presId="urn:microsoft.com/office/officeart/2005/8/layout/hProcess3"/>
    <dgm:cxn modelId="{BD5EB469-269D-467B-BE04-92B238D9E9B0}" type="presParOf" srcId="{F59454E8-32C4-4036-B05F-878DEE3F3051}" destId="{B42CC533-3EC9-4DBB-8B0B-B1E1C123374C}" srcOrd="3" destOrd="0" presId="urn:microsoft.com/office/officeart/2005/8/layout/hProcess3"/>
    <dgm:cxn modelId="{7D2BFC82-5E58-49F0-86F2-BA3D5718B453}" type="presParOf" srcId="{A3603964-914D-4C06-8E84-AFE32373B91A}" destId="{7A4C7DED-7221-4AE5-94DC-7A0E3EA1595D}" srcOrd="4" destOrd="0" presId="urn:microsoft.com/office/officeart/2005/8/layout/hProcess3"/>
    <dgm:cxn modelId="{CB374657-4878-48DF-A09E-3F9DA707923F}" type="presParOf" srcId="{A3603964-914D-4C06-8E84-AFE32373B91A}" destId="{BD6C076F-68D3-4FC4-8A27-19650D9589DD}" srcOrd="5" destOrd="0" presId="urn:microsoft.com/office/officeart/2005/8/layout/hProcess3"/>
    <dgm:cxn modelId="{156E9802-875D-4AE1-8C85-CC864602240E}" type="presParOf" srcId="{BD6C076F-68D3-4FC4-8A27-19650D9589DD}" destId="{DEBB14D3-2BA0-4753-8FBB-C068EA375158}" srcOrd="0" destOrd="0" presId="urn:microsoft.com/office/officeart/2005/8/layout/hProcess3"/>
    <dgm:cxn modelId="{57ED02DC-354E-46BC-A5B0-8F3A3F5E917E}" type="presParOf" srcId="{BD6C076F-68D3-4FC4-8A27-19650D9589DD}" destId="{DA41CEC9-E4C2-4B17-B3C4-77D96F4D3E0F}" srcOrd="1" destOrd="0" presId="urn:microsoft.com/office/officeart/2005/8/layout/hProcess3"/>
    <dgm:cxn modelId="{2A2B40E6-4645-4AD2-BE2D-F4BBE5A2D1F0}" type="presParOf" srcId="{BD6C076F-68D3-4FC4-8A27-19650D9589DD}" destId="{EDD7FD77-B233-4893-A560-6C51287F21EA}" srcOrd="2" destOrd="0" presId="urn:microsoft.com/office/officeart/2005/8/layout/hProcess3"/>
    <dgm:cxn modelId="{10272879-A4F4-48BE-A198-3FCF9EDD43D3}" type="presParOf" srcId="{BD6C076F-68D3-4FC4-8A27-19650D9589DD}" destId="{72A21826-4A39-40BA-8B03-041CC04611C1}" srcOrd="3" destOrd="0" presId="urn:microsoft.com/office/officeart/2005/8/layout/hProcess3"/>
    <dgm:cxn modelId="{7D67779B-4AE6-49B7-BCD2-052C99BE1864}" type="presParOf" srcId="{A3603964-914D-4C06-8E84-AFE32373B91A}" destId="{00A0EF41-7470-4887-BF7A-F667890984C9}" srcOrd="6" destOrd="0" presId="urn:microsoft.com/office/officeart/2005/8/layout/hProcess3"/>
    <dgm:cxn modelId="{092CE026-6BD3-45BF-8AC5-67C81A2AD5B5}" type="presParOf" srcId="{A3603964-914D-4C06-8E84-AFE32373B91A}" destId="{AA5E2FE4-DB32-4515-B1C1-F864D7ECF676}" srcOrd="7" destOrd="0" presId="urn:microsoft.com/office/officeart/2005/8/layout/hProcess3"/>
    <dgm:cxn modelId="{E467CAA0-F1EC-44A0-BAA8-1FD06D987C05}" type="presParOf" srcId="{A3603964-914D-4C06-8E84-AFE32373B91A}" destId="{23237D17-338C-47A4-BDE5-226DFA52FF29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1A7A6B-59EA-444D-9BFC-BB4FFA28FAFD}" type="doc">
      <dgm:prSet loTypeId="urn:microsoft.com/office/officeart/2005/8/layout/hLis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F5B858B2-5017-4063-A2AC-D3700255C244}">
      <dgm:prSet phldrT="[Metin]"/>
      <dgm:spPr/>
      <dgm:t>
        <a:bodyPr/>
        <a:lstStyle/>
        <a:p>
          <a:r>
            <a:rPr lang="tr-TR" dirty="0" smtClean="0"/>
            <a:t>Görme duyu organı sağlıklı ise </a:t>
          </a:r>
        </a:p>
        <a:p>
          <a:r>
            <a:rPr lang="tr-TR" dirty="0" smtClean="0"/>
            <a:t>kitabı gözden uygun uzaklıkta tutar.</a:t>
          </a:r>
          <a:endParaRPr lang="tr-TR" dirty="0"/>
        </a:p>
      </dgm:t>
    </dgm:pt>
    <dgm:pt modelId="{C8C7E86B-2B27-4DD7-8CE8-DC8B68372613}" type="parTrans" cxnId="{E9BBF2A9-732D-4B7B-83FD-5086B4E47311}">
      <dgm:prSet/>
      <dgm:spPr/>
      <dgm:t>
        <a:bodyPr/>
        <a:lstStyle/>
        <a:p>
          <a:endParaRPr lang="tr-TR"/>
        </a:p>
      </dgm:t>
    </dgm:pt>
    <dgm:pt modelId="{B36569A3-0108-4705-BAC1-C09B771780ED}" type="sibTrans" cxnId="{E9BBF2A9-732D-4B7B-83FD-5086B4E47311}">
      <dgm:prSet/>
      <dgm:spPr/>
      <dgm:t>
        <a:bodyPr/>
        <a:lstStyle/>
        <a:p>
          <a:endParaRPr lang="tr-TR"/>
        </a:p>
      </dgm:t>
    </dgm:pt>
    <dgm:pt modelId="{5B7E4267-938C-46F1-BCE9-324335E0FBFE}">
      <dgm:prSet phldrT="[Metin]"/>
      <dgm:spPr/>
      <dgm:t>
        <a:bodyPr/>
        <a:lstStyle/>
        <a:p>
          <a:r>
            <a:rPr lang="tr-TR" dirty="0" smtClean="0"/>
            <a:t>Çok yaklaştırıyorsa</a:t>
          </a:r>
        </a:p>
        <a:p>
          <a:r>
            <a:rPr lang="tr-TR" dirty="0" smtClean="0"/>
            <a:t>görme duyusu ile ilgili bir sorun olabilir.</a:t>
          </a:r>
          <a:endParaRPr lang="tr-TR" dirty="0"/>
        </a:p>
      </dgm:t>
    </dgm:pt>
    <dgm:pt modelId="{C02161A7-9FD2-43E5-8EED-A4645C49FD7D}" type="parTrans" cxnId="{F1D23B83-9BD6-41CD-B60B-D3C7902B359A}">
      <dgm:prSet/>
      <dgm:spPr/>
      <dgm:t>
        <a:bodyPr/>
        <a:lstStyle/>
        <a:p>
          <a:endParaRPr lang="tr-TR"/>
        </a:p>
      </dgm:t>
    </dgm:pt>
    <dgm:pt modelId="{6A837A33-F5B2-4447-898B-AA81966576C3}" type="sibTrans" cxnId="{F1D23B83-9BD6-41CD-B60B-D3C7902B359A}">
      <dgm:prSet/>
      <dgm:spPr/>
      <dgm:t>
        <a:bodyPr/>
        <a:lstStyle/>
        <a:p>
          <a:endParaRPr lang="tr-TR"/>
        </a:p>
      </dgm:t>
    </dgm:pt>
    <dgm:pt modelId="{92B41CD2-7501-4E12-A3F0-9F8AB4EDE331}">
      <dgm:prSet phldrT="[Metin]"/>
      <dgm:spPr/>
      <dgm:t>
        <a:bodyPr/>
        <a:lstStyle/>
        <a:p>
          <a:r>
            <a:rPr lang="tr-TR" dirty="0" smtClean="0"/>
            <a:t>Çok uzaklaştırıyorsa</a:t>
          </a:r>
        </a:p>
        <a:p>
          <a:r>
            <a:rPr lang="tr-TR" dirty="0" smtClean="0"/>
            <a:t>görme duyusu ile ilgili sorun olabilir.</a:t>
          </a:r>
          <a:endParaRPr lang="tr-TR" dirty="0"/>
        </a:p>
      </dgm:t>
    </dgm:pt>
    <dgm:pt modelId="{C4B3DBE8-75BE-476A-B940-6A1087405D70}" type="parTrans" cxnId="{77998924-1014-4AD3-A1AD-2EBD9107D8A0}">
      <dgm:prSet/>
      <dgm:spPr/>
      <dgm:t>
        <a:bodyPr/>
        <a:lstStyle/>
        <a:p>
          <a:endParaRPr lang="tr-TR"/>
        </a:p>
      </dgm:t>
    </dgm:pt>
    <dgm:pt modelId="{3323F924-7F53-4969-AA1D-664793A8C5FC}" type="sibTrans" cxnId="{77998924-1014-4AD3-A1AD-2EBD9107D8A0}">
      <dgm:prSet/>
      <dgm:spPr/>
      <dgm:t>
        <a:bodyPr/>
        <a:lstStyle/>
        <a:p>
          <a:endParaRPr lang="tr-TR"/>
        </a:p>
      </dgm:t>
    </dgm:pt>
    <dgm:pt modelId="{EA77EA17-B0E1-4DB1-B4B2-C0F6BAFFDB02}">
      <dgm:prSet phldrT="[Metin]"/>
      <dgm:spPr/>
      <dgm:t>
        <a:bodyPr/>
        <a:lstStyle/>
        <a:p>
          <a:r>
            <a:rPr lang="tr-TR" dirty="0" smtClean="0"/>
            <a:t>Görme ve işitme kusuru olup olmadığı araştırılmalı.</a:t>
          </a:r>
          <a:endParaRPr lang="tr-TR" dirty="0"/>
        </a:p>
      </dgm:t>
    </dgm:pt>
    <dgm:pt modelId="{BA7F4FB9-2295-4DB7-B6E8-2D227853A92F}" type="parTrans" cxnId="{05DBF5E9-2839-4218-93A7-8AAB907FC99A}">
      <dgm:prSet/>
      <dgm:spPr/>
      <dgm:t>
        <a:bodyPr/>
        <a:lstStyle/>
        <a:p>
          <a:endParaRPr lang="tr-TR"/>
        </a:p>
      </dgm:t>
    </dgm:pt>
    <dgm:pt modelId="{D4DDF744-E1E0-4DF2-BB77-3957C01C071B}" type="sibTrans" cxnId="{05DBF5E9-2839-4218-93A7-8AAB907FC99A}">
      <dgm:prSet/>
      <dgm:spPr/>
      <dgm:t>
        <a:bodyPr/>
        <a:lstStyle/>
        <a:p>
          <a:endParaRPr lang="tr-TR"/>
        </a:p>
      </dgm:t>
    </dgm:pt>
    <dgm:pt modelId="{1D1B2439-7172-4AE1-971F-B80DCB0DD30D}" type="pres">
      <dgm:prSet presAssocID="{B41A7A6B-59EA-444D-9BFC-BB4FFA28FAF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85D3DB1-B765-468C-A265-1E413CD66EEA}" type="pres">
      <dgm:prSet presAssocID="{F5B858B2-5017-4063-A2AC-D3700255C244}" presName="roof" presStyleLbl="dkBgShp" presStyleIdx="0" presStyleCnt="2"/>
      <dgm:spPr/>
      <dgm:t>
        <a:bodyPr/>
        <a:lstStyle/>
        <a:p>
          <a:endParaRPr lang="tr-TR"/>
        </a:p>
      </dgm:t>
    </dgm:pt>
    <dgm:pt modelId="{A791AEC6-53E5-4722-847E-2331EC0A565C}" type="pres">
      <dgm:prSet presAssocID="{F5B858B2-5017-4063-A2AC-D3700255C244}" presName="pillars" presStyleCnt="0"/>
      <dgm:spPr/>
    </dgm:pt>
    <dgm:pt modelId="{F7A04E9D-51CA-44DD-BE53-A8B6AECBF3B7}" type="pres">
      <dgm:prSet presAssocID="{F5B858B2-5017-4063-A2AC-D3700255C244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D101CA2-3D15-406F-A03E-4C40E641649A}" type="pres">
      <dgm:prSet presAssocID="{92B41CD2-7501-4E12-A3F0-9F8AB4EDE331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C2DF0E-7D89-4832-8A3C-26FB8F98D25F}" type="pres">
      <dgm:prSet presAssocID="{EA77EA17-B0E1-4DB1-B4B2-C0F6BAFFDB02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44DA263-12F9-490D-B1B1-67DD3F34E51D}" type="pres">
      <dgm:prSet presAssocID="{F5B858B2-5017-4063-A2AC-D3700255C244}" presName="base" presStyleLbl="dkBgShp" presStyleIdx="1" presStyleCnt="2"/>
      <dgm:spPr/>
    </dgm:pt>
  </dgm:ptLst>
  <dgm:cxnLst>
    <dgm:cxn modelId="{E9BBF2A9-732D-4B7B-83FD-5086B4E47311}" srcId="{B41A7A6B-59EA-444D-9BFC-BB4FFA28FAFD}" destId="{F5B858B2-5017-4063-A2AC-D3700255C244}" srcOrd="0" destOrd="0" parTransId="{C8C7E86B-2B27-4DD7-8CE8-DC8B68372613}" sibTransId="{B36569A3-0108-4705-BAC1-C09B771780ED}"/>
    <dgm:cxn modelId="{05DBF5E9-2839-4218-93A7-8AAB907FC99A}" srcId="{F5B858B2-5017-4063-A2AC-D3700255C244}" destId="{EA77EA17-B0E1-4DB1-B4B2-C0F6BAFFDB02}" srcOrd="2" destOrd="0" parTransId="{BA7F4FB9-2295-4DB7-B6E8-2D227853A92F}" sibTransId="{D4DDF744-E1E0-4DF2-BB77-3957C01C071B}"/>
    <dgm:cxn modelId="{723D26DE-A2C2-465A-A647-2DEED691BA4A}" type="presOf" srcId="{B41A7A6B-59EA-444D-9BFC-BB4FFA28FAFD}" destId="{1D1B2439-7172-4AE1-971F-B80DCB0DD30D}" srcOrd="0" destOrd="0" presId="urn:microsoft.com/office/officeart/2005/8/layout/hList3"/>
    <dgm:cxn modelId="{DF128B57-8B22-4732-A433-4403F83BA574}" type="presOf" srcId="{EA77EA17-B0E1-4DB1-B4B2-C0F6BAFFDB02}" destId="{00C2DF0E-7D89-4832-8A3C-26FB8F98D25F}" srcOrd="0" destOrd="0" presId="urn:microsoft.com/office/officeart/2005/8/layout/hList3"/>
    <dgm:cxn modelId="{0C5868F0-DAA0-4528-9030-9BD28EF66420}" type="presOf" srcId="{5B7E4267-938C-46F1-BCE9-324335E0FBFE}" destId="{F7A04E9D-51CA-44DD-BE53-A8B6AECBF3B7}" srcOrd="0" destOrd="0" presId="urn:microsoft.com/office/officeart/2005/8/layout/hList3"/>
    <dgm:cxn modelId="{9566BCB7-349E-4EA3-B0A5-384480586ACA}" type="presOf" srcId="{92B41CD2-7501-4E12-A3F0-9F8AB4EDE331}" destId="{7D101CA2-3D15-406F-A03E-4C40E641649A}" srcOrd="0" destOrd="0" presId="urn:microsoft.com/office/officeart/2005/8/layout/hList3"/>
    <dgm:cxn modelId="{F1D23B83-9BD6-41CD-B60B-D3C7902B359A}" srcId="{F5B858B2-5017-4063-A2AC-D3700255C244}" destId="{5B7E4267-938C-46F1-BCE9-324335E0FBFE}" srcOrd="0" destOrd="0" parTransId="{C02161A7-9FD2-43E5-8EED-A4645C49FD7D}" sibTransId="{6A837A33-F5B2-4447-898B-AA81966576C3}"/>
    <dgm:cxn modelId="{77998924-1014-4AD3-A1AD-2EBD9107D8A0}" srcId="{F5B858B2-5017-4063-A2AC-D3700255C244}" destId="{92B41CD2-7501-4E12-A3F0-9F8AB4EDE331}" srcOrd="1" destOrd="0" parTransId="{C4B3DBE8-75BE-476A-B940-6A1087405D70}" sibTransId="{3323F924-7F53-4969-AA1D-664793A8C5FC}"/>
    <dgm:cxn modelId="{C2585224-196C-4E0F-A6DB-DFD674C66A91}" type="presOf" srcId="{F5B858B2-5017-4063-A2AC-D3700255C244}" destId="{185D3DB1-B765-468C-A265-1E413CD66EEA}" srcOrd="0" destOrd="0" presId="urn:microsoft.com/office/officeart/2005/8/layout/hList3"/>
    <dgm:cxn modelId="{D187C4B8-A35D-4AED-A2B9-EC191AA53F8F}" type="presParOf" srcId="{1D1B2439-7172-4AE1-971F-B80DCB0DD30D}" destId="{185D3DB1-B765-468C-A265-1E413CD66EEA}" srcOrd="0" destOrd="0" presId="urn:microsoft.com/office/officeart/2005/8/layout/hList3"/>
    <dgm:cxn modelId="{E82729C5-20C0-4438-833F-91F3DD567744}" type="presParOf" srcId="{1D1B2439-7172-4AE1-971F-B80DCB0DD30D}" destId="{A791AEC6-53E5-4722-847E-2331EC0A565C}" srcOrd="1" destOrd="0" presId="urn:microsoft.com/office/officeart/2005/8/layout/hList3"/>
    <dgm:cxn modelId="{0A71BCC6-5347-4224-BCDF-AE090C90C011}" type="presParOf" srcId="{A791AEC6-53E5-4722-847E-2331EC0A565C}" destId="{F7A04E9D-51CA-44DD-BE53-A8B6AECBF3B7}" srcOrd="0" destOrd="0" presId="urn:microsoft.com/office/officeart/2005/8/layout/hList3"/>
    <dgm:cxn modelId="{C1D1E211-E2F4-4592-9D12-EEA40BD813A7}" type="presParOf" srcId="{A791AEC6-53E5-4722-847E-2331EC0A565C}" destId="{7D101CA2-3D15-406F-A03E-4C40E641649A}" srcOrd="1" destOrd="0" presId="urn:microsoft.com/office/officeart/2005/8/layout/hList3"/>
    <dgm:cxn modelId="{06246CE8-B740-4E5D-8B67-C47B48024163}" type="presParOf" srcId="{A791AEC6-53E5-4722-847E-2331EC0A565C}" destId="{00C2DF0E-7D89-4832-8A3C-26FB8F98D25F}" srcOrd="2" destOrd="0" presId="urn:microsoft.com/office/officeart/2005/8/layout/hList3"/>
    <dgm:cxn modelId="{F78E0F40-45F0-49E9-8FCC-EC844FB55BAA}" type="presParOf" srcId="{1D1B2439-7172-4AE1-971F-B80DCB0DD30D}" destId="{A44DA263-12F9-490D-B1B1-67DD3F34E51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6AA4A-58DB-4056-8B02-B6DA32EAB6F7}">
      <dsp:nvSpPr>
        <dsp:cNvPr id="0" name=""/>
        <dsp:cNvSpPr/>
      </dsp:nvSpPr>
      <dsp:spPr>
        <a:xfrm>
          <a:off x="0" y="330479"/>
          <a:ext cx="79248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A5EF36-04E6-4910-AAA1-0701CC3BE18E}">
      <dsp:nvSpPr>
        <dsp:cNvPr id="0" name=""/>
        <dsp:cNvSpPr/>
      </dsp:nvSpPr>
      <dsp:spPr>
        <a:xfrm>
          <a:off x="385739" y="68827"/>
          <a:ext cx="554736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</a:rPr>
            <a:t>Ailenin devamı..</a:t>
          </a:r>
          <a:endParaRPr lang="tr-TR" sz="1800" b="1" kern="1200" dirty="0">
            <a:solidFill>
              <a:schemeClr val="tx1"/>
            </a:solidFill>
          </a:endParaRPr>
        </a:p>
      </dsp:txBody>
      <dsp:txXfrm>
        <a:off x="411678" y="94766"/>
        <a:ext cx="5495482" cy="479482"/>
      </dsp:txXfrm>
    </dsp:sp>
    <dsp:sp modelId="{A9970048-E08B-4FC7-886B-16E0FA45674C}">
      <dsp:nvSpPr>
        <dsp:cNvPr id="0" name=""/>
        <dsp:cNvSpPr/>
      </dsp:nvSpPr>
      <dsp:spPr>
        <a:xfrm>
          <a:off x="0" y="1146959"/>
          <a:ext cx="79248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D0B9F-D435-4455-BC8E-19F2B8F19D80}">
      <dsp:nvSpPr>
        <dsp:cNvPr id="0" name=""/>
        <dsp:cNvSpPr/>
      </dsp:nvSpPr>
      <dsp:spPr>
        <a:xfrm>
          <a:off x="396240" y="881279"/>
          <a:ext cx="554736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</a:rPr>
            <a:t>Oyun ve Oyuncaklar..</a:t>
          </a:r>
          <a:endParaRPr lang="tr-TR" sz="1800" b="1" kern="1200" dirty="0">
            <a:solidFill>
              <a:schemeClr val="tx1"/>
            </a:solidFill>
          </a:endParaRPr>
        </a:p>
      </dsp:txBody>
      <dsp:txXfrm>
        <a:off x="422179" y="907218"/>
        <a:ext cx="5495482" cy="479482"/>
      </dsp:txXfrm>
    </dsp:sp>
    <dsp:sp modelId="{7ED57A5C-19B8-441A-A8D1-0010DCFAC851}">
      <dsp:nvSpPr>
        <dsp:cNvPr id="0" name=""/>
        <dsp:cNvSpPr/>
      </dsp:nvSpPr>
      <dsp:spPr>
        <a:xfrm>
          <a:off x="0" y="1963439"/>
          <a:ext cx="79248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C81D0-C2A9-4379-8E2F-A13F4D020DDD}">
      <dsp:nvSpPr>
        <dsp:cNvPr id="0" name=""/>
        <dsp:cNvSpPr/>
      </dsp:nvSpPr>
      <dsp:spPr>
        <a:xfrm>
          <a:off x="396240" y="1697760"/>
          <a:ext cx="554736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</a:rPr>
            <a:t>Dikkatli, özenli, sabırlı olma..</a:t>
          </a:r>
          <a:endParaRPr lang="tr-TR" sz="1800" b="1" kern="1200" dirty="0">
            <a:solidFill>
              <a:schemeClr val="tx1"/>
            </a:solidFill>
          </a:endParaRPr>
        </a:p>
      </dsp:txBody>
      <dsp:txXfrm>
        <a:off x="422179" y="1723699"/>
        <a:ext cx="5495482" cy="479482"/>
      </dsp:txXfrm>
    </dsp:sp>
    <dsp:sp modelId="{93D5C35E-3B54-48F0-9E6C-20008E5C9781}">
      <dsp:nvSpPr>
        <dsp:cNvPr id="0" name=""/>
        <dsp:cNvSpPr/>
      </dsp:nvSpPr>
      <dsp:spPr>
        <a:xfrm>
          <a:off x="0" y="2779920"/>
          <a:ext cx="79248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65DEA-DCCC-4C75-8E69-B315D43A58F6}">
      <dsp:nvSpPr>
        <dsp:cNvPr id="0" name=""/>
        <dsp:cNvSpPr/>
      </dsp:nvSpPr>
      <dsp:spPr>
        <a:xfrm>
          <a:off x="396240" y="2514240"/>
          <a:ext cx="554736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</a:rPr>
            <a:t>Estetik duygularında gelişme..</a:t>
          </a:r>
        </a:p>
      </dsp:txBody>
      <dsp:txXfrm>
        <a:off x="422179" y="2540179"/>
        <a:ext cx="5495482" cy="479482"/>
      </dsp:txXfrm>
    </dsp:sp>
    <dsp:sp modelId="{CF9FCC57-BED9-464C-9332-8EDA039C3B4B}">
      <dsp:nvSpPr>
        <dsp:cNvPr id="0" name=""/>
        <dsp:cNvSpPr/>
      </dsp:nvSpPr>
      <dsp:spPr>
        <a:xfrm>
          <a:off x="0" y="3596400"/>
          <a:ext cx="79248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59AFA-32E9-43A5-8F92-6AEA6E018829}">
      <dsp:nvSpPr>
        <dsp:cNvPr id="0" name=""/>
        <dsp:cNvSpPr/>
      </dsp:nvSpPr>
      <dsp:spPr>
        <a:xfrm>
          <a:off x="396240" y="3330720"/>
          <a:ext cx="554736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677" tIns="0" rIns="2096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>
              <a:solidFill>
                <a:schemeClr val="tx1"/>
              </a:solidFill>
            </a:rPr>
            <a:t>Aile ile işbirliği..</a:t>
          </a:r>
        </a:p>
      </dsp:txBody>
      <dsp:txXfrm>
        <a:off x="422179" y="3356659"/>
        <a:ext cx="5495482" cy="4794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8AA41-A4C3-4BF5-8C22-453BC4F9D061}">
      <dsp:nvSpPr>
        <dsp:cNvPr id="0" name=""/>
        <dsp:cNvSpPr/>
      </dsp:nvSpPr>
      <dsp:spPr>
        <a:xfrm>
          <a:off x="1847" y="0"/>
          <a:ext cx="1936700" cy="411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Sık sık başının ağrıdığını ve midesinin bulandığını söylüyorsa</a:t>
          </a:r>
          <a:endParaRPr lang="tr-TR" sz="2000" kern="1200" dirty="0"/>
        </a:p>
      </dsp:txBody>
      <dsp:txXfrm>
        <a:off x="1847" y="1645920"/>
        <a:ext cx="1936700" cy="1645920"/>
      </dsp:txXfrm>
    </dsp:sp>
    <dsp:sp modelId="{7D05A76E-62C9-4F83-B9E0-575752EA2169}">
      <dsp:nvSpPr>
        <dsp:cNvPr id="0" name=""/>
        <dsp:cNvSpPr/>
      </dsp:nvSpPr>
      <dsp:spPr>
        <a:xfrm>
          <a:off x="285083" y="246888"/>
          <a:ext cx="1370228" cy="1370228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F90DBD-2182-457E-B9F2-7CFCD391FC79}">
      <dsp:nvSpPr>
        <dsp:cNvPr id="0" name=""/>
        <dsp:cNvSpPr/>
      </dsp:nvSpPr>
      <dsp:spPr>
        <a:xfrm>
          <a:off x="1996649" y="0"/>
          <a:ext cx="1936700" cy="411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85721"/>
                <a:satOff val="16374"/>
                <a:lumOff val="21568"/>
                <a:alphaOff val="0"/>
                <a:tint val="50000"/>
                <a:satMod val="300000"/>
              </a:schemeClr>
            </a:gs>
            <a:gs pos="35000">
              <a:schemeClr val="accent4">
                <a:hueOff val="685721"/>
                <a:satOff val="16374"/>
                <a:lumOff val="21568"/>
                <a:alphaOff val="0"/>
                <a:tint val="37000"/>
                <a:satMod val="300000"/>
              </a:schemeClr>
            </a:gs>
            <a:gs pos="100000">
              <a:schemeClr val="accent4">
                <a:hueOff val="685721"/>
                <a:satOff val="16374"/>
                <a:lumOff val="2156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Kitaba çok eğiliyorsa</a:t>
          </a:r>
          <a:endParaRPr lang="tr-TR" sz="2000" kern="1200" dirty="0"/>
        </a:p>
      </dsp:txBody>
      <dsp:txXfrm>
        <a:off x="1996649" y="1645920"/>
        <a:ext cx="1936700" cy="1645920"/>
      </dsp:txXfrm>
    </dsp:sp>
    <dsp:sp modelId="{9F0C53C0-0218-4A48-83C8-F51612EF2738}">
      <dsp:nvSpPr>
        <dsp:cNvPr id="0" name=""/>
        <dsp:cNvSpPr/>
      </dsp:nvSpPr>
      <dsp:spPr>
        <a:xfrm>
          <a:off x="2279885" y="246888"/>
          <a:ext cx="1370228" cy="1370228"/>
        </a:xfrm>
        <a:prstGeom prst="ellipse">
          <a:avLst/>
        </a:prstGeom>
        <a:solidFill>
          <a:schemeClr val="accent4">
            <a:tint val="50000"/>
            <a:hueOff val="651133"/>
            <a:satOff val="15111"/>
            <a:lumOff val="5326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EEA0D2-AABF-4F5A-8956-65E274E8D82A}">
      <dsp:nvSpPr>
        <dsp:cNvPr id="0" name=""/>
        <dsp:cNvSpPr/>
      </dsp:nvSpPr>
      <dsp:spPr>
        <a:xfrm>
          <a:off x="3991450" y="0"/>
          <a:ext cx="1936700" cy="411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371443"/>
                <a:satOff val="32748"/>
                <a:lumOff val="43137"/>
                <a:alphaOff val="0"/>
                <a:tint val="50000"/>
                <a:satMod val="300000"/>
              </a:schemeClr>
            </a:gs>
            <a:gs pos="35000">
              <a:schemeClr val="accent4">
                <a:hueOff val="1371443"/>
                <a:satOff val="32748"/>
                <a:lumOff val="43137"/>
                <a:alphaOff val="0"/>
                <a:tint val="37000"/>
                <a:satMod val="300000"/>
              </a:schemeClr>
            </a:gs>
            <a:gs pos="100000">
              <a:schemeClr val="accent4">
                <a:hueOff val="1371443"/>
                <a:satOff val="32748"/>
                <a:lumOff val="431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Tahtadakileri göremediği için sırasından kalkıp tahtanın yanına geliyorsa</a:t>
          </a:r>
          <a:endParaRPr lang="tr-TR" sz="2000" kern="1200" dirty="0"/>
        </a:p>
      </dsp:txBody>
      <dsp:txXfrm>
        <a:off x="3991450" y="1645920"/>
        <a:ext cx="1936700" cy="1645920"/>
      </dsp:txXfrm>
    </dsp:sp>
    <dsp:sp modelId="{47662F6C-4858-4A81-BFE0-6E20E4A14F67}">
      <dsp:nvSpPr>
        <dsp:cNvPr id="0" name=""/>
        <dsp:cNvSpPr/>
      </dsp:nvSpPr>
      <dsp:spPr>
        <a:xfrm>
          <a:off x="4274686" y="246888"/>
          <a:ext cx="1370228" cy="1370228"/>
        </a:xfrm>
        <a:prstGeom prst="ellipse">
          <a:avLst/>
        </a:prstGeom>
        <a:solidFill>
          <a:schemeClr val="accent4">
            <a:tint val="50000"/>
            <a:hueOff val="1302267"/>
            <a:satOff val="30223"/>
            <a:lumOff val="1065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1D53D6-C4AB-425A-A1F7-9157C052335E}">
      <dsp:nvSpPr>
        <dsp:cNvPr id="0" name=""/>
        <dsp:cNvSpPr/>
      </dsp:nvSpPr>
      <dsp:spPr>
        <a:xfrm>
          <a:off x="5986251" y="0"/>
          <a:ext cx="1936700" cy="411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057164"/>
                <a:satOff val="49122"/>
                <a:lumOff val="64705"/>
                <a:alphaOff val="0"/>
                <a:tint val="50000"/>
                <a:satMod val="300000"/>
              </a:schemeClr>
            </a:gs>
            <a:gs pos="35000">
              <a:schemeClr val="accent4">
                <a:hueOff val="2057164"/>
                <a:satOff val="49122"/>
                <a:lumOff val="64705"/>
                <a:alphaOff val="0"/>
                <a:tint val="37000"/>
                <a:satMod val="300000"/>
              </a:schemeClr>
            </a:gs>
            <a:gs pos="100000">
              <a:schemeClr val="accent4">
                <a:hueOff val="2057164"/>
                <a:satOff val="49122"/>
                <a:lumOff val="647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Gözlerini ovalıyor, sık sık açıp kapıyorsa</a:t>
          </a:r>
          <a:endParaRPr lang="tr-TR" sz="2000" kern="1200" dirty="0"/>
        </a:p>
      </dsp:txBody>
      <dsp:txXfrm>
        <a:off x="5986251" y="1645920"/>
        <a:ext cx="1936700" cy="1645920"/>
      </dsp:txXfrm>
    </dsp:sp>
    <dsp:sp modelId="{738E97D4-D836-4160-BD1E-8B549CCEDAC0}">
      <dsp:nvSpPr>
        <dsp:cNvPr id="0" name=""/>
        <dsp:cNvSpPr/>
      </dsp:nvSpPr>
      <dsp:spPr>
        <a:xfrm>
          <a:off x="6269487" y="246888"/>
          <a:ext cx="1370228" cy="1370228"/>
        </a:xfrm>
        <a:prstGeom prst="ellipse">
          <a:avLst/>
        </a:prstGeom>
        <a:solidFill>
          <a:schemeClr val="accent4">
            <a:tint val="50000"/>
            <a:hueOff val="1953400"/>
            <a:satOff val="45334"/>
            <a:lumOff val="1597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C61871-5284-43A7-A2CB-C8FF99042748}">
      <dsp:nvSpPr>
        <dsp:cNvPr id="0" name=""/>
        <dsp:cNvSpPr/>
      </dsp:nvSpPr>
      <dsp:spPr>
        <a:xfrm>
          <a:off x="316991" y="3291840"/>
          <a:ext cx="7290816" cy="617220"/>
        </a:xfrm>
        <a:prstGeom prst="left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0F83D-E42D-4E2B-A6C7-FD63B5510B29}">
      <dsp:nvSpPr>
        <dsp:cNvPr id="0" name=""/>
        <dsp:cNvSpPr/>
      </dsp:nvSpPr>
      <dsp:spPr>
        <a:xfrm rot="16200000">
          <a:off x="-1365005" y="2118382"/>
          <a:ext cx="3209544" cy="381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146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900" kern="1200"/>
        </a:p>
      </dsp:txBody>
      <dsp:txXfrm>
        <a:off x="-1365005" y="2118382"/>
        <a:ext cx="3209544" cy="381142"/>
      </dsp:txXfrm>
    </dsp:sp>
    <dsp:sp modelId="{62DAC3C6-6320-4431-9456-4676664B8DDD}">
      <dsp:nvSpPr>
        <dsp:cNvPr id="0" name=""/>
        <dsp:cNvSpPr/>
      </dsp:nvSpPr>
      <dsp:spPr>
        <a:xfrm>
          <a:off x="430337" y="704181"/>
          <a:ext cx="1898492" cy="3209544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336146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>
              <a:solidFill>
                <a:schemeClr val="tx1"/>
              </a:solidFill>
            </a:rPr>
            <a:t>Kendisine yöneltilen her sorudan sonra “efendim, anlamadım” gibi sözcüklerle soruyu yineletiyorsa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430337" y="704181"/>
        <a:ext cx="1898492" cy="3209544"/>
      </dsp:txXfrm>
    </dsp:sp>
    <dsp:sp modelId="{35F393DB-B2F3-43B7-A833-EE92F96B7153}">
      <dsp:nvSpPr>
        <dsp:cNvPr id="0" name=""/>
        <dsp:cNvSpPr/>
      </dsp:nvSpPr>
      <dsp:spPr>
        <a:xfrm>
          <a:off x="49195" y="201074"/>
          <a:ext cx="762284" cy="762284"/>
        </a:xfrm>
        <a:prstGeom prst="rect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40F1B10-48E7-4DE6-9DA9-6D65FBE4ED21}">
      <dsp:nvSpPr>
        <dsp:cNvPr id="0" name=""/>
        <dsp:cNvSpPr/>
      </dsp:nvSpPr>
      <dsp:spPr>
        <a:xfrm rot="16200000">
          <a:off x="1408381" y="2118382"/>
          <a:ext cx="3209544" cy="381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146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900" kern="1200" dirty="0"/>
        </a:p>
      </dsp:txBody>
      <dsp:txXfrm>
        <a:off x="1408381" y="2118382"/>
        <a:ext cx="3209544" cy="381142"/>
      </dsp:txXfrm>
    </dsp:sp>
    <dsp:sp modelId="{6F91E1E0-8799-4177-BE32-78BA58887FFE}">
      <dsp:nvSpPr>
        <dsp:cNvPr id="0" name=""/>
        <dsp:cNvSpPr/>
      </dsp:nvSpPr>
      <dsp:spPr>
        <a:xfrm>
          <a:off x="3203724" y="704181"/>
          <a:ext cx="1898492" cy="3209544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8867"/>
                <a:lumOff val="24887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8867"/>
                <a:lumOff val="24887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8867"/>
                <a:lumOff val="248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336146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>
              <a:solidFill>
                <a:schemeClr val="tx1"/>
              </a:solidFill>
            </a:rPr>
            <a:t>Konuşma zorluğu çekiyorsa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3203724" y="704181"/>
        <a:ext cx="1898492" cy="3209544"/>
      </dsp:txXfrm>
    </dsp:sp>
    <dsp:sp modelId="{2E20A17D-6F91-4906-B583-32A731C5B63C}">
      <dsp:nvSpPr>
        <dsp:cNvPr id="0" name=""/>
        <dsp:cNvSpPr/>
      </dsp:nvSpPr>
      <dsp:spPr>
        <a:xfrm>
          <a:off x="2822582" y="201074"/>
          <a:ext cx="762284" cy="762284"/>
        </a:xfrm>
        <a:prstGeom prst="rect">
          <a:avLst/>
        </a:prstGeom>
        <a:gradFill rotWithShape="0">
          <a:gsLst>
            <a:gs pos="0">
              <a:schemeClr val="accent2">
                <a:tint val="50000"/>
                <a:hueOff val="0"/>
                <a:satOff val="160"/>
                <a:lumOff val="-734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0"/>
                <a:satOff val="160"/>
                <a:lumOff val="-734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0"/>
                <a:satOff val="160"/>
                <a:lumOff val="-7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B964597-2A9C-442C-9EA4-0DAF1797EEB4}">
      <dsp:nvSpPr>
        <dsp:cNvPr id="0" name=""/>
        <dsp:cNvSpPr/>
      </dsp:nvSpPr>
      <dsp:spPr>
        <a:xfrm rot="16200000">
          <a:off x="4181768" y="2118382"/>
          <a:ext cx="3209544" cy="381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146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900" kern="1200" dirty="0"/>
        </a:p>
      </dsp:txBody>
      <dsp:txXfrm>
        <a:off x="4181768" y="2118382"/>
        <a:ext cx="3209544" cy="381142"/>
      </dsp:txXfrm>
    </dsp:sp>
    <dsp:sp modelId="{9FEF151C-D8B1-4827-AE91-5513F36EFE90}">
      <dsp:nvSpPr>
        <dsp:cNvPr id="0" name=""/>
        <dsp:cNvSpPr/>
      </dsp:nvSpPr>
      <dsp:spPr>
        <a:xfrm>
          <a:off x="5977111" y="704181"/>
          <a:ext cx="1898492" cy="3209544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8867"/>
                <a:lumOff val="24887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8867"/>
                <a:lumOff val="24887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8867"/>
                <a:lumOff val="248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336146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>
              <a:solidFill>
                <a:schemeClr val="tx1"/>
              </a:solidFill>
            </a:rPr>
            <a:t>Konuşanın arkası dönükken sorduğu sorulara yanıt veremiyorsa</a:t>
          </a:r>
          <a:endParaRPr lang="tr-TR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000" kern="1200" dirty="0"/>
        </a:p>
      </dsp:txBody>
      <dsp:txXfrm>
        <a:off x="5977111" y="704181"/>
        <a:ext cx="1898492" cy="3209544"/>
      </dsp:txXfrm>
    </dsp:sp>
    <dsp:sp modelId="{C472EC3F-F370-4E5F-BE87-95989091787F}">
      <dsp:nvSpPr>
        <dsp:cNvPr id="0" name=""/>
        <dsp:cNvSpPr/>
      </dsp:nvSpPr>
      <dsp:spPr>
        <a:xfrm>
          <a:off x="5595969" y="201074"/>
          <a:ext cx="762284" cy="762284"/>
        </a:xfrm>
        <a:prstGeom prst="rect">
          <a:avLst/>
        </a:prstGeom>
        <a:gradFill rotWithShape="0">
          <a:gsLst>
            <a:gs pos="0">
              <a:schemeClr val="accent2">
                <a:tint val="50000"/>
                <a:hueOff val="0"/>
                <a:satOff val="320"/>
                <a:lumOff val="-1468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0"/>
                <a:satOff val="320"/>
                <a:lumOff val="-1468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0"/>
                <a:satOff val="320"/>
                <a:lumOff val="-14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F1326-7565-4CFA-A1E4-2F443A3F4C35}">
      <dsp:nvSpPr>
        <dsp:cNvPr id="0" name=""/>
        <dsp:cNvSpPr/>
      </dsp:nvSpPr>
      <dsp:spPr>
        <a:xfrm>
          <a:off x="2040182" y="637748"/>
          <a:ext cx="5063635" cy="5063635"/>
        </a:xfrm>
        <a:prstGeom prst="blockArc">
          <a:avLst>
            <a:gd name="adj1" fmla="val 13114286"/>
            <a:gd name="adj2" fmla="val 16200000"/>
            <a:gd name="adj3" fmla="val 3902"/>
          </a:avLst>
        </a:prstGeom>
        <a:solidFill>
          <a:schemeClr val="accent4">
            <a:hueOff val="2057164"/>
            <a:satOff val="49122"/>
            <a:lumOff val="6470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F0785D-B268-4F5B-84A6-7CC2A2AA099B}">
      <dsp:nvSpPr>
        <dsp:cNvPr id="0" name=""/>
        <dsp:cNvSpPr/>
      </dsp:nvSpPr>
      <dsp:spPr>
        <a:xfrm>
          <a:off x="2040182" y="637748"/>
          <a:ext cx="5063635" cy="5063635"/>
        </a:xfrm>
        <a:prstGeom prst="blockArc">
          <a:avLst>
            <a:gd name="adj1" fmla="val 10028571"/>
            <a:gd name="adj2" fmla="val 13114286"/>
            <a:gd name="adj3" fmla="val 3902"/>
          </a:avLst>
        </a:prstGeom>
        <a:solidFill>
          <a:schemeClr val="accent4">
            <a:hueOff val="1714303"/>
            <a:satOff val="40935"/>
            <a:lumOff val="5392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CDEC13-B3E4-4AFC-9B2A-7C28294DDBF7}">
      <dsp:nvSpPr>
        <dsp:cNvPr id="0" name=""/>
        <dsp:cNvSpPr/>
      </dsp:nvSpPr>
      <dsp:spPr>
        <a:xfrm>
          <a:off x="2040182" y="637748"/>
          <a:ext cx="5063635" cy="5063635"/>
        </a:xfrm>
        <a:prstGeom prst="blockArc">
          <a:avLst>
            <a:gd name="adj1" fmla="val 6942857"/>
            <a:gd name="adj2" fmla="val 10028571"/>
            <a:gd name="adj3" fmla="val 3902"/>
          </a:avLst>
        </a:prstGeom>
        <a:solidFill>
          <a:schemeClr val="accent4">
            <a:hueOff val="1371443"/>
            <a:satOff val="32748"/>
            <a:lumOff val="4313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C0AD07-9BAF-47DC-9454-06A90C3E9250}">
      <dsp:nvSpPr>
        <dsp:cNvPr id="0" name=""/>
        <dsp:cNvSpPr/>
      </dsp:nvSpPr>
      <dsp:spPr>
        <a:xfrm>
          <a:off x="2040182" y="637748"/>
          <a:ext cx="5063635" cy="5063635"/>
        </a:xfrm>
        <a:prstGeom prst="blockArc">
          <a:avLst>
            <a:gd name="adj1" fmla="val 3857143"/>
            <a:gd name="adj2" fmla="val 6942857"/>
            <a:gd name="adj3" fmla="val 3902"/>
          </a:avLst>
        </a:prstGeom>
        <a:solidFill>
          <a:schemeClr val="accent4">
            <a:hueOff val="1028582"/>
            <a:satOff val="24561"/>
            <a:lumOff val="3235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CFC8A8-CBC7-4FC0-9328-84F54E9EB5A7}">
      <dsp:nvSpPr>
        <dsp:cNvPr id="0" name=""/>
        <dsp:cNvSpPr/>
      </dsp:nvSpPr>
      <dsp:spPr>
        <a:xfrm>
          <a:off x="2040182" y="637748"/>
          <a:ext cx="5063635" cy="5063635"/>
        </a:xfrm>
        <a:prstGeom prst="blockArc">
          <a:avLst>
            <a:gd name="adj1" fmla="val 771429"/>
            <a:gd name="adj2" fmla="val 3857143"/>
            <a:gd name="adj3" fmla="val 3902"/>
          </a:avLst>
        </a:prstGeom>
        <a:solidFill>
          <a:schemeClr val="accent4">
            <a:hueOff val="685721"/>
            <a:satOff val="16374"/>
            <a:lumOff val="2156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8A059B-B469-4D79-A9EE-7867292CC400}">
      <dsp:nvSpPr>
        <dsp:cNvPr id="0" name=""/>
        <dsp:cNvSpPr/>
      </dsp:nvSpPr>
      <dsp:spPr>
        <a:xfrm>
          <a:off x="2040182" y="637748"/>
          <a:ext cx="5063635" cy="5063635"/>
        </a:xfrm>
        <a:prstGeom prst="blockArc">
          <a:avLst>
            <a:gd name="adj1" fmla="val 19285714"/>
            <a:gd name="adj2" fmla="val 771429"/>
            <a:gd name="adj3" fmla="val 3902"/>
          </a:avLst>
        </a:prstGeom>
        <a:solidFill>
          <a:schemeClr val="accent4">
            <a:hueOff val="342861"/>
            <a:satOff val="8187"/>
            <a:lumOff val="1078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B79178-A0B1-4F51-81BA-FB933CA69E9C}">
      <dsp:nvSpPr>
        <dsp:cNvPr id="0" name=""/>
        <dsp:cNvSpPr/>
      </dsp:nvSpPr>
      <dsp:spPr>
        <a:xfrm>
          <a:off x="2040182" y="637748"/>
          <a:ext cx="5063635" cy="5063635"/>
        </a:xfrm>
        <a:prstGeom prst="blockArc">
          <a:avLst>
            <a:gd name="adj1" fmla="val 16200000"/>
            <a:gd name="adj2" fmla="val 19285714"/>
            <a:gd name="adj3" fmla="val 390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F9F860-BA27-4BC0-A590-78A492F7F857}">
      <dsp:nvSpPr>
        <dsp:cNvPr id="0" name=""/>
        <dsp:cNvSpPr/>
      </dsp:nvSpPr>
      <dsp:spPr>
        <a:xfrm>
          <a:off x="3612670" y="2171908"/>
          <a:ext cx="1960066" cy="19600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C00000"/>
              </a:solidFill>
            </a:rPr>
            <a:t>Taklidi hareketler</a:t>
          </a:r>
          <a:endParaRPr lang="tr-TR" sz="2400" b="1" kern="1200" dirty="0">
            <a:solidFill>
              <a:srgbClr val="C00000"/>
            </a:solidFill>
          </a:endParaRPr>
        </a:p>
      </dsp:txBody>
      <dsp:txXfrm>
        <a:off x="3899715" y="2458953"/>
        <a:ext cx="1385976" cy="1385976"/>
      </dsp:txXfrm>
    </dsp:sp>
    <dsp:sp modelId="{7C0EDA3F-CA7C-46C8-8312-5A60E5E27705}">
      <dsp:nvSpPr>
        <dsp:cNvPr id="0" name=""/>
        <dsp:cNvSpPr/>
      </dsp:nvSpPr>
      <dsp:spPr>
        <a:xfrm>
          <a:off x="3885976" y="1119"/>
          <a:ext cx="1372046" cy="13720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Uçan kuşun kanat çırpışı</a:t>
          </a:r>
          <a:endParaRPr lang="tr-TR" sz="1700" kern="1200" dirty="0"/>
        </a:p>
      </dsp:txBody>
      <dsp:txXfrm>
        <a:off x="4086907" y="202050"/>
        <a:ext cx="970184" cy="970184"/>
      </dsp:txXfrm>
    </dsp:sp>
    <dsp:sp modelId="{A81C6DF6-AA38-4BAE-ACF2-9AC02AB8D39A}">
      <dsp:nvSpPr>
        <dsp:cNvPr id="0" name=""/>
        <dsp:cNvSpPr/>
      </dsp:nvSpPr>
      <dsp:spPr>
        <a:xfrm>
          <a:off x="5826813" y="935777"/>
          <a:ext cx="1372046" cy="1372046"/>
        </a:xfrm>
        <a:prstGeom prst="ellipse">
          <a:avLst/>
        </a:prstGeom>
        <a:solidFill>
          <a:schemeClr val="accent4">
            <a:hueOff val="342861"/>
            <a:satOff val="8187"/>
            <a:lumOff val="1078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Oltaya takılan balığı çekme</a:t>
          </a:r>
          <a:endParaRPr lang="tr-TR" sz="1700" kern="1200" dirty="0"/>
        </a:p>
      </dsp:txBody>
      <dsp:txXfrm>
        <a:off x="6027744" y="1136708"/>
        <a:ext cx="970184" cy="970184"/>
      </dsp:txXfrm>
    </dsp:sp>
    <dsp:sp modelId="{AF3AE1E1-948B-4C76-A7A6-D12DC950E855}">
      <dsp:nvSpPr>
        <dsp:cNvPr id="0" name=""/>
        <dsp:cNvSpPr/>
      </dsp:nvSpPr>
      <dsp:spPr>
        <a:xfrm>
          <a:off x="6306161" y="3035934"/>
          <a:ext cx="1372046" cy="1372046"/>
        </a:xfrm>
        <a:prstGeom prst="ellipse">
          <a:avLst/>
        </a:prstGeom>
        <a:solidFill>
          <a:schemeClr val="accent4">
            <a:hueOff val="685721"/>
            <a:satOff val="16374"/>
            <a:lumOff val="2156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Denizde yüzme</a:t>
          </a:r>
          <a:endParaRPr lang="tr-TR" sz="1700" kern="1200" dirty="0"/>
        </a:p>
      </dsp:txBody>
      <dsp:txXfrm>
        <a:off x="6507092" y="3236865"/>
        <a:ext cx="970184" cy="970184"/>
      </dsp:txXfrm>
    </dsp:sp>
    <dsp:sp modelId="{70788ABA-B05C-4E48-9C60-80C1EA2A0E71}">
      <dsp:nvSpPr>
        <dsp:cNvPr id="0" name=""/>
        <dsp:cNvSpPr/>
      </dsp:nvSpPr>
      <dsp:spPr>
        <a:xfrm>
          <a:off x="4963060" y="4720130"/>
          <a:ext cx="1372046" cy="1372046"/>
        </a:xfrm>
        <a:prstGeom prst="ellipse">
          <a:avLst/>
        </a:prstGeom>
        <a:solidFill>
          <a:schemeClr val="accent4">
            <a:hueOff val="1028582"/>
            <a:satOff val="24561"/>
            <a:lumOff val="3235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Basketbol topunu potaya atma</a:t>
          </a:r>
          <a:endParaRPr lang="tr-TR" sz="1700" kern="1200" dirty="0"/>
        </a:p>
      </dsp:txBody>
      <dsp:txXfrm>
        <a:off x="5163991" y="4921061"/>
        <a:ext cx="970184" cy="970184"/>
      </dsp:txXfrm>
    </dsp:sp>
    <dsp:sp modelId="{E501E2EE-AB1D-4B3A-82A0-F757CC7620DA}">
      <dsp:nvSpPr>
        <dsp:cNvPr id="0" name=""/>
        <dsp:cNvSpPr/>
      </dsp:nvSpPr>
      <dsp:spPr>
        <a:xfrm>
          <a:off x="2808893" y="4720130"/>
          <a:ext cx="1372046" cy="1372046"/>
        </a:xfrm>
        <a:prstGeom prst="ellipse">
          <a:avLst/>
        </a:prstGeom>
        <a:solidFill>
          <a:schemeClr val="accent4">
            <a:hueOff val="1371443"/>
            <a:satOff val="32748"/>
            <a:lumOff val="431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Kulaç atarak yüzme</a:t>
          </a:r>
          <a:endParaRPr lang="tr-TR" sz="1700" kern="1200" dirty="0"/>
        </a:p>
      </dsp:txBody>
      <dsp:txXfrm>
        <a:off x="3009824" y="4921061"/>
        <a:ext cx="970184" cy="970184"/>
      </dsp:txXfrm>
    </dsp:sp>
    <dsp:sp modelId="{760F312E-9AD4-45EC-B357-96401BD50BCC}">
      <dsp:nvSpPr>
        <dsp:cNvPr id="0" name=""/>
        <dsp:cNvSpPr/>
      </dsp:nvSpPr>
      <dsp:spPr>
        <a:xfrm>
          <a:off x="1465792" y="3035934"/>
          <a:ext cx="1372046" cy="1372046"/>
        </a:xfrm>
        <a:prstGeom prst="ellipse">
          <a:avLst/>
        </a:prstGeom>
        <a:solidFill>
          <a:schemeClr val="accent4">
            <a:hueOff val="1714303"/>
            <a:satOff val="40935"/>
            <a:lumOff val="5392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Direksiyon çevirme</a:t>
          </a:r>
          <a:endParaRPr lang="tr-TR" sz="1700" kern="1200" dirty="0"/>
        </a:p>
      </dsp:txBody>
      <dsp:txXfrm>
        <a:off x="1666723" y="3236865"/>
        <a:ext cx="970184" cy="970184"/>
      </dsp:txXfrm>
    </dsp:sp>
    <dsp:sp modelId="{8DC0AA52-638F-4A96-85C9-3E20357146DD}">
      <dsp:nvSpPr>
        <dsp:cNvPr id="0" name=""/>
        <dsp:cNvSpPr/>
      </dsp:nvSpPr>
      <dsp:spPr>
        <a:xfrm>
          <a:off x="1945139" y="935777"/>
          <a:ext cx="1372046" cy="1372046"/>
        </a:xfrm>
        <a:prstGeom prst="ellipse">
          <a:avLst/>
        </a:prstGeom>
        <a:solidFill>
          <a:schemeClr val="accent4">
            <a:hueOff val="2057164"/>
            <a:satOff val="49122"/>
            <a:lumOff val="6470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Ağaçtan armut toplama</a:t>
          </a:r>
          <a:endParaRPr lang="tr-TR" sz="1700" kern="1200" dirty="0"/>
        </a:p>
      </dsp:txBody>
      <dsp:txXfrm>
        <a:off x="2146070" y="1136708"/>
        <a:ext cx="970184" cy="9701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DC772-90DE-4408-8010-1CCD6AF9AA76}">
      <dsp:nvSpPr>
        <dsp:cNvPr id="0" name=""/>
        <dsp:cNvSpPr/>
      </dsp:nvSpPr>
      <dsp:spPr>
        <a:xfrm>
          <a:off x="2027634" y="484496"/>
          <a:ext cx="1813842" cy="120983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Gazeteler açılır ve çizgiler çizdirilir.</a:t>
          </a:r>
          <a:endParaRPr lang="tr-TR" sz="1800" kern="1200" dirty="0"/>
        </a:p>
      </dsp:txBody>
      <dsp:txXfrm>
        <a:off x="2317849" y="484496"/>
        <a:ext cx="1523627" cy="1209833"/>
      </dsp:txXfrm>
    </dsp:sp>
    <dsp:sp modelId="{67B18955-B711-401B-8A95-BFD07F30BAF5}">
      <dsp:nvSpPr>
        <dsp:cNvPr id="0" name=""/>
        <dsp:cNvSpPr/>
      </dsp:nvSpPr>
      <dsp:spPr>
        <a:xfrm>
          <a:off x="2027634" y="1694329"/>
          <a:ext cx="1813842" cy="1209833"/>
        </a:xfrm>
        <a:prstGeom prst="rect">
          <a:avLst/>
        </a:prstGeom>
        <a:solidFill>
          <a:schemeClr val="accent4">
            <a:tint val="40000"/>
            <a:alpha val="90000"/>
            <a:hueOff val="484797"/>
            <a:satOff val="11190"/>
            <a:lumOff val="3005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484797"/>
              <a:satOff val="11190"/>
              <a:lumOff val="300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Bu çizgiler resme dönüştürülür</a:t>
          </a:r>
          <a:endParaRPr lang="tr-TR" sz="1800" kern="1200" dirty="0"/>
        </a:p>
      </dsp:txBody>
      <dsp:txXfrm>
        <a:off x="2317849" y="1694329"/>
        <a:ext cx="1523627" cy="1209833"/>
      </dsp:txXfrm>
    </dsp:sp>
    <dsp:sp modelId="{B230D5A6-08EC-4F34-B558-ADB6B60A5049}">
      <dsp:nvSpPr>
        <dsp:cNvPr id="0" name=""/>
        <dsp:cNvSpPr/>
      </dsp:nvSpPr>
      <dsp:spPr>
        <a:xfrm>
          <a:off x="1060251" y="804"/>
          <a:ext cx="1209228" cy="120922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Eski gazete getirtilir.</a:t>
          </a:r>
          <a:endParaRPr lang="tr-TR" sz="1600" kern="1200" dirty="0"/>
        </a:p>
      </dsp:txBody>
      <dsp:txXfrm>
        <a:off x="1237338" y="177891"/>
        <a:ext cx="855054" cy="855054"/>
      </dsp:txXfrm>
    </dsp:sp>
    <dsp:sp modelId="{2754A63E-2BF6-499C-958F-D10CE0A6C008}">
      <dsp:nvSpPr>
        <dsp:cNvPr id="0" name=""/>
        <dsp:cNvSpPr/>
      </dsp:nvSpPr>
      <dsp:spPr>
        <a:xfrm>
          <a:off x="5050705" y="484496"/>
          <a:ext cx="1813842" cy="1209833"/>
        </a:xfrm>
        <a:prstGeom prst="rect">
          <a:avLst/>
        </a:prstGeom>
        <a:solidFill>
          <a:schemeClr val="accent4">
            <a:tint val="40000"/>
            <a:alpha val="90000"/>
            <a:hueOff val="969593"/>
            <a:satOff val="22379"/>
            <a:lumOff val="601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969593"/>
              <a:satOff val="22379"/>
              <a:lumOff val="601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Ambalaj kağıdı</a:t>
          </a:r>
          <a:endParaRPr lang="tr-TR" sz="1800" kern="1200" dirty="0"/>
        </a:p>
      </dsp:txBody>
      <dsp:txXfrm>
        <a:off x="5340920" y="484496"/>
        <a:ext cx="1523627" cy="1209833"/>
      </dsp:txXfrm>
    </dsp:sp>
    <dsp:sp modelId="{9AB9D754-3373-4AEC-8D09-ADF65FF326A9}">
      <dsp:nvSpPr>
        <dsp:cNvPr id="0" name=""/>
        <dsp:cNvSpPr/>
      </dsp:nvSpPr>
      <dsp:spPr>
        <a:xfrm>
          <a:off x="5050705" y="1694329"/>
          <a:ext cx="1813842" cy="1209833"/>
        </a:xfrm>
        <a:prstGeom prst="rect">
          <a:avLst/>
        </a:prstGeom>
        <a:solidFill>
          <a:schemeClr val="accent4">
            <a:tint val="40000"/>
            <a:alpha val="90000"/>
            <a:hueOff val="1454390"/>
            <a:satOff val="33569"/>
            <a:lumOff val="9015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1454390"/>
              <a:satOff val="33569"/>
              <a:lumOff val="90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Karton</a:t>
          </a:r>
        </a:p>
      </dsp:txBody>
      <dsp:txXfrm>
        <a:off x="5340920" y="1694329"/>
        <a:ext cx="1523627" cy="1209833"/>
      </dsp:txXfrm>
    </dsp:sp>
    <dsp:sp modelId="{3AE8AA67-337D-4D5A-892C-17C203647F4C}">
      <dsp:nvSpPr>
        <dsp:cNvPr id="0" name=""/>
        <dsp:cNvSpPr/>
      </dsp:nvSpPr>
      <dsp:spPr>
        <a:xfrm>
          <a:off x="5050705" y="2904162"/>
          <a:ext cx="1813842" cy="1209833"/>
        </a:xfrm>
        <a:prstGeom prst="rect">
          <a:avLst/>
        </a:prstGeom>
        <a:solidFill>
          <a:schemeClr val="accent4">
            <a:tint val="40000"/>
            <a:alpha val="90000"/>
            <a:hueOff val="1939186"/>
            <a:satOff val="44758"/>
            <a:lumOff val="1202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1939186"/>
              <a:satOff val="44758"/>
              <a:lumOff val="1202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Fon kağıdı da getirilebilir.</a:t>
          </a:r>
        </a:p>
      </dsp:txBody>
      <dsp:txXfrm>
        <a:off x="5340920" y="2904162"/>
        <a:ext cx="1523627" cy="1209833"/>
      </dsp:txXfrm>
    </dsp:sp>
    <dsp:sp modelId="{58A10982-FF3B-4A3B-8CF2-BECF47761FE6}">
      <dsp:nvSpPr>
        <dsp:cNvPr id="0" name=""/>
        <dsp:cNvSpPr/>
      </dsp:nvSpPr>
      <dsp:spPr>
        <a:xfrm>
          <a:off x="4083322" y="804"/>
          <a:ext cx="1209228" cy="1209228"/>
        </a:xfrm>
        <a:prstGeom prst="ellipse">
          <a:avLst/>
        </a:prstGeom>
        <a:gradFill rotWithShape="0">
          <a:gsLst>
            <a:gs pos="0">
              <a:schemeClr val="accent4">
                <a:hueOff val="2057164"/>
                <a:satOff val="49122"/>
                <a:lumOff val="64705"/>
                <a:alphaOff val="0"/>
                <a:shade val="51000"/>
                <a:satMod val="130000"/>
              </a:schemeClr>
            </a:gs>
            <a:gs pos="80000">
              <a:schemeClr val="accent4">
                <a:hueOff val="2057164"/>
                <a:satOff val="49122"/>
                <a:lumOff val="64705"/>
                <a:alphaOff val="0"/>
                <a:shade val="93000"/>
                <a:satMod val="130000"/>
              </a:schemeClr>
            </a:gs>
            <a:gs pos="100000">
              <a:schemeClr val="accent4">
                <a:hueOff val="2057164"/>
                <a:satOff val="49122"/>
                <a:lumOff val="6470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Gazeteden başka..</a:t>
          </a:r>
          <a:endParaRPr lang="tr-TR" sz="1600" kern="1200" dirty="0"/>
        </a:p>
      </dsp:txBody>
      <dsp:txXfrm>
        <a:off x="4260409" y="177891"/>
        <a:ext cx="855054" cy="8550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0F940-2F1E-4A67-A5A5-3283D8C0DD2B}">
      <dsp:nvSpPr>
        <dsp:cNvPr id="0" name=""/>
        <dsp:cNvSpPr/>
      </dsp:nvSpPr>
      <dsp:spPr>
        <a:xfrm>
          <a:off x="0" y="5539591"/>
          <a:ext cx="7924800" cy="3636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Basit çizgilerle örnek resimler yaptırılabilir.</a:t>
          </a:r>
          <a:endParaRPr lang="tr-TR" sz="1300" kern="1200" dirty="0"/>
        </a:p>
      </dsp:txBody>
      <dsp:txXfrm>
        <a:off x="0" y="5539591"/>
        <a:ext cx="7924800" cy="363635"/>
      </dsp:txXfrm>
    </dsp:sp>
    <dsp:sp modelId="{4C3D0985-0DE0-442F-8CCC-4D7EA136FA79}">
      <dsp:nvSpPr>
        <dsp:cNvPr id="0" name=""/>
        <dsp:cNvSpPr/>
      </dsp:nvSpPr>
      <dsp:spPr>
        <a:xfrm rot="10800000">
          <a:off x="0" y="4985775"/>
          <a:ext cx="7924800" cy="55927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Noktalarla belirlenmiş objelerin üzerinden boya ve pastel kalemlerle gitme ve içini boyama (kısa süreli!)</a:t>
          </a:r>
          <a:endParaRPr lang="tr-TR" sz="1300" kern="1200" dirty="0"/>
        </a:p>
      </dsp:txBody>
      <dsp:txXfrm rot="10800000">
        <a:off x="0" y="4985775"/>
        <a:ext cx="7924800" cy="363397"/>
      </dsp:txXfrm>
    </dsp:sp>
    <dsp:sp modelId="{04AFFB6E-D058-4DFC-950E-22538BDC3F5F}">
      <dsp:nvSpPr>
        <dsp:cNvPr id="0" name=""/>
        <dsp:cNvSpPr/>
      </dsp:nvSpPr>
      <dsp:spPr>
        <a:xfrm rot="10800000">
          <a:off x="0" y="4431959"/>
          <a:ext cx="7924800" cy="55927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Serbest resim ve boyamalar yaptırma</a:t>
          </a:r>
          <a:endParaRPr lang="tr-TR" sz="1300" kern="1200" dirty="0"/>
        </a:p>
      </dsp:txBody>
      <dsp:txXfrm rot="10800000">
        <a:off x="0" y="4431959"/>
        <a:ext cx="7924800" cy="363397"/>
      </dsp:txXfrm>
    </dsp:sp>
    <dsp:sp modelId="{B0C2F392-377E-4EE3-B2D0-E2EAD950F414}">
      <dsp:nvSpPr>
        <dsp:cNvPr id="0" name=""/>
        <dsp:cNvSpPr/>
      </dsp:nvSpPr>
      <dsp:spPr>
        <a:xfrm rot="10800000">
          <a:off x="0" y="3878143"/>
          <a:ext cx="7924800" cy="55927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Düğmeyi ilikten çıkarma ve tekrar takma</a:t>
          </a:r>
          <a:endParaRPr lang="tr-TR" sz="1300" kern="1200" dirty="0"/>
        </a:p>
      </dsp:txBody>
      <dsp:txXfrm rot="10800000">
        <a:off x="0" y="3878143"/>
        <a:ext cx="7924800" cy="363397"/>
      </dsp:txXfrm>
    </dsp:sp>
    <dsp:sp modelId="{B882A4F5-FF39-481D-A26F-D3597CF79E13}">
      <dsp:nvSpPr>
        <dsp:cNvPr id="0" name=""/>
        <dsp:cNvSpPr/>
      </dsp:nvSpPr>
      <dsp:spPr>
        <a:xfrm rot="10800000">
          <a:off x="0" y="3324326"/>
          <a:ext cx="7924800" cy="55927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Eski gazeteleri şerit gibi yırtma</a:t>
          </a:r>
          <a:endParaRPr lang="tr-TR" sz="1300" kern="1200" dirty="0"/>
        </a:p>
      </dsp:txBody>
      <dsp:txXfrm rot="10800000">
        <a:off x="0" y="3324326"/>
        <a:ext cx="7924800" cy="363397"/>
      </dsp:txXfrm>
    </dsp:sp>
    <dsp:sp modelId="{AEA4F241-B8B3-4B9E-9703-39DA1082C7BA}">
      <dsp:nvSpPr>
        <dsp:cNvPr id="0" name=""/>
        <dsp:cNvSpPr/>
      </dsp:nvSpPr>
      <dsp:spPr>
        <a:xfrm rot="10800000">
          <a:off x="0" y="2770510"/>
          <a:ext cx="7924800" cy="55927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Elde leke bırakmayan renkli killerden hayvani bitki, eşya vb. şekiller yapma</a:t>
          </a:r>
          <a:endParaRPr lang="tr-TR" sz="1300" kern="1200" dirty="0"/>
        </a:p>
      </dsp:txBody>
      <dsp:txXfrm rot="10800000">
        <a:off x="0" y="2770510"/>
        <a:ext cx="7924800" cy="363397"/>
      </dsp:txXfrm>
    </dsp:sp>
    <dsp:sp modelId="{2D09F897-39F0-449B-A9C0-555040BD93AE}">
      <dsp:nvSpPr>
        <dsp:cNvPr id="0" name=""/>
        <dsp:cNvSpPr/>
      </dsp:nvSpPr>
      <dsp:spPr>
        <a:xfrm rot="10800000">
          <a:off x="0" y="2216694"/>
          <a:ext cx="7924800" cy="55927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Renkli kağıtlardan çeşitli şekiller kesip düz kağıtlara yapıştırma</a:t>
          </a:r>
          <a:endParaRPr lang="tr-TR" sz="1300" kern="1200" dirty="0"/>
        </a:p>
      </dsp:txBody>
      <dsp:txXfrm rot="10800000">
        <a:off x="0" y="2216694"/>
        <a:ext cx="7924800" cy="363397"/>
      </dsp:txXfrm>
    </dsp:sp>
    <dsp:sp modelId="{A32E8EDC-1966-4F1D-B5DA-C9FCC77181CF}">
      <dsp:nvSpPr>
        <dsp:cNvPr id="0" name=""/>
        <dsp:cNvSpPr/>
      </dsp:nvSpPr>
      <dsp:spPr>
        <a:xfrm rot="10800000">
          <a:off x="0" y="1662877"/>
          <a:ext cx="7924800" cy="55927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Düz kağıtları katlama</a:t>
          </a:r>
          <a:endParaRPr lang="tr-TR" sz="1300" kern="1200" dirty="0"/>
        </a:p>
      </dsp:txBody>
      <dsp:txXfrm rot="10800000">
        <a:off x="0" y="1662877"/>
        <a:ext cx="7924800" cy="363397"/>
      </dsp:txXfrm>
    </dsp:sp>
    <dsp:sp modelId="{54C4A8BF-1604-4230-B9DB-A853A6F7D5CA}">
      <dsp:nvSpPr>
        <dsp:cNvPr id="0" name=""/>
        <dsp:cNvSpPr/>
      </dsp:nvSpPr>
      <dsp:spPr>
        <a:xfrm rot="10800000">
          <a:off x="0" y="1109061"/>
          <a:ext cx="7924800" cy="55927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Eski gazetelerdeki çeşitli resim ve şekilleri ucu sivri olmayan küçük makaslarla kesme</a:t>
          </a:r>
          <a:endParaRPr lang="tr-TR" sz="1300" kern="1200" dirty="0"/>
        </a:p>
      </dsp:txBody>
      <dsp:txXfrm rot="10800000">
        <a:off x="0" y="1109061"/>
        <a:ext cx="7924800" cy="363397"/>
      </dsp:txXfrm>
    </dsp:sp>
    <dsp:sp modelId="{2C1AAB1E-36B6-45D6-B8AE-454AA6849195}">
      <dsp:nvSpPr>
        <dsp:cNvPr id="0" name=""/>
        <dsp:cNvSpPr/>
      </dsp:nvSpPr>
      <dsp:spPr>
        <a:xfrm rot="10800000">
          <a:off x="0" y="555245"/>
          <a:ext cx="7924800" cy="55927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Yumruk yapılmış elleri bilekten çevirme</a:t>
          </a:r>
          <a:endParaRPr lang="tr-TR" sz="1300" kern="1200" dirty="0"/>
        </a:p>
      </dsp:txBody>
      <dsp:txXfrm rot="10800000">
        <a:off x="0" y="555245"/>
        <a:ext cx="7924800" cy="363397"/>
      </dsp:txXfrm>
    </dsp:sp>
    <dsp:sp modelId="{B951A463-E343-4CC0-8D18-CF188C2C0962}">
      <dsp:nvSpPr>
        <dsp:cNvPr id="0" name=""/>
        <dsp:cNvSpPr/>
      </dsp:nvSpPr>
      <dsp:spPr>
        <a:xfrm rot="10800000">
          <a:off x="0" y="1428"/>
          <a:ext cx="7924800" cy="55927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Elleri yumruk yapma, açıp kapama</a:t>
          </a:r>
          <a:endParaRPr lang="tr-TR" sz="1300" kern="1200" dirty="0"/>
        </a:p>
      </dsp:txBody>
      <dsp:txXfrm rot="10800000">
        <a:off x="0" y="1428"/>
        <a:ext cx="7924800" cy="36339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A629D-0BEB-4275-9616-E8CB4AD2FC0A}">
      <dsp:nvSpPr>
        <dsp:cNvPr id="0" name=""/>
        <dsp:cNvSpPr/>
      </dsp:nvSpPr>
      <dsp:spPr>
        <a:xfrm>
          <a:off x="1171557" y="395282"/>
          <a:ext cx="2476500" cy="14858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Öğrencilere yeterince yazıya hazırlık çalışması yaptırılmalıdır.</a:t>
          </a:r>
          <a:endParaRPr lang="tr-TR" sz="2000" kern="1200" dirty="0"/>
        </a:p>
      </dsp:txBody>
      <dsp:txXfrm>
        <a:off x="1171557" y="395282"/>
        <a:ext cx="2476500" cy="1485899"/>
      </dsp:txXfrm>
    </dsp:sp>
    <dsp:sp modelId="{FE1B9CCC-B071-4A33-8101-4FBCF5126D79}">
      <dsp:nvSpPr>
        <dsp:cNvPr id="0" name=""/>
        <dsp:cNvSpPr/>
      </dsp:nvSpPr>
      <dsp:spPr>
        <a:xfrm>
          <a:off x="4314830" y="395282"/>
          <a:ext cx="2476500" cy="1485899"/>
        </a:xfrm>
        <a:prstGeom prst="rect">
          <a:avLst/>
        </a:prstGeom>
        <a:solidFill>
          <a:schemeClr val="accent4">
            <a:hueOff val="514291"/>
            <a:satOff val="12280"/>
            <a:lumOff val="161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El ve parmak kasları istenilen düzeyde güçlenmiş olmalıdır.</a:t>
          </a:r>
          <a:endParaRPr lang="tr-TR" sz="2000" kern="1200" dirty="0"/>
        </a:p>
      </dsp:txBody>
      <dsp:txXfrm>
        <a:off x="4314830" y="395282"/>
        <a:ext cx="2476500" cy="1485899"/>
      </dsp:txXfrm>
    </dsp:sp>
    <dsp:sp modelId="{4C0C6F84-67E7-4F23-8530-2895F03BDF1C}">
      <dsp:nvSpPr>
        <dsp:cNvPr id="0" name=""/>
        <dsp:cNvSpPr/>
      </dsp:nvSpPr>
      <dsp:spPr>
        <a:xfrm>
          <a:off x="5448300" y="2252672"/>
          <a:ext cx="2476500" cy="1485899"/>
        </a:xfrm>
        <a:prstGeom prst="rect">
          <a:avLst/>
        </a:prstGeom>
        <a:solidFill>
          <a:schemeClr val="accent4">
            <a:hueOff val="1028582"/>
            <a:satOff val="24561"/>
            <a:lumOff val="3235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İstenilen düzeyde yazmamasına ve öğrenme sorunlarının doğmasına neden olur.</a:t>
          </a:r>
          <a:endParaRPr lang="tr-TR" sz="2000" kern="1200" dirty="0"/>
        </a:p>
      </dsp:txBody>
      <dsp:txXfrm>
        <a:off x="5448300" y="2252672"/>
        <a:ext cx="2476500" cy="1485899"/>
      </dsp:txXfrm>
    </dsp:sp>
    <dsp:sp modelId="{8E7AF5B6-5ECA-466B-B324-8ADD09F811A2}">
      <dsp:nvSpPr>
        <dsp:cNvPr id="0" name=""/>
        <dsp:cNvSpPr/>
      </dsp:nvSpPr>
      <dsp:spPr>
        <a:xfrm>
          <a:off x="0" y="2252667"/>
          <a:ext cx="2476500" cy="1485899"/>
        </a:xfrm>
        <a:prstGeom prst="rect">
          <a:avLst/>
        </a:prstGeom>
        <a:solidFill>
          <a:schemeClr val="accent4">
            <a:hueOff val="1542873"/>
            <a:satOff val="36841"/>
            <a:lumOff val="4852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Aksi takdirde yazı çalışmaları öğrenciyi çok yorar.</a:t>
          </a:r>
          <a:endParaRPr lang="tr-TR" sz="2000" kern="1200" dirty="0"/>
        </a:p>
      </dsp:txBody>
      <dsp:txXfrm>
        <a:off x="0" y="2252667"/>
        <a:ext cx="2476500" cy="1485899"/>
      </dsp:txXfrm>
    </dsp:sp>
    <dsp:sp modelId="{51E250CA-1732-4F92-AFA4-0032978C003E}">
      <dsp:nvSpPr>
        <dsp:cNvPr id="0" name=""/>
        <dsp:cNvSpPr/>
      </dsp:nvSpPr>
      <dsp:spPr>
        <a:xfrm>
          <a:off x="2743194" y="2252667"/>
          <a:ext cx="2476500" cy="1485899"/>
        </a:xfrm>
        <a:prstGeom prst="rect">
          <a:avLst/>
        </a:prstGeom>
        <a:solidFill>
          <a:schemeClr val="accent4">
            <a:hueOff val="2057164"/>
            <a:satOff val="49122"/>
            <a:lumOff val="6470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Okuma ve yazmada isteksizliğe neden olur.</a:t>
          </a:r>
          <a:endParaRPr lang="tr-TR" sz="2000" kern="1200" dirty="0"/>
        </a:p>
      </dsp:txBody>
      <dsp:txXfrm>
        <a:off x="2743194" y="2252667"/>
        <a:ext cx="2476500" cy="14858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C95F3-2985-4DB7-B25B-AFF56AAF7905}">
      <dsp:nvSpPr>
        <dsp:cNvPr id="0" name=""/>
        <dsp:cNvSpPr/>
      </dsp:nvSpPr>
      <dsp:spPr>
        <a:xfrm>
          <a:off x="1547" y="1067186"/>
          <a:ext cx="3300710" cy="1980426"/>
        </a:xfrm>
        <a:prstGeom prst="roundRect">
          <a:avLst>
            <a:gd name="adj" fmla="val 10000"/>
          </a:avLst>
        </a:prstGeom>
        <a:solidFill>
          <a:srgbClr val="CC66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İlk okuma yazma başarısı</a:t>
          </a:r>
          <a:endParaRPr lang="tr-TR" sz="4000" kern="1200" dirty="0"/>
        </a:p>
      </dsp:txBody>
      <dsp:txXfrm>
        <a:off x="59552" y="1125191"/>
        <a:ext cx="3184700" cy="1864416"/>
      </dsp:txXfrm>
    </dsp:sp>
    <dsp:sp modelId="{3CAAAE87-C065-4A7B-BFAC-7EDD4FD15395}">
      <dsp:nvSpPr>
        <dsp:cNvPr id="0" name=""/>
        <dsp:cNvSpPr/>
      </dsp:nvSpPr>
      <dsp:spPr>
        <a:xfrm>
          <a:off x="3632328" y="1648111"/>
          <a:ext cx="699750" cy="818576"/>
        </a:xfrm>
        <a:prstGeom prst="rightArrow">
          <a:avLst>
            <a:gd name="adj1" fmla="val 60000"/>
            <a:gd name="adj2" fmla="val 50000"/>
          </a:avLst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200" kern="1200"/>
        </a:p>
      </dsp:txBody>
      <dsp:txXfrm>
        <a:off x="3632328" y="1811826"/>
        <a:ext cx="489825" cy="491146"/>
      </dsp:txXfrm>
    </dsp:sp>
    <dsp:sp modelId="{EE6ADD78-D30A-4EB5-8CD9-1FF2265DCFD6}">
      <dsp:nvSpPr>
        <dsp:cNvPr id="0" name=""/>
        <dsp:cNvSpPr/>
      </dsp:nvSpPr>
      <dsp:spPr>
        <a:xfrm>
          <a:off x="4622542" y="1067186"/>
          <a:ext cx="3300710" cy="1980426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Okul Başarısı</a:t>
          </a:r>
          <a:endParaRPr lang="tr-TR" sz="4000" kern="1200" dirty="0"/>
        </a:p>
      </dsp:txBody>
      <dsp:txXfrm>
        <a:off x="4680547" y="1125191"/>
        <a:ext cx="3184700" cy="1864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58553-C931-4F27-83A0-DDD4AB51E42F}">
      <dsp:nvSpPr>
        <dsp:cNvPr id="0" name=""/>
        <dsp:cNvSpPr/>
      </dsp:nvSpPr>
      <dsp:spPr>
        <a:xfrm>
          <a:off x="0" y="1234440"/>
          <a:ext cx="7924800" cy="1645920"/>
        </a:xfrm>
        <a:prstGeom prst="notched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87A62-A313-40D2-ACDE-A8F8F73F1228}">
      <dsp:nvSpPr>
        <dsp:cNvPr id="0" name=""/>
        <dsp:cNvSpPr/>
      </dsp:nvSpPr>
      <dsp:spPr>
        <a:xfrm>
          <a:off x="3134" y="0"/>
          <a:ext cx="1370394" cy="164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Kalem kullanma</a:t>
          </a:r>
          <a:endParaRPr lang="tr-TR" sz="2200" kern="1200" dirty="0"/>
        </a:p>
      </dsp:txBody>
      <dsp:txXfrm>
        <a:off x="3134" y="0"/>
        <a:ext cx="1370394" cy="1645920"/>
      </dsp:txXfrm>
    </dsp:sp>
    <dsp:sp modelId="{DF12136D-AD10-49FF-95BD-4980BF8C0EE0}">
      <dsp:nvSpPr>
        <dsp:cNvPr id="0" name=""/>
        <dsp:cNvSpPr/>
      </dsp:nvSpPr>
      <dsp:spPr>
        <a:xfrm>
          <a:off x="482591" y="1851660"/>
          <a:ext cx="411480" cy="4114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08B10-F983-4915-90B9-AFC78733ED60}">
      <dsp:nvSpPr>
        <dsp:cNvPr id="0" name=""/>
        <dsp:cNvSpPr/>
      </dsp:nvSpPr>
      <dsp:spPr>
        <a:xfrm>
          <a:off x="1442048" y="2468880"/>
          <a:ext cx="1370394" cy="164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Resim yapma</a:t>
          </a:r>
          <a:endParaRPr lang="tr-TR" sz="2200" kern="1200" dirty="0"/>
        </a:p>
      </dsp:txBody>
      <dsp:txXfrm>
        <a:off x="1442048" y="2468880"/>
        <a:ext cx="1370394" cy="1645920"/>
      </dsp:txXfrm>
    </dsp:sp>
    <dsp:sp modelId="{D6E7B369-10E3-4FB1-9930-3CAA9DCE5E18}">
      <dsp:nvSpPr>
        <dsp:cNvPr id="0" name=""/>
        <dsp:cNvSpPr/>
      </dsp:nvSpPr>
      <dsp:spPr>
        <a:xfrm>
          <a:off x="1921505" y="1851660"/>
          <a:ext cx="411480" cy="411480"/>
        </a:xfrm>
        <a:prstGeom prst="ellipse">
          <a:avLst/>
        </a:prstGeom>
        <a:solidFill>
          <a:schemeClr val="accent4">
            <a:hueOff val="514291"/>
            <a:satOff val="12280"/>
            <a:lumOff val="16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91DFD-98E1-42FE-828E-F55E3887C1C9}">
      <dsp:nvSpPr>
        <dsp:cNvPr id="0" name=""/>
        <dsp:cNvSpPr/>
      </dsp:nvSpPr>
      <dsp:spPr>
        <a:xfrm>
          <a:off x="2880962" y="0"/>
          <a:ext cx="1370394" cy="164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Karalama</a:t>
          </a:r>
          <a:endParaRPr lang="tr-TR" sz="2200" kern="1200" dirty="0"/>
        </a:p>
      </dsp:txBody>
      <dsp:txXfrm>
        <a:off x="2880962" y="0"/>
        <a:ext cx="1370394" cy="1645920"/>
      </dsp:txXfrm>
    </dsp:sp>
    <dsp:sp modelId="{1C39B1B0-8409-469F-AA67-DC4EE70AB15F}">
      <dsp:nvSpPr>
        <dsp:cNvPr id="0" name=""/>
        <dsp:cNvSpPr/>
      </dsp:nvSpPr>
      <dsp:spPr>
        <a:xfrm>
          <a:off x="3360420" y="1851660"/>
          <a:ext cx="411480" cy="411480"/>
        </a:xfrm>
        <a:prstGeom prst="ellipse">
          <a:avLst/>
        </a:prstGeom>
        <a:solidFill>
          <a:schemeClr val="accent4">
            <a:hueOff val="1028582"/>
            <a:satOff val="24561"/>
            <a:lumOff val="3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E2A42-4700-4207-A6E7-6549E298E7C6}">
      <dsp:nvSpPr>
        <dsp:cNvPr id="0" name=""/>
        <dsp:cNvSpPr/>
      </dsp:nvSpPr>
      <dsp:spPr>
        <a:xfrm>
          <a:off x="4319876" y="2468880"/>
          <a:ext cx="1370394" cy="164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Makas kullanma</a:t>
          </a:r>
          <a:endParaRPr lang="tr-TR" sz="2200" kern="1200" dirty="0"/>
        </a:p>
      </dsp:txBody>
      <dsp:txXfrm>
        <a:off x="4319876" y="2468880"/>
        <a:ext cx="1370394" cy="1645920"/>
      </dsp:txXfrm>
    </dsp:sp>
    <dsp:sp modelId="{17C7A2E5-BEB6-4D01-99D1-CE222F07839E}">
      <dsp:nvSpPr>
        <dsp:cNvPr id="0" name=""/>
        <dsp:cNvSpPr/>
      </dsp:nvSpPr>
      <dsp:spPr>
        <a:xfrm>
          <a:off x="4799334" y="1851660"/>
          <a:ext cx="411480" cy="411480"/>
        </a:xfrm>
        <a:prstGeom prst="ellipse">
          <a:avLst/>
        </a:prstGeom>
        <a:solidFill>
          <a:schemeClr val="accent4">
            <a:hueOff val="1542873"/>
            <a:satOff val="36841"/>
            <a:lumOff val="48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9DEFE-6066-4CFC-B97E-7056DB759E00}">
      <dsp:nvSpPr>
        <dsp:cNvPr id="0" name=""/>
        <dsp:cNvSpPr/>
      </dsp:nvSpPr>
      <dsp:spPr>
        <a:xfrm>
          <a:off x="5758791" y="0"/>
          <a:ext cx="1370394" cy="164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Oyun hamuru</a:t>
          </a:r>
          <a:endParaRPr lang="tr-TR" sz="2200" kern="1200" dirty="0"/>
        </a:p>
      </dsp:txBody>
      <dsp:txXfrm>
        <a:off x="5758791" y="0"/>
        <a:ext cx="1370394" cy="1645920"/>
      </dsp:txXfrm>
    </dsp:sp>
    <dsp:sp modelId="{86F99C60-BEB7-4B17-9D7D-B4060CCF50BC}">
      <dsp:nvSpPr>
        <dsp:cNvPr id="0" name=""/>
        <dsp:cNvSpPr/>
      </dsp:nvSpPr>
      <dsp:spPr>
        <a:xfrm>
          <a:off x="6238248" y="1851660"/>
          <a:ext cx="411480" cy="411480"/>
        </a:xfrm>
        <a:prstGeom prst="ellipse">
          <a:avLst/>
        </a:prstGeom>
        <a:solidFill>
          <a:schemeClr val="accent4">
            <a:hueOff val="2057164"/>
            <a:satOff val="49122"/>
            <a:lumOff val="647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92011-FBF9-4CB8-BE33-CA8C385414EE}">
      <dsp:nvSpPr>
        <dsp:cNvPr id="0" name=""/>
        <dsp:cNvSpPr/>
      </dsp:nvSpPr>
      <dsp:spPr>
        <a:xfrm>
          <a:off x="3504902" y="1624"/>
          <a:ext cx="2134195" cy="106709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sınıf</a:t>
          </a:r>
          <a:endParaRPr lang="tr-TR" sz="3000" kern="1200" dirty="0"/>
        </a:p>
      </dsp:txBody>
      <dsp:txXfrm>
        <a:off x="3536156" y="32878"/>
        <a:ext cx="2071687" cy="1004589"/>
      </dsp:txXfrm>
    </dsp:sp>
    <dsp:sp modelId="{123CC958-BD31-4994-8CF1-F2C619C69B86}">
      <dsp:nvSpPr>
        <dsp:cNvPr id="0" name=""/>
        <dsp:cNvSpPr/>
      </dsp:nvSpPr>
      <dsp:spPr>
        <a:xfrm rot="2700000">
          <a:off x="5040981" y="1373472"/>
          <a:ext cx="1112120" cy="37348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/>
        </a:p>
      </dsp:txBody>
      <dsp:txXfrm>
        <a:off x="5153026" y="1448169"/>
        <a:ext cx="888030" cy="224090"/>
      </dsp:txXfrm>
    </dsp:sp>
    <dsp:sp modelId="{5A0CD6D0-63DF-44F5-A23D-1286BA137112}">
      <dsp:nvSpPr>
        <dsp:cNvPr id="0" name=""/>
        <dsp:cNvSpPr/>
      </dsp:nvSpPr>
      <dsp:spPr>
        <a:xfrm>
          <a:off x="5554985" y="2051707"/>
          <a:ext cx="2134195" cy="1067097"/>
        </a:xfrm>
        <a:prstGeom prst="roundRect">
          <a:avLst>
            <a:gd name="adj" fmla="val 10000"/>
          </a:avLst>
        </a:prstGeom>
        <a:solidFill>
          <a:schemeClr val="accent4">
            <a:hueOff val="685721"/>
            <a:satOff val="16374"/>
            <a:lumOff val="2156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öğrenci</a:t>
          </a:r>
          <a:endParaRPr lang="tr-TR" sz="3000" kern="1200" dirty="0"/>
        </a:p>
      </dsp:txBody>
      <dsp:txXfrm>
        <a:off x="5586239" y="2082961"/>
        <a:ext cx="2071687" cy="1004589"/>
      </dsp:txXfrm>
    </dsp:sp>
    <dsp:sp modelId="{9BBFBE23-9DBA-4B31-BE39-C8AD17358F2F}">
      <dsp:nvSpPr>
        <dsp:cNvPr id="0" name=""/>
        <dsp:cNvSpPr/>
      </dsp:nvSpPr>
      <dsp:spPr>
        <a:xfrm rot="8100000">
          <a:off x="5040981" y="3423555"/>
          <a:ext cx="1112120" cy="37348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685721"/>
            <a:satOff val="16374"/>
            <a:lumOff val="21568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/>
        </a:p>
      </dsp:txBody>
      <dsp:txXfrm rot="10800000">
        <a:off x="5153026" y="3498252"/>
        <a:ext cx="888030" cy="224090"/>
      </dsp:txXfrm>
    </dsp:sp>
    <dsp:sp modelId="{C25800EE-D242-4AB5-83D7-D6130095BABD}">
      <dsp:nvSpPr>
        <dsp:cNvPr id="0" name=""/>
        <dsp:cNvSpPr/>
      </dsp:nvSpPr>
      <dsp:spPr>
        <a:xfrm>
          <a:off x="3504902" y="4101790"/>
          <a:ext cx="2134195" cy="1067097"/>
        </a:xfrm>
        <a:prstGeom prst="roundRect">
          <a:avLst>
            <a:gd name="adj" fmla="val 10000"/>
          </a:avLst>
        </a:prstGeom>
        <a:solidFill>
          <a:schemeClr val="accent4">
            <a:hueOff val="1371443"/>
            <a:satOff val="32748"/>
            <a:lumOff val="431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araç-gereçler</a:t>
          </a:r>
          <a:endParaRPr lang="tr-TR" sz="3000" kern="1200" dirty="0"/>
        </a:p>
      </dsp:txBody>
      <dsp:txXfrm>
        <a:off x="3536156" y="4133044"/>
        <a:ext cx="2071687" cy="1004589"/>
      </dsp:txXfrm>
    </dsp:sp>
    <dsp:sp modelId="{DBA452EB-97D5-4457-81E9-A7055836699F}">
      <dsp:nvSpPr>
        <dsp:cNvPr id="0" name=""/>
        <dsp:cNvSpPr/>
      </dsp:nvSpPr>
      <dsp:spPr>
        <a:xfrm rot="13500000">
          <a:off x="2990898" y="3423555"/>
          <a:ext cx="1112120" cy="37348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1371443"/>
            <a:satOff val="32748"/>
            <a:lumOff val="43137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/>
        </a:p>
      </dsp:txBody>
      <dsp:txXfrm rot="10800000">
        <a:off x="3102943" y="3498252"/>
        <a:ext cx="888030" cy="224090"/>
      </dsp:txXfrm>
    </dsp:sp>
    <dsp:sp modelId="{71E9A191-951E-479B-95A9-3A53C94B4B68}">
      <dsp:nvSpPr>
        <dsp:cNvPr id="0" name=""/>
        <dsp:cNvSpPr/>
      </dsp:nvSpPr>
      <dsp:spPr>
        <a:xfrm>
          <a:off x="1454819" y="2051707"/>
          <a:ext cx="2134195" cy="1067097"/>
        </a:xfrm>
        <a:prstGeom prst="roundRect">
          <a:avLst>
            <a:gd name="adj" fmla="val 10000"/>
          </a:avLst>
        </a:prstGeom>
        <a:solidFill>
          <a:schemeClr val="accent4">
            <a:hueOff val="2057164"/>
            <a:satOff val="49122"/>
            <a:lumOff val="6470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kaynaklar</a:t>
          </a:r>
          <a:endParaRPr lang="tr-TR" sz="3000" kern="1200" dirty="0"/>
        </a:p>
      </dsp:txBody>
      <dsp:txXfrm>
        <a:off x="1486073" y="2082961"/>
        <a:ext cx="2071687" cy="1004589"/>
      </dsp:txXfrm>
    </dsp:sp>
    <dsp:sp modelId="{F494D4C3-58A6-4FDE-ADF0-8B3FED98E95F}">
      <dsp:nvSpPr>
        <dsp:cNvPr id="0" name=""/>
        <dsp:cNvSpPr/>
      </dsp:nvSpPr>
      <dsp:spPr>
        <a:xfrm rot="18900000">
          <a:off x="2990898" y="1373472"/>
          <a:ext cx="1112120" cy="37348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2057164"/>
            <a:satOff val="49122"/>
            <a:lumOff val="64705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700" kern="1200"/>
        </a:p>
      </dsp:txBody>
      <dsp:txXfrm>
        <a:off x="3102943" y="1448169"/>
        <a:ext cx="888030" cy="2240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5B8DD-4603-4DAB-A849-6EDC60E61BF4}">
      <dsp:nvSpPr>
        <dsp:cNvPr id="0" name=""/>
        <dsp:cNvSpPr/>
      </dsp:nvSpPr>
      <dsp:spPr>
        <a:xfrm rot="5400000">
          <a:off x="-103017" y="103941"/>
          <a:ext cx="686786" cy="48075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kern="1200" dirty="0"/>
        </a:p>
      </dsp:txBody>
      <dsp:txXfrm rot="-5400000">
        <a:off x="1" y="241298"/>
        <a:ext cx="480750" cy="206036"/>
      </dsp:txXfrm>
    </dsp:sp>
    <dsp:sp modelId="{0DBF76E5-D7AB-4EF3-A652-05B3AF8CAA17}">
      <dsp:nvSpPr>
        <dsp:cNvPr id="0" name=""/>
        <dsp:cNvSpPr/>
      </dsp:nvSpPr>
      <dsp:spPr>
        <a:xfrm rot="5400000">
          <a:off x="3979569" y="-3497896"/>
          <a:ext cx="446411" cy="74440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300" kern="1200" dirty="0" smtClean="0"/>
            <a:t>Sağlık koşullarına ve öğrencinin fiziksel gelişimine uygun olmalı</a:t>
          </a:r>
          <a:endParaRPr lang="tr-TR" sz="1300" kern="1200" dirty="0"/>
        </a:p>
      </dsp:txBody>
      <dsp:txXfrm rot="-5400000">
        <a:off x="480750" y="22715"/>
        <a:ext cx="7422257" cy="402827"/>
      </dsp:txXfrm>
    </dsp:sp>
    <dsp:sp modelId="{4133230D-004F-45A5-A9EF-D8D3EE47C10A}">
      <dsp:nvSpPr>
        <dsp:cNvPr id="0" name=""/>
        <dsp:cNvSpPr/>
      </dsp:nvSpPr>
      <dsp:spPr>
        <a:xfrm rot="5400000">
          <a:off x="-103017" y="716835"/>
          <a:ext cx="686786" cy="480750"/>
        </a:xfrm>
        <a:prstGeom prst="chevron">
          <a:avLst/>
        </a:prstGeom>
        <a:solidFill>
          <a:schemeClr val="accent4">
            <a:hueOff val="293881"/>
            <a:satOff val="7017"/>
            <a:lumOff val="9244"/>
            <a:alphaOff val="0"/>
          </a:schemeClr>
        </a:solidFill>
        <a:ln w="25400" cap="flat" cmpd="sng" algn="ctr">
          <a:solidFill>
            <a:schemeClr val="accent4">
              <a:hueOff val="293881"/>
              <a:satOff val="7017"/>
              <a:lumOff val="92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 dirty="0"/>
        </a:p>
      </dsp:txBody>
      <dsp:txXfrm rot="-5400000">
        <a:off x="1" y="854192"/>
        <a:ext cx="480750" cy="206036"/>
      </dsp:txXfrm>
    </dsp:sp>
    <dsp:sp modelId="{C2BB324A-FC71-4358-B1EC-96946A1061CC}">
      <dsp:nvSpPr>
        <dsp:cNvPr id="0" name=""/>
        <dsp:cNvSpPr/>
      </dsp:nvSpPr>
      <dsp:spPr>
        <a:xfrm rot="5400000">
          <a:off x="3979569" y="-2885001"/>
          <a:ext cx="446411" cy="74440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293881"/>
              <a:satOff val="7017"/>
              <a:lumOff val="92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300" kern="1200" dirty="0" smtClean="0"/>
            <a:t>Doğal ışığı alma ve yeterli aydınlatma</a:t>
          </a:r>
          <a:endParaRPr lang="tr-T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300" kern="1200" dirty="0"/>
        </a:p>
      </dsp:txBody>
      <dsp:txXfrm rot="-5400000">
        <a:off x="480750" y="635610"/>
        <a:ext cx="7422257" cy="402827"/>
      </dsp:txXfrm>
    </dsp:sp>
    <dsp:sp modelId="{9C842BAA-B331-4A51-A280-8E06747DAB7A}">
      <dsp:nvSpPr>
        <dsp:cNvPr id="0" name=""/>
        <dsp:cNvSpPr/>
      </dsp:nvSpPr>
      <dsp:spPr>
        <a:xfrm rot="5400000">
          <a:off x="-103017" y="1329730"/>
          <a:ext cx="686786" cy="480750"/>
        </a:xfrm>
        <a:prstGeom prst="chevron">
          <a:avLst/>
        </a:prstGeom>
        <a:solidFill>
          <a:schemeClr val="accent4">
            <a:hueOff val="587761"/>
            <a:satOff val="14035"/>
            <a:lumOff val="18487"/>
            <a:alphaOff val="0"/>
          </a:schemeClr>
        </a:solidFill>
        <a:ln w="25400" cap="flat" cmpd="sng" algn="ctr">
          <a:solidFill>
            <a:schemeClr val="accent4">
              <a:hueOff val="587761"/>
              <a:satOff val="14035"/>
              <a:lumOff val="184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kern="1200" dirty="0"/>
        </a:p>
      </dsp:txBody>
      <dsp:txXfrm rot="-5400000">
        <a:off x="1" y="1467087"/>
        <a:ext cx="480750" cy="206036"/>
      </dsp:txXfrm>
    </dsp:sp>
    <dsp:sp modelId="{622C3B94-5595-4EF3-A6F9-5B9ED50D168E}">
      <dsp:nvSpPr>
        <dsp:cNvPr id="0" name=""/>
        <dsp:cNvSpPr/>
      </dsp:nvSpPr>
      <dsp:spPr>
        <a:xfrm rot="5400000">
          <a:off x="3979569" y="-2272106"/>
          <a:ext cx="446411" cy="74440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587761"/>
              <a:satOff val="14035"/>
              <a:lumOff val="184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300" kern="1200" dirty="0" smtClean="0"/>
            <a:t>Oturma düzeni ve Sıranın yüksekliği</a:t>
          </a:r>
          <a:endParaRPr lang="tr-TR" sz="1300" kern="1200" dirty="0"/>
        </a:p>
      </dsp:txBody>
      <dsp:txXfrm rot="-5400000">
        <a:off x="480750" y="1248505"/>
        <a:ext cx="7422257" cy="402827"/>
      </dsp:txXfrm>
    </dsp:sp>
    <dsp:sp modelId="{F5DE1F07-AAA2-40ED-B53E-93A5EF2E0362}">
      <dsp:nvSpPr>
        <dsp:cNvPr id="0" name=""/>
        <dsp:cNvSpPr/>
      </dsp:nvSpPr>
      <dsp:spPr>
        <a:xfrm rot="5400000">
          <a:off x="-103017" y="1942625"/>
          <a:ext cx="686786" cy="480750"/>
        </a:xfrm>
        <a:prstGeom prst="chevron">
          <a:avLst/>
        </a:prstGeom>
        <a:solidFill>
          <a:schemeClr val="accent4">
            <a:hueOff val="881642"/>
            <a:satOff val="21052"/>
            <a:lumOff val="27731"/>
            <a:alphaOff val="0"/>
          </a:schemeClr>
        </a:solidFill>
        <a:ln w="25400" cap="flat" cmpd="sng" algn="ctr">
          <a:solidFill>
            <a:schemeClr val="accent4">
              <a:hueOff val="881642"/>
              <a:satOff val="21052"/>
              <a:lumOff val="277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 dirty="0"/>
        </a:p>
      </dsp:txBody>
      <dsp:txXfrm rot="-5400000">
        <a:off x="1" y="2079982"/>
        <a:ext cx="480750" cy="206036"/>
      </dsp:txXfrm>
    </dsp:sp>
    <dsp:sp modelId="{163C74A3-0A6D-46DB-964D-126EF06650F9}">
      <dsp:nvSpPr>
        <dsp:cNvPr id="0" name=""/>
        <dsp:cNvSpPr/>
      </dsp:nvSpPr>
      <dsp:spPr>
        <a:xfrm rot="5400000">
          <a:off x="3979569" y="-1659211"/>
          <a:ext cx="446411" cy="74440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881642"/>
              <a:satOff val="21052"/>
              <a:lumOff val="277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300" kern="1200" dirty="0" smtClean="0"/>
            <a:t>Tahtanın</a:t>
          </a:r>
          <a:r>
            <a:rPr lang="tr-TR" sz="1300" kern="1200" baseline="0" dirty="0" smtClean="0"/>
            <a:t> yerden yüksekliği (ortalama 50 cm.)</a:t>
          </a:r>
          <a:endParaRPr lang="tr-TR" sz="1300" kern="1200" dirty="0"/>
        </a:p>
      </dsp:txBody>
      <dsp:txXfrm rot="-5400000">
        <a:off x="480750" y="1861400"/>
        <a:ext cx="7422257" cy="402827"/>
      </dsp:txXfrm>
    </dsp:sp>
    <dsp:sp modelId="{29A19359-8D99-468C-8BCB-BCB11E26E585}">
      <dsp:nvSpPr>
        <dsp:cNvPr id="0" name=""/>
        <dsp:cNvSpPr/>
      </dsp:nvSpPr>
      <dsp:spPr>
        <a:xfrm rot="5400000">
          <a:off x="-103017" y="2555520"/>
          <a:ext cx="686786" cy="480750"/>
        </a:xfrm>
        <a:prstGeom prst="chevron">
          <a:avLst/>
        </a:prstGeom>
        <a:solidFill>
          <a:schemeClr val="accent4">
            <a:hueOff val="1175522"/>
            <a:satOff val="28070"/>
            <a:lumOff val="36974"/>
            <a:alphaOff val="0"/>
          </a:schemeClr>
        </a:solidFill>
        <a:ln w="25400" cap="flat" cmpd="sng" algn="ctr">
          <a:solidFill>
            <a:schemeClr val="accent4">
              <a:hueOff val="1175522"/>
              <a:satOff val="28070"/>
              <a:lumOff val="369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kern="1200" dirty="0"/>
        </a:p>
      </dsp:txBody>
      <dsp:txXfrm rot="-5400000">
        <a:off x="1" y="2692877"/>
        <a:ext cx="480750" cy="206036"/>
      </dsp:txXfrm>
    </dsp:sp>
    <dsp:sp modelId="{ACE810D2-1A28-48A3-AF02-5B6F8E69E80A}">
      <dsp:nvSpPr>
        <dsp:cNvPr id="0" name=""/>
        <dsp:cNvSpPr/>
      </dsp:nvSpPr>
      <dsp:spPr>
        <a:xfrm rot="5400000">
          <a:off x="3979569" y="-1046317"/>
          <a:ext cx="446411" cy="74440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175522"/>
              <a:satOff val="28070"/>
              <a:lumOff val="369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300" kern="1200" dirty="0" smtClean="0"/>
            <a:t>Tahtanın, birinci sınıf norm çizgileriyle çizilmiş olması</a:t>
          </a:r>
          <a:endParaRPr lang="tr-TR" sz="1300" kern="1200" dirty="0"/>
        </a:p>
      </dsp:txBody>
      <dsp:txXfrm rot="-5400000">
        <a:off x="480750" y="2474294"/>
        <a:ext cx="7422257" cy="402827"/>
      </dsp:txXfrm>
    </dsp:sp>
    <dsp:sp modelId="{B42A9F84-4896-47ED-980F-AAF020776ED0}">
      <dsp:nvSpPr>
        <dsp:cNvPr id="0" name=""/>
        <dsp:cNvSpPr/>
      </dsp:nvSpPr>
      <dsp:spPr>
        <a:xfrm rot="5400000">
          <a:off x="-103017" y="3168415"/>
          <a:ext cx="686786" cy="480750"/>
        </a:xfrm>
        <a:prstGeom prst="chevron">
          <a:avLst/>
        </a:prstGeom>
        <a:solidFill>
          <a:schemeClr val="accent4">
            <a:hueOff val="1469403"/>
            <a:satOff val="35087"/>
            <a:lumOff val="46218"/>
            <a:alphaOff val="0"/>
          </a:schemeClr>
        </a:solidFill>
        <a:ln w="25400" cap="flat" cmpd="sng" algn="ctr">
          <a:solidFill>
            <a:schemeClr val="accent4">
              <a:hueOff val="1469403"/>
              <a:satOff val="35087"/>
              <a:lumOff val="462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kern="1200" dirty="0"/>
        </a:p>
      </dsp:txBody>
      <dsp:txXfrm rot="-5400000">
        <a:off x="1" y="3305772"/>
        <a:ext cx="480750" cy="206036"/>
      </dsp:txXfrm>
    </dsp:sp>
    <dsp:sp modelId="{EC5F6705-19F2-4A73-B7EE-65DE343B4307}">
      <dsp:nvSpPr>
        <dsp:cNvPr id="0" name=""/>
        <dsp:cNvSpPr/>
      </dsp:nvSpPr>
      <dsp:spPr>
        <a:xfrm rot="5400000">
          <a:off x="3979569" y="-433422"/>
          <a:ext cx="446411" cy="74440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469403"/>
              <a:satOff val="35087"/>
              <a:lumOff val="462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300" kern="1200" dirty="0" smtClean="0"/>
            <a:t>Dersliğin çok sıcak veya çok soğuk olmaması</a:t>
          </a:r>
          <a:endParaRPr lang="tr-TR" sz="1300" kern="1200" dirty="0"/>
        </a:p>
      </dsp:txBody>
      <dsp:txXfrm rot="-5400000">
        <a:off x="480750" y="3087189"/>
        <a:ext cx="7422257" cy="402827"/>
      </dsp:txXfrm>
    </dsp:sp>
    <dsp:sp modelId="{7402916B-47C0-44AB-83ED-A7AE1C4383E5}">
      <dsp:nvSpPr>
        <dsp:cNvPr id="0" name=""/>
        <dsp:cNvSpPr/>
      </dsp:nvSpPr>
      <dsp:spPr>
        <a:xfrm rot="5400000">
          <a:off x="-103017" y="3781309"/>
          <a:ext cx="686786" cy="480750"/>
        </a:xfrm>
        <a:prstGeom prst="chevron">
          <a:avLst/>
        </a:prstGeom>
        <a:solidFill>
          <a:schemeClr val="accent4">
            <a:hueOff val="1763283"/>
            <a:satOff val="42105"/>
            <a:lumOff val="55461"/>
            <a:alphaOff val="0"/>
          </a:schemeClr>
        </a:solidFill>
        <a:ln w="25400" cap="flat" cmpd="sng" algn="ctr">
          <a:solidFill>
            <a:schemeClr val="accent4">
              <a:hueOff val="1763283"/>
              <a:satOff val="42105"/>
              <a:lumOff val="554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kern="1200" dirty="0"/>
        </a:p>
      </dsp:txBody>
      <dsp:txXfrm rot="-5400000">
        <a:off x="1" y="3918666"/>
        <a:ext cx="480750" cy="206036"/>
      </dsp:txXfrm>
    </dsp:sp>
    <dsp:sp modelId="{6E40A0B9-CFCB-4CCD-8506-D7D4C02FFF42}">
      <dsp:nvSpPr>
        <dsp:cNvPr id="0" name=""/>
        <dsp:cNvSpPr/>
      </dsp:nvSpPr>
      <dsp:spPr>
        <a:xfrm rot="5400000">
          <a:off x="3979569" y="179472"/>
          <a:ext cx="446411" cy="74440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763283"/>
              <a:satOff val="42105"/>
              <a:lumOff val="554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1300" kern="1200" dirty="0" smtClean="0"/>
            <a:t>Gürültülü ortamlara yakın olmaması</a:t>
          </a:r>
        </a:p>
      </dsp:txBody>
      <dsp:txXfrm rot="-5400000">
        <a:off x="480750" y="3700083"/>
        <a:ext cx="7422257" cy="402827"/>
      </dsp:txXfrm>
    </dsp:sp>
    <dsp:sp modelId="{84EDB6E6-CBE8-46CA-BB51-35DD4740DB8C}">
      <dsp:nvSpPr>
        <dsp:cNvPr id="0" name=""/>
        <dsp:cNvSpPr/>
      </dsp:nvSpPr>
      <dsp:spPr>
        <a:xfrm rot="5400000">
          <a:off x="-103017" y="4394204"/>
          <a:ext cx="686786" cy="480750"/>
        </a:xfrm>
        <a:prstGeom prst="chevron">
          <a:avLst/>
        </a:prstGeom>
        <a:solidFill>
          <a:schemeClr val="accent4">
            <a:hueOff val="2057164"/>
            <a:satOff val="49122"/>
            <a:lumOff val="64705"/>
            <a:alphaOff val="0"/>
          </a:schemeClr>
        </a:solidFill>
        <a:ln w="25400" cap="flat" cmpd="sng" algn="ctr">
          <a:solidFill>
            <a:schemeClr val="accent4">
              <a:hueOff val="2057164"/>
              <a:satOff val="49122"/>
              <a:lumOff val="64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kern="1200" dirty="0"/>
        </a:p>
      </dsp:txBody>
      <dsp:txXfrm rot="-5400000">
        <a:off x="1" y="4531561"/>
        <a:ext cx="480750" cy="206036"/>
      </dsp:txXfrm>
    </dsp:sp>
    <dsp:sp modelId="{8806D709-D4A3-43F8-991C-4EF78FB790F6}">
      <dsp:nvSpPr>
        <dsp:cNvPr id="0" name=""/>
        <dsp:cNvSpPr/>
      </dsp:nvSpPr>
      <dsp:spPr>
        <a:xfrm rot="5400000">
          <a:off x="3979569" y="792367"/>
          <a:ext cx="446411" cy="74440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2057164"/>
              <a:satOff val="49122"/>
              <a:lumOff val="64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1300" kern="1200" dirty="0" smtClean="0"/>
            <a:t>Nesnelerin adlarının yazılı olduğu kartlar</a:t>
          </a:r>
        </a:p>
        <a:p>
          <a:pPr lvl="1" algn="l">
            <a:spcBef>
              <a:spcPct val="0"/>
            </a:spcBef>
            <a:buChar char="••"/>
          </a:pPr>
          <a:endParaRPr lang="tr-TR" sz="1300" kern="1200" dirty="0"/>
        </a:p>
      </dsp:txBody>
      <dsp:txXfrm rot="-5400000">
        <a:off x="480750" y="4312978"/>
        <a:ext cx="7422257" cy="4028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AC89D-9759-4C5D-9167-5B553E692B2E}">
      <dsp:nvSpPr>
        <dsp:cNvPr id="0" name=""/>
        <dsp:cNvSpPr/>
      </dsp:nvSpPr>
      <dsp:spPr>
        <a:xfrm>
          <a:off x="6965" y="391953"/>
          <a:ext cx="2081807" cy="12490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Sınıf arkadaşlarıyla tanışma</a:t>
          </a:r>
          <a:endParaRPr lang="tr-TR" sz="2200" kern="1200" dirty="0"/>
        </a:p>
      </dsp:txBody>
      <dsp:txXfrm>
        <a:off x="43549" y="428537"/>
        <a:ext cx="2008639" cy="1175916"/>
      </dsp:txXfrm>
    </dsp:sp>
    <dsp:sp modelId="{745E340E-12CE-4C0E-BE2B-34A43BD2B065}">
      <dsp:nvSpPr>
        <dsp:cNvPr id="0" name=""/>
        <dsp:cNvSpPr/>
      </dsp:nvSpPr>
      <dsp:spPr>
        <a:xfrm>
          <a:off x="2271972" y="758351"/>
          <a:ext cx="441343" cy="5162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/>
        </a:p>
      </dsp:txBody>
      <dsp:txXfrm>
        <a:off x="2271972" y="861609"/>
        <a:ext cx="308940" cy="309772"/>
      </dsp:txXfrm>
    </dsp:sp>
    <dsp:sp modelId="{7B8F0590-D11E-4198-8EC4-C5BB862AA238}">
      <dsp:nvSpPr>
        <dsp:cNvPr id="0" name=""/>
        <dsp:cNvSpPr/>
      </dsp:nvSpPr>
      <dsp:spPr>
        <a:xfrm>
          <a:off x="2921496" y="391953"/>
          <a:ext cx="2081807" cy="12490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4291"/>
                <a:satOff val="12280"/>
                <a:lumOff val="16176"/>
                <a:alphaOff val="0"/>
                <a:tint val="50000"/>
                <a:satMod val="300000"/>
              </a:schemeClr>
            </a:gs>
            <a:gs pos="35000">
              <a:schemeClr val="accent4">
                <a:hueOff val="514291"/>
                <a:satOff val="12280"/>
                <a:lumOff val="16176"/>
                <a:alphaOff val="0"/>
                <a:tint val="37000"/>
                <a:satMod val="300000"/>
              </a:schemeClr>
            </a:gs>
            <a:gs pos="100000">
              <a:schemeClr val="accent4">
                <a:hueOff val="514291"/>
                <a:satOff val="12280"/>
                <a:lumOff val="16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Okulun bölümlerini gezme ve tanıma</a:t>
          </a:r>
          <a:endParaRPr lang="tr-TR" sz="2200" kern="1200" dirty="0"/>
        </a:p>
      </dsp:txBody>
      <dsp:txXfrm>
        <a:off x="2958080" y="428537"/>
        <a:ext cx="2008639" cy="1175916"/>
      </dsp:txXfrm>
    </dsp:sp>
    <dsp:sp modelId="{53D28ABE-0AC9-407D-A9DF-4B9054D7E38D}">
      <dsp:nvSpPr>
        <dsp:cNvPr id="0" name=""/>
        <dsp:cNvSpPr/>
      </dsp:nvSpPr>
      <dsp:spPr>
        <a:xfrm>
          <a:off x="5186502" y="758351"/>
          <a:ext cx="441343" cy="5162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85721"/>
                <a:satOff val="16374"/>
                <a:lumOff val="21568"/>
                <a:alphaOff val="0"/>
                <a:tint val="50000"/>
                <a:satMod val="300000"/>
              </a:schemeClr>
            </a:gs>
            <a:gs pos="35000">
              <a:schemeClr val="accent4">
                <a:hueOff val="685721"/>
                <a:satOff val="16374"/>
                <a:lumOff val="21568"/>
                <a:alphaOff val="0"/>
                <a:tint val="37000"/>
                <a:satMod val="300000"/>
              </a:schemeClr>
            </a:gs>
            <a:gs pos="100000">
              <a:schemeClr val="accent4">
                <a:hueOff val="685721"/>
                <a:satOff val="16374"/>
                <a:lumOff val="2156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/>
        </a:p>
      </dsp:txBody>
      <dsp:txXfrm>
        <a:off x="5186502" y="861609"/>
        <a:ext cx="308940" cy="309772"/>
      </dsp:txXfrm>
    </dsp:sp>
    <dsp:sp modelId="{734D1DC5-0931-49F1-9734-F79D30045349}">
      <dsp:nvSpPr>
        <dsp:cNvPr id="0" name=""/>
        <dsp:cNvSpPr/>
      </dsp:nvSpPr>
      <dsp:spPr>
        <a:xfrm>
          <a:off x="5836027" y="391953"/>
          <a:ext cx="2081807" cy="12490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28582"/>
                <a:satOff val="24561"/>
                <a:lumOff val="32353"/>
                <a:alphaOff val="0"/>
                <a:tint val="50000"/>
                <a:satMod val="300000"/>
              </a:schemeClr>
            </a:gs>
            <a:gs pos="35000">
              <a:schemeClr val="accent4">
                <a:hueOff val="1028582"/>
                <a:satOff val="24561"/>
                <a:lumOff val="32353"/>
                <a:alphaOff val="0"/>
                <a:tint val="37000"/>
                <a:satMod val="300000"/>
              </a:schemeClr>
            </a:gs>
            <a:gs pos="100000">
              <a:schemeClr val="accent4">
                <a:hueOff val="1028582"/>
                <a:satOff val="24561"/>
                <a:lumOff val="323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Ders ve teneffüs saatleri</a:t>
          </a:r>
          <a:endParaRPr lang="tr-TR" sz="2200" kern="1200" dirty="0"/>
        </a:p>
      </dsp:txBody>
      <dsp:txXfrm>
        <a:off x="5872611" y="428537"/>
        <a:ext cx="2008639" cy="1175916"/>
      </dsp:txXfrm>
    </dsp:sp>
    <dsp:sp modelId="{979BA0E4-E322-4F13-839B-1E062D64E411}">
      <dsp:nvSpPr>
        <dsp:cNvPr id="0" name=""/>
        <dsp:cNvSpPr/>
      </dsp:nvSpPr>
      <dsp:spPr>
        <a:xfrm rot="5400000">
          <a:off x="6656259" y="1786764"/>
          <a:ext cx="441343" cy="5162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371443"/>
                <a:satOff val="32748"/>
                <a:lumOff val="43137"/>
                <a:alphaOff val="0"/>
                <a:tint val="50000"/>
                <a:satMod val="300000"/>
              </a:schemeClr>
            </a:gs>
            <a:gs pos="35000">
              <a:schemeClr val="accent4">
                <a:hueOff val="1371443"/>
                <a:satOff val="32748"/>
                <a:lumOff val="43137"/>
                <a:alphaOff val="0"/>
                <a:tint val="37000"/>
                <a:satMod val="300000"/>
              </a:schemeClr>
            </a:gs>
            <a:gs pos="100000">
              <a:schemeClr val="accent4">
                <a:hueOff val="1371443"/>
                <a:satOff val="32748"/>
                <a:lumOff val="431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/>
        </a:p>
      </dsp:txBody>
      <dsp:txXfrm rot="-5400000">
        <a:off x="6722045" y="1824237"/>
        <a:ext cx="309772" cy="308940"/>
      </dsp:txXfrm>
    </dsp:sp>
    <dsp:sp modelId="{E4535609-27CD-433B-9FEA-D4703D6D581D}">
      <dsp:nvSpPr>
        <dsp:cNvPr id="0" name=""/>
        <dsp:cNvSpPr/>
      </dsp:nvSpPr>
      <dsp:spPr>
        <a:xfrm>
          <a:off x="5836027" y="2473761"/>
          <a:ext cx="2081807" cy="12490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542873"/>
                <a:satOff val="36841"/>
                <a:lumOff val="48529"/>
                <a:alphaOff val="0"/>
                <a:tint val="50000"/>
                <a:satMod val="300000"/>
              </a:schemeClr>
            </a:gs>
            <a:gs pos="35000">
              <a:schemeClr val="accent4">
                <a:hueOff val="1542873"/>
                <a:satOff val="36841"/>
                <a:lumOff val="48529"/>
                <a:alphaOff val="0"/>
                <a:tint val="37000"/>
                <a:satMod val="300000"/>
              </a:schemeClr>
            </a:gs>
            <a:gs pos="100000">
              <a:schemeClr val="accent4">
                <a:hueOff val="1542873"/>
                <a:satOff val="36841"/>
                <a:lumOff val="4852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Okul kuralları</a:t>
          </a:r>
          <a:endParaRPr lang="tr-TR" sz="2200" kern="1200" dirty="0"/>
        </a:p>
      </dsp:txBody>
      <dsp:txXfrm>
        <a:off x="5872611" y="2510345"/>
        <a:ext cx="2008639" cy="1175916"/>
      </dsp:txXfrm>
    </dsp:sp>
    <dsp:sp modelId="{FDCE8059-A325-4E88-A4F7-6397413FE0E1}">
      <dsp:nvSpPr>
        <dsp:cNvPr id="0" name=""/>
        <dsp:cNvSpPr/>
      </dsp:nvSpPr>
      <dsp:spPr>
        <a:xfrm rot="10800000">
          <a:off x="5211484" y="2840159"/>
          <a:ext cx="441343" cy="5162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2057164"/>
                <a:satOff val="49122"/>
                <a:lumOff val="64705"/>
                <a:alphaOff val="0"/>
                <a:tint val="50000"/>
                <a:satMod val="300000"/>
              </a:schemeClr>
            </a:gs>
            <a:gs pos="35000">
              <a:schemeClr val="accent4">
                <a:hueOff val="2057164"/>
                <a:satOff val="49122"/>
                <a:lumOff val="64705"/>
                <a:alphaOff val="0"/>
                <a:tint val="37000"/>
                <a:satMod val="300000"/>
              </a:schemeClr>
            </a:gs>
            <a:gs pos="100000">
              <a:schemeClr val="accent4">
                <a:hueOff val="2057164"/>
                <a:satOff val="49122"/>
                <a:lumOff val="647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/>
        </a:p>
      </dsp:txBody>
      <dsp:txXfrm rot="10800000">
        <a:off x="5343887" y="2943417"/>
        <a:ext cx="308940" cy="309772"/>
      </dsp:txXfrm>
    </dsp:sp>
    <dsp:sp modelId="{D9DD4D94-0327-498A-8BE3-392A0020006C}">
      <dsp:nvSpPr>
        <dsp:cNvPr id="0" name=""/>
        <dsp:cNvSpPr/>
      </dsp:nvSpPr>
      <dsp:spPr>
        <a:xfrm>
          <a:off x="2921496" y="2473761"/>
          <a:ext cx="2081807" cy="12490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057164"/>
                <a:satOff val="49122"/>
                <a:lumOff val="64705"/>
                <a:alphaOff val="0"/>
                <a:tint val="50000"/>
                <a:satMod val="300000"/>
              </a:schemeClr>
            </a:gs>
            <a:gs pos="35000">
              <a:schemeClr val="accent4">
                <a:hueOff val="2057164"/>
                <a:satOff val="49122"/>
                <a:lumOff val="64705"/>
                <a:alphaOff val="0"/>
                <a:tint val="37000"/>
                <a:satMod val="300000"/>
              </a:schemeClr>
            </a:gs>
            <a:gs pos="100000">
              <a:schemeClr val="accent4">
                <a:hueOff val="2057164"/>
                <a:satOff val="49122"/>
                <a:lumOff val="647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Sınıf kuralları</a:t>
          </a:r>
          <a:endParaRPr lang="tr-TR" sz="2200" kern="1200" dirty="0"/>
        </a:p>
      </dsp:txBody>
      <dsp:txXfrm>
        <a:off x="2958080" y="2510345"/>
        <a:ext cx="2008639" cy="11759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4FC4A-08C9-4490-B11B-90021656CF1E}">
      <dsp:nvSpPr>
        <dsp:cNvPr id="0" name=""/>
        <dsp:cNvSpPr/>
      </dsp:nvSpPr>
      <dsp:spPr>
        <a:xfrm>
          <a:off x="594359" y="0"/>
          <a:ext cx="6736080" cy="4114800"/>
        </a:xfrm>
        <a:prstGeom prst="rightArrow">
          <a:avLst/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73B276A-FD3C-479F-AD57-18A3F43E21AC}">
      <dsp:nvSpPr>
        <dsp:cNvPr id="0" name=""/>
        <dsp:cNvSpPr/>
      </dsp:nvSpPr>
      <dsp:spPr>
        <a:xfrm>
          <a:off x="268545" y="1234440"/>
          <a:ext cx="2377440" cy="1645920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Kurallara uygun oturma</a:t>
          </a:r>
          <a:endParaRPr lang="tr-TR" sz="3200" kern="1200" dirty="0"/>
        </a:p>
      </dsp:txBody>
      <dsp:txXfrm>
        <a:off x="348892" y="1314787"/>
        <a:ext cx="2216746" cy="1485226"/>
      </dsp:txXfrm>
    </dsp:sp>
    <dsp:sp modelId="{A096369B-BCFF-46D7-A256-D9A7EC400B0F}">
      <dsp:nvSpPr>
        <dsp:cNvPr id="0" name=""/>
        <dsp:cNvSpPr/>
      </dsp:nvSpPr>
      <dsp:spPr>
        <a:xfrm>
          <a:off x="2773679" y="1234440"/>
          <a:ext cx="2377440" cy="1645920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Sırada dik oturma</a:t>
          </a:r>
          <a:endParaRPr lang="tr-TR" sz="3200" kern="1200" dirty="0"/>
        </a:p>
      </dsp:txBody>
      <dsp:txXfrm>
        <a:off x="2854026" y="1314787"/>
        <a:ext cx="2216746" cy="1485226"/>
      </dsp:txXfrm>
    </dsp:sp>
    <dsp:sp modelId="{C0F95EAE-2819-49B6-9DEB-619F070F848F}">
      <dsp:nvSpPr>
        <dsp:cNvPr id="0" name=""/>
        <dsp:cNvSpPr/>
      </dsp:nvSpPr>
      <dsp:spPr>
        <a:xfrm>
          <a:off x="5278814" y="1234440"/>
          <a:ext cx="2377440" cy="1645920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Ayakları tabana tam basmalı</a:t>
          </a:r>
          <a:endParaRPr lang="tr-TR" sz="3200" kern="1200" dirty="0"/>
        </a:p>
      </dsp:txBody>
      <dsp:txXfrm>
        <a:off x="5359161" y="1314787"/>
        <a:ext cx="2216746" cy="14852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37D17-338C-47A4-BDE5-226DFA52FF29}">
      <dsp:nvSpPr>
        <dsp:cNvPr id="0" name=""/>
        <dsp:cNvSpPr/>
      </dsp:nvSpPr>
      <dsp:spPr>
        <a:xfrm>
          <a:off x="0" y="685335"/>
          <a:ext cx="7924800" cy="2744129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41CEC9-E4C2-4B17-B3C4-77D96F4D3E0F}">
      <dsp:nvSpPr>
        <dsp:cNvPr id="0" name=""/>
        <dsp:cNvSpPr/>
      </dsp:nvSpPr>
      <dsp:spPr>
        <a:xfrm>
          <a:off x="5222706" y="1371367"/>
          <a:ext cx="1909613" cy="137206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33680" rIns="0" bIns="23368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Bu davranış içselleştirilmeli</a:t>
          </a:r>
          <a:endParaRPr lang="tr-TR" sz="2300" kern="1200" dirty="0"/>
        </a:p>
      </dsp:txBody>
      <dsp:txXfrm>
        <a:off x="5222706" y="1371367"/>
        <a:ext cx="1909613" cy="1372064"/>
      </dsp:txXfrm>
    </dsp:sp>
    <dsp:sp modelId="{C4229691-298D-4DF1-9918-155E6A0C7AF2}">
      <dsp:nvSpPr>
        <dsp:cNvPr id="0" name=""/>
        <dsp:cNvSpPr/>
      </dsp:nvSpPr>
      <dsp:spPr>
        <a:xfrm>
          <a:off x="2931169" y="1371367"/>
          <a:ext cx="1909613" cy="137206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33680" rIns="0" bIns="23368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Sağ orta üst köşeden tutarak</a:t>
          </a:r>
          <a:endParaRPr lang="tr-TR" sz="2300" kern="1200" dirty="0"/>
        </a:p>
      </dsp:txBody>
      <dsp:txXfrm>
        <a:off x="2931169" y="1371367"/>
        <a:ext cx="1909613" cy="1372064"/>
      </dsp:txXfrm>
    </dsp:sp>
    <dsp:sp modelId="{568F2E1A-6F8A-453C-873A-395130693265}">
      <dsp:nvSpPr>
        <dsp:cNvPr id="0" name=""/>
        <dsp:cNvSpPr/>
      </dsp:nvSpPr>
      <dsp:spPr>
        <a:xfrm>
          <a:off x="639633" y="1371367"/>
          <a:ext cx="1909613" cy="137206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33680" rIns="0" bIns="23368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Sayfa çevrilirken parmak ıslatılmadan</a:t>
          </a:r>
          <a:endParaRPr lang="tr-TR" sz="2300" kern="1200" dirty="0"/>
        </a:p>
      </dsp:txBody>
      <dsp:txXfrm>
        <a:off x="639633" y="1371367"/>
        <a:ext cx="1909613" cy="13720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5D3DB1-B765-468C-A265-1E413CD66EEA}">
      <dsp:nvSpPr>
        <dsp:cNvPr id="0" name=""/>
        <dsp:cNvSpPr/>
      </dsp:nvSpPr>
      <dsp:spPr>
        <a:xfrm>
          <a:off x="0" y="0"/>
          <a:ext cx="7924800" cy="123444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Görme duyu organı sağlıklı ise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kitabı gözden uygun uzaklıkta tutar.</a:t>
          </a:r>
          <a:endParaRPr lang="tr-TR" sz="3200" kern="1200" dirty="0"/>
        </a:p>
      </dsp:txBody>
      <dsp:txXfrm>
        <a:off x="0" y="0"/>
        <a:ext cx="7924800" cy="1234440"/>
      </dsp:txXfrm>
    </dsp:sp>
    <dsp:sp modelId="{F7A04E9D-51CA-44DD-BE53-A8B6AECBF3B7}">
      <dsp:nvSpPr>
        <dsp:cNvPr id="0" name=""/>
        <dsp:cNvSpPr/>
      </dsp:nvSpPr>
      <dsp:spPr>
        <a:xfrm>
          <a:off x="3869" y="1234440"/>
          <a:ext cx="2639020" cy="25923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Çok yaklaştırıyorsa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görme duyusu ile ilgili bir sorun olabilir.</a:t>
          </a:r>
          <a:endParaRPr lang="tr-TR" sz="3200" kern="1200" dirty="0"/>
        </a:p>
      </dsp:txBody>
      <dsp:txXfrm>
        <a:off x="3869" y="1234440"/>
        <a:ext cx="2639020" cy="2592324"/>
      </dsp:txXfrm>
    </dsp:sp>
    <dsp:sp modelId="{7D101CA2-3D15-406F-A03E-4C40E641649A}">
      <dsp:nvSpPr>
        <dsp:cNvPr id="0" name=""/>
        <dsp:cNvSpPr/>
      </dsp:nvSpPr>
      <dsp:spPr>
        <a:xfrm>
          <a:off x="2642889" y="1234440"/>
          <a:ext cx="2639020" cy="2592324"/>
        </a:xfrm>
        <a:prstGeom prst="rect">
          <a:avLst/>
        </a:prstGeom>
        <a:gradFill rotWithShape="0">
          <a:gsLst>
            <a:gs pos="0">
              <a:schemeClr val="accent2">
                <a:hueOff val="-1800000"/>
                <a:satOff val="-16667"/>
                <a:lumOff val="15000"/>
                <a:alphaOff val="0"/>
                <a:tint val="50000"/>
                <a:satMod val="300000"/>
              </a:schemeClr>
            </a:gs>
            <a:gs pos="35000">
              <a:schemeClr val="accent2">
                <a:hueOff val="-1800000"/>
                <a:satOff val="-16667"/>
                <a:lumOff val="15000"/>
                <a:alphaOff val="0"/>
                <a:tint val="37000"/>
                <a:satMod val="300000"/>
              </a:schemeClr>
            </a:gs>
            <a:gs pos="100000">
              <a:schemeClr val="accent2">
                <a:hueOff val="-1800000"/>
                <a:satOff val="-16667"/>
                <a:lumOff val="15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Çok uzaklaştırıyorsa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görme duyusu ile ilgili sorun olabilir.</a:t>
          </a:r>
          <a:endParaRPr lang="tr-TR" sz="3200" kern="1200" dirty="0"/>
        </a:p>
      </dsp:txBody>
      <dsp:txXfrm>
        <a:off x="2642889" y="1234440"/>
        <a:ext cx="2639020" cy="2592324"/>
      </dsp:txXfrm>
    </dsp:sp>
    <dsp:sp modelId="{00C2DF0E-7D89-4832-8A3C-26FB8F98D25F}">
      <dsp:nvSpPr>
        <dsp:cNvPr id="0" name=""/>
        <dsp:cNvSpPr/>
      </dsp:nvSpPr>
      <dsp:spPr>
        <a:xfrm>
          <a:off x="5281910" y="1234440"/>
          <a:ext cx="2639020" cy="2592324"/>
        </a:xfrm>
        <a:prstGeom prst="rect">
          <a:avLst/>
        </a:prstGeom>
        <a:gradFill rotWithShape="0">
          <a:gsLst>
            <a:gs pos="0">
              <a:schemeClr val="accent2">
                <a:hueOff val="-3600000"/>
                <a:satOff val="-33333"/>
                <a:lumOff val="30000"/>
                <a:alphaOff val="0"/>
                <a:tint val="50000"/>
                <a:satMod val="300000"/>
              </a:schemeClr>
            </a:gs>
            <a:gs pos="35000">
              <a:schemeClr val="accent2">
                <a:hueOff val="-3600000"/>
                <a:satOff val="-33333"/>
                <a:lumOff val="30000"/>
                <a:alphaOff val="0"/>
                <a:tint val="37000"/>
                <a:satMod val="300000"/>
              </a:schemeClr>
            </a:gs>
            <a:gs pos="100000">
              <a:schemeClr val="accent2">
                <a:hueOff val="-3600000"/>
                <a:satOff val="-33333"/>
                <a:lumOff val="3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Görme ve işitme kusuru olup olmadığı araştırılmalı.</a:t>
          </a:r>
          <a:endParaRPr lang="tr-TR" sz="3200" kern="1200" dirty="0"/>
        </a:p>
      </dsp:txBody>
      <dsp:txXfrm>
        <a:off x="5281910" y="1234440"/>
        <a:ext cx="2639020" cy="2592324"/>
      </dsp:txXfrm>
    </dsp:sp>
    <dsp:sp modelId="{A44DA263-12F9-490D-B1B1-67DD3F34E51D}">
      <dsp:nvSpPr>
        <dsp:cNvPr id="0" name=""/>
        <dsp:cNvSpPr/>
      </dsp:nvSpPr>
      <dsp:spPr>
        <a:xfrm>
          <a:off x="0" y="3826764"/>
          <a:ext cx="7924800" cy="288036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45063-F0C3-4552-815D-EA3248E69A88}" type="datetimeFigureOut">
              <a:rPr lang="tr-TR" smtClean="0"/>
              <a:t>27.11.2018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19D88-AD57-40D6-83B0-65CF8469D55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996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68E73-9470-4E28-81BE-55581E94F7A5}" type="slidenum"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altLang="tr-T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43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336800" y="4953000"/>
            <a:ext cx="7620000" cy="838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Asıl alt başlık stilini düzenlemek için tıklatın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336800" y="3352800"/>
            <a:ext cx="7620000" cy="16002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/>
              <a:t>Asıl başlık stili için tıklatın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144E1-ED4B-4F22-91BB-78EA99057533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33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B6D4A9-3D11-49E3-AA92-F70699F5933B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7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762000"/>
            <a:ext cx="2641600" cy="50292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721600" cy="50292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EB0953-3A10-47E1-BB1F-AB1358974D56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9C63A0-741E-41BA-B815-6D327A463A55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3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ACF9BE-1AC2-457A-A39A-13F244056709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29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8E39-001B-470F-95D0-BCAA252A3648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0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9F09D7-31E5-4FF4-BCB4-54F1210D9230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49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94CBE4-5351-44AC-B3BF-F9D121CB340A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84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4FC193-DBA3-47C6-8931-4664B9907931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46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E8BB5F-7BDC-4187-9F4E-1B261168A8BD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31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26C13-BD5B-447B-9597-87C95A34E173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1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3EB410-B245-4667-8318-04446A49A8F3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30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170BB8-A4A5-4103-931C-3833058D1C64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32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6643BD-4F2B-4338-85AF-BD40C1732A18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607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2C608-21B2-4185-B91F-2C8B56381987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08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127C2F-9231-4069-A3CE-CA0C25C6680C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642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5FE0B3-6CBD-45CC-AB04-3ADD0998ACF2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43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2AC415-B8F3-4A37-8DA7-83ED846FF561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53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2D0113-F3DC-4B70-9BF0-887CA2778D26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02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DDA6C5-3C57-426C-855C-E3B5FF6B2310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57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AE03AB-F7CF-4ABD-BFE4-0E94463BF98F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0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6FAFFC-0628-4197-BC0F-30768CDD6195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5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8E1F15-3B6C-4A04-89EA-0BFA59114B1F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119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04A91-2D12-4D9B-BBA1-CA9FC489EE85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65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2B8E6B-09F8-497E-A298-CD35A93F2B5C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183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E87ED0-AB10-4197-91EF-8725FDE7C743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61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140B71-AE33-4FE7-91F4-2298E07501B3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92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181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299200" y="1676400"/>
            <a:ext cx="5181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B5A5F1-7ED3-43FA-B99B-7209E9F05A64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5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0B9E6A-6833-4E23-8A9B-5C0B565B8468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7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08744-2432-404C-9B27-48DB11A29911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AE9AC-47CB-43DA-8F7F-EF6AC8FBE026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7DD698-1F39-4A55-8703-D0F07C660A56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CC330F-74EE-49C8-88D0-66026F0BC746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54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1"/>
            <a:ext cx="105664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 smtClean="0"/>
              <a:t>Asıl başlık stili için tıklatın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56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 smtClean="0"/>
              <a:t>Asıl metin stillerini düzenlemek için tıklatın</a:t>
            </a:r>
          </a:p>
          <a:p>
            <a:pPr lvl="1"/>
            <a:r>
              <a:rPr lang="en-US" altLang="tr-TR" smtClean="0"/>
              <a:t>İkinci düzey</a:t>
            </a:r>
          </a:p>
          <a:p>
            <a:pPr lvl="2"/>
            <a:r>
              <a:rPr lang="en-US" altLang="tr-TR" smtClean="0"/>
              <a:t>Üçüncü düzey</a:t>
            </a:r>
          </a:p>
          <a:p>
            <a:pPr lvl="3"/>
            <a:r>
              <a:rPr lang="en-US" altLang="tr-TR" smtClean="0"/>
              <a:t>Dördüncü düzey</a:t>
            </a:r>
          </a:p>
          <a:p>
            <a:pPr lvl="4"/>
            <a:r>
              <a:rPr lang="en-US" altLang="tr-TR" smtClean="0"/>
              <a:t>Beşinci düzey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8871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rgbClr val="663300"/>
                </a:solidFill>
                <a:latin typeface="Century Gothic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39167" y="6248400"/>
            <a:ext cx="406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solidFill>
                  <a:srgbClr val="663300"/>
                </a:solidFill>
                <a:latin typeface="Century Gothic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663300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00301-91F9-4973-97C3-94A36B0F7D08}" type="slidenum">
              <a:rPr lang="en-US" altLang="tr-TR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88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9pPr>
    </p:titleStyle>
    <p:bodyStyle>
      <a:lvl1pPr marL="447675" indent="-447675" algn="l" rtl="0" eaLnBrk="0" fontAlgn="base" hangingPunct="0">
        <a:spcBef>
          <a:spcPct val="60000"/>
        </a:spcBef>
        <a:spcAft>
          <a:spcPct val="0"/>
        </a:spcAft>
        <a:buClr>
          <a:srgbClr val="663300"/>
        </a:buClr>
        <a:buChar char="•"/>
        <a:defRPr sz="2000">
          <a:solidFill>
            <a:srgbClr val="824100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Char char="•"/>
        <a:defRPr sz="2800">
          <a:solidFill>
            <a:srgbClr val="824100"/>
          </a:solidFill>
          <a:latin typeface="+mn-lt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Char char="•"/>
        <a:defRPr sz="1600">
          <a:solidFill>
            <a:srgbClr val="824100"/>
          </a:solidFill>
          <a:latin typeface="+mn-lt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 Yer Tutucusu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3075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FD629C-B4FE-49A6-AD15-26F1EE3F0485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 Yer Tutucusu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2051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A61DED-3C00-4765-903E-1ED6A664C204}" type="slidenum">
              <a:rPr lang="en-US" altLang="tr-T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r-T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80138" y="3210910"/>
            <a:ext cx="7039468" cy="2180897"/>
          </a:xfrm>
        </p:spPr>
        <p:txBody>
          <a:bodyPr/>
          <a:lstStyle/>
          <a:p>
            <a:pPr eaLnBrk="1" hangingPunct="1"/>
            <a:r>
              <a:rPr lang="tr-TR" altLang="tr-TR" dirty="0" smtClean="0"/>
              <a:t>İlk Okuma ve Yazmaya Hazırlık</a:t>
            </a:r>
            <a:endParaRPr lang="en-US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4443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bycr4zy.files.wordpress.com/2011/09/ads25c425b1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113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s19.postimage.org/hw39eoz1f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43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mtClean="0"/>
              <a:t>Oturma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09800" y="16764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273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mtClean="0"/>
              <a:t>Kitabı Tutma ve Açma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09800" y="16764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895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38348" y="1214422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47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200"/>
              <a:t>Görme kusuru olan öğrenciler nasıl saptanır?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09800" y="16764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41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200"/>
              <a:t>İşitme kusuru olan öğrenciler nasıl saptanır?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09800" y="16764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38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Başlık"/>
          <p:cNvSpPr>
            <a:spLocks noGrp="1"/>
          </p:cNvSpPr>
          <p:nvPr>
            <p:ph type="title"/>
          </p:nvPr>
        </p:nvSpPr>
        <p:spPr>
          <a:xfrm>
            <a:off x="2208213" y="115889"/>
            <a:ext cx="7924800" cy="661987"/>
          </a:xfrm>
        </p:spPr>
        <p:txBody>
          <a:bodyPr/>
          <a:lstStyle/>
          <a:p>
            <a:pPr algn="ctr" eaLnBrk="1" hangingPunct="1"/>
            <a:r>
              <a:rPr lang="tr-TR" altLang="tr-TR" smtClean="0"/>
              <a:t>Görsel Okuma (Bak Anlat)</a:t>
            </a:r>
          </a:p>
        </p:txBody>
      </p:sp>
      <p:sp>
        <p:nvSpPr>
          <p:cNvPr id="30723" name="2 İçerik Yer Tutucusu"/>
          <p:cNvSpPr>
            <a:spLocks noGrp="1"/>
          </p:cNvSpPr>
          <p:nvPr>
            <p:ph idx="1"/>
          </p:nvPr>
        </p:nvSpPr>
        <p:spPr>
          <a:xfrm>
            <a:off x="1524000" y="1052513"/>
            <a:ext cx="9144000" cy="50403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r-TR" altLang="tr-TR" smtClean="0"/>
              <a:t>	</a:t>
            </a:r>
            <a:r>
              <a:rPr lang="tr-TR" altLang="tr-TR" b="1" smtClean="0"/>
              <a:t>En önemli amacı; çocuğu konuşmaya ısındırmak ve derse katılımını sağlamaktır.</a:t>
            </a:r>
          </a:p>
          <a:p>
            <a:pPr eaLnBrk="1" hangingPunct="1">
              <a:buFontTx/>
              <a:buNone/>
            </a:pPr>
            <a:r>
              <a:rPr lang="tr-TR" altLang="tr-TR" smtClean="0"/>
              <a:t>	Okuma çalışmalarına başlamadan önce öğrencilerin gördükleri görsel ögeleri tanımalarına yönelik etkinlikler yapmaları gerekmektedir.</a:t>
            </a:r>
          </a:p>
          <a:p>
            <a:pPr eaLnBrk="1" hangingPunct="1"/>
            <a:r>
              <a:rPr lang="tr-TR" altLang="tr-TR" smtClean="0"/>
              <a:t>Görsel ögeyi tanıma</a:t>
            </a:r>
          </a:p>
          <a:p>
            <a:pPr eaLnBrk="1" hangingPunct="1"/>
            <a:r>
              <a:rPr lang="tr-TR" altLang="tr-TR" smtClean="0"/>
              <a:t>Onu anlama, anlatma ve yorumlama becerilerinin geliştirilmesi gerekmektedir.</a:t>
            </a:r>
          </a:p>
          <a:p>
            <a:pPr eaLnBrk="1" hangingPunct="1"/>
            <a:endParaRPr lang="tr-TR" altLang="tr-TR" smtClean="0"/>
          </a:p>
          <a:p>
            <a:pPr eaLnBrk="1" hangingPunct="1">
              <a:buFontTx/>
              <a:buNone/>
            </a:pPr>
            <a:r>
              <a:rPr lang="tr-TR" altLang="tr-TR" b="1" smtClean="0"/>
              <a:t>Yazmanın da soldan sağa doğru olduğunu sezdirme çalışmaları yaptırılabilir. </a:t>
            </a:r>
          </a:p>
          <a:p>
            <a:pPr eaLnBrk="1" hangingPunct="1">
              <a:buFontTx/>
              <a:buNone/>
            </a:pPr>
            <a:endParaRPr lang="tr-TR" altLang="tr-TR" smtClean="0"/>
          </a:p>
          <a:p>
            <a:pPr eaLnBrk="1" hangingPunct="1">
              <a:buFontTx/>
              <a:buNone/>
            </a:pPr>
            <a:r>
              <a:rPr lang="tr-TR" altLang="tr-TR" smtClean="0"/>
              <a:t>Bu çalışmalar </a:t>
            </a:r>
            <a:r>
              <a:rPr lang="tr-TR" altLang="tr-TR" b="1" smtClean="0"/>
              <a:t>kas gelişimine destek olurken </a:t>
            </a:r>
          </a:p>
          <a:p>
            <a:pPr eaLnBrk="1" hangingPunct="1">
              <a:buFontTx/>
              <a:buNone/>
            </a:pPr>
            <a:r>
              <a:rPr lang="tr-TR" altLang="tr-TR" smtClean="0"/>
              <a:t>			bir yandan da </a:t>
            </a:r>
            <a:r>
              <a:rPr lang="tr-TR" altLang="tr-TR" b="1" smtClean="0"/>
              <a:t>çizgi çalışmalarına hazırlık </a:t>
            </a:r>
            <a:r>
              <a:rPr lang="tr-TR" altLang="tr-TR" smtClean="0"/>
              <a:t>anlamı taşır.</a:t>
            </a:r>
          </a:p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030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2 Dikdörtgen"/>
          <p:cNvSpPr>
            <a:spLocks noChangeArrowheads="1"/>
          </p:cNvSpPr>
          <p:nvPr/>
        </p:nvSpPr>
        <p:spPr bwMode="auto">
          <a:xfrm>
            <a:off x="3287714" y="6308725"/>
            <a:ext cx="5761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altLang="tr-TR" sz="2000">
                <a:solidFill>
                  <a:srgbClr val="292929"/>
                </a:solidFill>
              </a:rPr>
              <a:t>Görsellerden yararlanarak hikâye oluşturma.</a:t>
            </a:r>
          </a:p>
        </p:txBody>
      </p:sp>
    </p:spTree>
    <p:extLst>
      <p:ext uri="{BB962C8B-B14F-4D97-AF65-F5344CB8AC3E}">
        <p14:creationId xmlns:p14="http://schemas.microsoft.com/office/powerpoint/2010/main" val="18071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2 Dikdörtgen"/>
          <p:cNvSpPr>
            <a:spLocks noChangeArrowheads="1"/>
          </p:cNvSpPr>
          <p:nvPr/>
        </p:nvSpPr>
        <p:spPr bwMode="auto">
          <a:xfrm>
            <a:off x="3000376" y="6308726"/>
            <a:ext cx="6335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altLang="tr-TR" sz="2400">
                <a:solidFill>
                  <a:srgbClr val="292929"/>
                </a:solidFill>
              </a:rPr>
              <a:t>Söylenen kelimenin görsel karşılığını bulma.</a:t>
            </a:r>
          </a:p>
        </p:txBody>
      </p:sp>
    </p:spTree>
    <p:extLst>
      <p:ext uri="{BB962C8B-B14F-4D97-AF65-F5344CB8AC3E}">
        <p14:creationId xmlns:p14="http://schemas.microsoft.com/office/powerpoint/2010/main" val="20746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200"/>
              <a:t>Okulun İlk Yılında Çocuk, </a:t>
            </a:r>
            <a:br>
              <a:rPr lang="tr-TR" altLang="tr-TR" sz="3200"/>
            </a:br>
            <a:r>
              <a:rPr lang="tr-TR" altLang="tr-TR" sz="3200"/>
              <a:t>Okuma Yazma ve Önemi</a:t>
            </a:r>
          </a:p>
        </p:txBody>
      </p:sp>
      <p:graphicFrame>
        <p:nvGraphicFramePr>
          <p:cNvPr id="8" name="7 İçerik Yer Tutucusu"/>
          <p:cNvGraphicFramePr>
            <a:graphicFrameLocks noGrp="1"/>
          </p:cNvGraphicFramePr>
          <p:nvPr>
            <p:ph idx="1"/>
          </p:nvPr>
        </p:nvGraphicFramePr>
        <p:xfrm>
          <a:off x="2209800" y="16764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0718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2150"/>
            <a:ext cx="4427538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196975"/>
            <a:ext cx="42481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3 Dikdörtgen"/>
          <p:cNvSpPr>
            <a:spLocks noChangeArrowheads="1"/>
          </p:cNvSpPr>
          <p:nvPr/>
        </p:nvSpPr>
        <p:spPr bwMode="auto">
          <a:xfrm>
            <a:off x="3206750" y="5300663"/>
            <a:ext cx="628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altLang="tr-TR" sz="2400">
                <a:solidFill>
                  <a:srgbClr val="292929"/>
                </a:solidFill>
              </a:rPr>
              <a:t>Konuşma balonuna gelecek ifadeyi söyleme.</a:t>
            </a:r>
          </a:p>
        </p:txBody>
      </p:sp>
    </p:spTree>
    <p:extLst>
      <p:ext uri="{BB962C8B-B14F-4D97-AF65-F5344CB8AC3E}">
        <p14:creationId xmlns:p14="http://schemas.microsoft.com/office/powerpoint/2010/main" val="15087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g03.blogcu.com/images/o/k/u/okuloncesietkinlikler/bubi3_1__1255171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2 Dikdörtgen"/>
          <p:cNvSpPr>
            <a:spLocks noChangeArrowheads="1"/>
          </p:cNvSpPr>
          <p:nvPr/>
        </p:nvSpPr>
        <p:spPr bwMode="auto">
          <a:xfrm>
            <a:off x="3605214" y="6237288"/>
            <a:ext cx="562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altLang="tr-TR" sz="2400">
                <a:solidFill>
                  <a:srgbClr val="292929"/>
                </a:solidFill>
              </a:rPr>
              <a:t>Görsellerde gördüğü ayrıntıları anlatma.</a:t>
            </a:r>
          </a:p>
        </p:txBody>
      </p:sp>
    </p:spTree>
    <p:extLst>
      <p:ext uri="{BB962C8B-B14F-4D97-AF65-F5344CB8AC3E}">
        <p14:creationId xmlns:p14="http://schemas.microsoft.com/office/powerpoint/2010/main" val="17888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mg03.blogcu.com/v2/images/editor/p/l/a/platoni/67260024391683_1260645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2 Dikdörtgen"/>
          <p:cNvSpPr>
            <a:spLocks noChangeArrowheads="1"/>
          </p:cNvSpPr>
          <p:nvPr/>
        </p:nvSpPr>
        <p:spPr bwMode="auto">
          <a:xfrm>
            <a:off x="3935413" y="6308725"/>
            <a:ext cx="445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altLang="tr-TR">
                <a:solidFill>
                  <a:srgbClr val="292929"/>
                </a:solidFill>
              </a:rPr>
              <a:t>Söylenen cümleye uygun resimleri bulma.</a:t>
            </a:r>
          </a:p>
        </p:txBody>
      </p:sp>
    </p:spTree>
    <p:extLst>
      <p:ext uri="{BB962C8B-B14F-4D97-AF65-F5344CB8AC3E}">
        <p14:creationId xmlns:p14="http://schemas.microsoft.com/office/powerpoint/2010/main" val="88646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mimarist.org/foto-galeri/image.raw?view=image&amp;type=orig&amp;id=2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2 Dikdörtgen"/>
          <p:cNvSpPr>
            <a:spLocks noChangeArrowheads="1"/>
          </p:cNvSpPr>
          <p:nvPr/>
        </p:nvSpPr>
        <p:spPr bwMode="auto">
          <a:xfrm>
            <a:off x="3216276" y="6323014"/>
            <a:ext cx="655161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>
                <a:solidFill>
                  <a:srgbClr val="292929"/>
                </a:solidFill>
              </a:rPr>
              <a:t>Görsellerden yararlanarak oluşturulan bir hikâyedeki kahraman, olay, yer, zaman hakkında konuşma.</a:t>
            </a:r>
          </a:p>
        </p:txBody>
      </p:sp>
    </p:spTree>
    <p:extLst>
      <p:ext uri="{BB962C8B-B14F-4D97-AF65-F5344CB8AC3E}">
        <p14:creationId xmlns:p14="http://schemas.microsoft.com/office/powerpoint/2010/main" val="963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200"/>
              <a:t>Büyük kas gelişimini yazmaya hazırlama</a:t>
            </a:r>
          </a:p>
        </p:txBody>
      </p:sp>
      <p:sp>
        <p:nvSpPr>
          <p:cNvPr id="37891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altLang="tr-TR" sz="3200"/>
          </a:p>
          <a:p>
            <a:pPr eaLnBrk="1" hangingPunct="1"/>
            <a:r>
              <a:rPr lang="tr-TR" altLang="tr-TR" sz="3200"/>
              <a:t>Büyük kaslar kolun tümünün hareketiyle çalışır ve gelişir.</a:t>
            </a:r>
          </a:p>
        </p:txBody>
      </p:sp>
    </p:spTree>
    <p:extLst>
      <p:ext uri="{BB962C8B-B14F-4D97-AF65-F5344CB8AC3E}">
        <p14:creationId xmlns:p14="http://schemas.microsoft.com/office/powerpoint/2010/main" val="22410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Başlık"/>
          <p:cNvSpPr>
            <a:spLocks noGrp="1"/>
          </p:cNvSpPr>
          <p:nvPr>
            <p:ph type="title"/>
          </p:nvPr>
        </p:nvSpPr>
        <p:spPr>
          <a:xfrm>
            <a:off x="2063750" y="1"/>
            <a:ext cx="7924800" cy="663575"/>
          </a:xfrm>
        </p:spPr>
        <p:txBody>
          <a:bodyPr/>
          <a:lstStyle/>
          <a:p>
            <a:pPr algn="ctr" eaLnBrk="1" hangingPunct="1"/>
            <a:r>
              <a:rPr lang="tr-TR" altLang="tr-TR" smtClean="0"/>
              <a:t>Okulun açıldığı ilk günlerde;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524000" y="764704"/>
          <a:ext cx="9144000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09800" y="16764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97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XPER\Desktop\tarama\RESİ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4313"/>
            <a:ext cx="9144000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02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Başlık"/>
          <p:cNvSpPr>
            <a:spLocks noGrp="1"/>
          </p:cNvSpPr>
          <p:nvPr>
            <p:ph type="title"/>
          </p:nvPr>
        </p:nvSpPr>
        <p:spPr>
          <a:xfrm>
            <a:off x="2208213" y="1"/>
            <a:ext cx="7924800" cy="620713"/>
          </a:xfrm>
        </p:spPr>
        <p:txBody>
          <a:bodyPr/>
          <a:lstStyle/>
          <a:p>
            <a:pPr algn="ctr" eaLnBrk="1" hangingPunct="1"/>
            <a:r>
              <a:rPr lang="tr-TR" altLang="tr-TR" sz="3200"/>
              <a:t>Küçük kas gelişimini yazmaya hazırlama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09800" y="692696"/>
          <a:ext cx="792480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381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EXPER\Desktop\tarama\RESİ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79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524000" y="70485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tr-TR" sz="4000" dirty="0"/>
              <a:t>İLK OKUMA VE YAZMA ÖĞRETİMİNİN AMACI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524000" y="1981200"/>
            <a:ext cx="9144000" cy="434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r-TR" altLang="tr-TR" sz="3600"/>
              <a:t>	Okuma ve yazma öğretiminin amacı çocuğa, onun </a:t>
            </a:r>
            <a:r>
              <a:rPr lang="tr-TR" altLang="tr-TR" sz="3600" b="1">
                <a:solidFill>
                  <a:srgbClr val="00B050"/>
                </a:solidFill>
              </a:rPr>
              <a:t>gelişim özelliklerine uygun yöntem ve araçlarla</a:t>
            </a:r>
            <a:r>
              <a:rPr lang="tr-TR" altLang="tr-TR" sz="3600"/>
              <a:t>; </a:t>
            </a:r>
            <a:r>
              <a:rPr lang="tr-TR" altLang="tr-TR" sz="3600" b="1">
                <a:solidFill>
                  <a:srgbClr val="7030A0"/>
                </a:solidFill>
              </a:rPr>
              <a:t>doğru</a:t>
            </a:r>
            <a:r>
              <a:rPr lang="tr-TR" altLang="tr-TR" sz="3600" b="1"/>
              <a:t>, </a:t>
            </a:r>
            <a:r>
              <a:rPr lang="tr-TR" altLang="tr-TR" sz="3600" b="1">
                <a:solidFill>
                  <a:srgbClr val="FFC000"/>
                </a:solidFill>
              </a:rPr>
              <a:t>anlayarak</a:t>
            </a:r>
            <a:r>
              <a:rPr lang="tr-TR" altLang="tr-TR" sz="3600" b="1"/>
              <a:t> </a:t>
            </a:r>
            <a:r>
              <a:rPr lang="tr-TR" altLang="tr-TR" sz="3600"/>
              <a:t>ve </a:t>
            </a:r>
            <a:r>
              <a:rPr lang="tr-TR" altLang="tr-TR" sz="3600" b="1">
                <a:solidFill>
                  <a:srgbClr val="00B0F0"/>
                </a:solidFill>
              </a:rPr>
              <a:t>hızlı</a:t>
            </a:r>
            <a:r>
              <a:rPr lang="tr-TR" altLang="tr-TR" sz="3600" b="1"/>
              <a:t> </a:t>
            </a:r>
            <a:r>
              <a:rPr lang="tr-TR" altLang="tr-TR" sz="3600"/>
              <a:t>okuma ile </a:t>
            </a:r>
            <a:r>
              <a:rPr lang="tr-TR" altLang="tr-TR" sz="3600" b="1">
                <a:solidFill>
                  <a:srgbClr val="7030A0"/>
                </a:solidFill>
              </a:rPr>
              <a:t>doğru</a:t>
            </a:r>
            <a:r>
              <a:rPr lang="tr-TR" altLang="tr-TR" sz="3600" b="1"/>
              <a:t>, </a:t>
            </a:r>
            <a:r>
              <a:rPr lang="tr-TR" altLang="tr-TR" sz="3600" b="1">
                <a:solidFill>
                  <a:srgbClr val="FFC000"/>
                </a:solidFill>
              </a:rPr>
              <a:t>anlaşılır</a:t>
            </a:r>
            <a:r>
              <a:rPr lang="tr-TR" altLang="tr-TR" sz="3600" b="1"/>
              <a:t> ve </a:t>
            </a:r>
            <a:r>
              <a:rPr lang="tr-TR" altLang="tr-TR" sz="3600" b="1">
                <a:solidFill>
                  <a:srgbClr val="00B0F0"/>
                </a:solidFill>
              </a:rPr>
              <a:t>hızlı</a:t>
            </a:r>
            <a:r>
              <a:rPr lang="tr-TR" altLang="tr-TR" sz="3600" b="1"/>
              <a:t> </a:t>
            </a:r>
            <a:r>
              <a:rPr lang="tr-TR" altLang="tr-TR" sz="3600"/>
              <a:t>yazma beceri ve alışkanlığı kazandırmaktır.</a:t>
            </a:r>
          </a:p>
        </p:txBody>
      </p:sp>
    </p:spTree>
    <p:extLst>
      <p:ext uri="{BB962C8B-B14F-4D97-AF65-F5344CB8AC3E}">
        <p14:creationId xmlns:p14="http://schemas.microsoft.com/office/powerpoint/2010/main" val="305878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scontent-fra3-1.xx.fbcdn.net/hphotos-xpa1/v/t1.0-9/11246591_1661422137408881_7233736198047025709_n.jpg?oh=eaf69135c7f812fe9d54cf4255551cf1&amp;oe=567374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9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scontent-fra3-1.xx.fbcdn.net/hphotos-xfp1/v/t1.0-9/11919118_1661422167408878_8783949116770424517_n.jpg?oh=ca0ab4c6065f24300c3e8d10523e120c&amp;oe=567720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0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fbcdn-sphotos-g-a.akamaihd.net/hphotos-ak-xaf1/v/t1.0-9/11988524_1661422190742209_3710763250102520902_n.jpg?oh=5abf9e2bea42008751832bd7c37b06e2&amp;oe=56672210&amp;__gda__=1450759079_971ed2943eb003a772c9c7fd79ecf2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6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content-fra3-1.xx.fbcdn.net/hphotos-xpt1/v/t1.0-9/11137164_1661422210742207_3910921755880244573_n.jpg?oh=ee0e6691b0395c7e034ebe5b06d3a8e9&amp;oe=566013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fbcdn-sphotos-a-a.akamaihd.net/hphotos-ak-xpf1/v/t1.0-9/11953090_1661422227408872_3256261411528502382_n.jpg?oh=fa4b8586055162010f978cc5c9c7e9a1&amp;oe=566F4116&amp;__gda__=1449142057_6c4f6b020b08b70334472ec1d0889f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0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fbcdn-sphotos-h-a.akamaihd.net/hphotos-ak-xaf1/v/t1.0-9/11986409_1661422240742204_1907821502428776641_n.jpg?oh=c14534482a2aa9932f39edef9e649cb0&amp;oe=567025DA&amp;__gda__=1450807917_63a707e3b7ab6a84cc9635d3acc03c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4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scontent-fra3-1.xx.fbcdn.net/hphotos-xpf1/v/t1.0-9/11018637_1661422304075531_5628019824483063115_n.jpg?oh=867cb885817473c9c05cedd8c4cf0e2a&amp;oe=566D52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84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fbcdn-sphotos-d-a.akamaihd.net/hphotos-ak-xtl1/v/t1.0-9/11205100_1661422324075529_3647463856932838395_n.jpg?oh=0cc81237954efcd2873fe83db33aa58f&amp;oe=566ABA67&amp;__gda__=1454020436_d498c198236e0ac1a3e8a70ff22c0f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1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scontent-fra3-1.xx.fbcdn.net/hphotos-xlf1/v/t1.0-9/11954755_1661422340742194_8179103602310387835_n.jpg?oh=7713e2b7e92d17abf9dbadc8f11be59f&amp;oe=566EB9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2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fbcdn-sphotos-f-a.akamaihd.net/hphotos-ak-xpl1/v/t1.0-9/11954734_1661422267408868_9102297444028754021_n.jpg?oh=eeb8eb4adc55d1de03d701414cfb58e8&amp;oe=566F2643&amp;__gda__=1449637607_87d653e58d482801c243e7805be146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09800" y="16764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6298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scontent-fra3-1.xx.fbcdn.net/hphotos-xtf1/v/t1.0-9/11924771_1661422470742181_2382683821942425490_n.jpg?oh=8525b1734552a13a936e603b55689ed7&amp;oe=56794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9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fbcdn-sphotos-a-a.akamaihd.net/hphotos-ak-xfa1/v/t1.0-9/11949311_697149203753108_7419137799579319618_n.jpg?oh=cea4689e3a412103cb87a53e5331cc0a&amp;oe=56658702&amp;__gda__=1450601780_d8e2826e1ea1c98e993353710c95aa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34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fbcdn-sphotos-a-a.akamaihd.net/hphotos-ak-xfp1/v/t1.0-9/11900033_697149377086424_1116251486149959752_n.jpg?oh=19471314f77363e76ec4888db407bc89&amp;oe=56660BD3&amp;__gda__=1449490010_e7b92c6bb281e9bf07b2543510e89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1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fbcdn-sphotos-f-a.akamaihd.net/hphotos-ak-xpt1/v/t1.0-9/11880447_697149403753088_1035189293641981006_n.jpg?oh=490ec43baef494d1a1766ccfc9a1c414&amp;oe=56702BE3&amp;__gda__=1451314663_3d2cd62e357ae15220f4eeeefb5cc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1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fbcdn-sphotos-e-a.akamaihd.net/hphotos-ak-xfp1/v/t1.0-9/11899936_1660279124189849_3718573413062207484_n.jpg?oh=80348946617a04195e73af2cf03fba34&amp;oe=56640B13&amp;__gda__=1449860931_9d6c664850da1558da3b6e470d77f1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6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fbcdn-sphotos-a-a.akamaihd.net/hphotos-ak-xat1/v/t1.0-9/11921669_1209205489104975_8200518836693941169_n.jpg?oh=83984a09cecf450719b5ee57c53951f4&amp;oe=567D6CBE&amp;__gda__=1451249590_e98cb152a47130d45dd2137aabc2bfd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4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scontent-fra3-1.xx.fbcdn.net/hphotos-xfl1/v/t1.0-9/11960155_1209205695771621_4071021554317836523_n.jpg?oh=a4de195746d14fea21ed29364e60c47e&amp;oe=5673A4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9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scontent-fra3-1.xx.fbcdn.net/hphotos-prn2/v/t1.0-9/11935097_1209205505771640_86498645332682583_n.jpg?oh=91e4a77258dfdc6ffda24d7a2ea3a4ac&amp;oe=56711A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02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fbcdn-sphotos-c-a.akamaihd.net/hphotos-ak-xfp1/v/t1.0-9/11903953_1209205539104970_3246693872971165589_n.jpg?oh=940c5307fd09fa20417c47afa0c80135&amp;oe=566438E6&amp;__gda__=1449880758_b08e75d3af8849d7e086280d2ea21c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04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scontent-fra3-1.xx.fbcdn.net/hphotos-xpt1/v/t1.0-9/11892002_1209205392438318_8913769012074823153_n.jpg?oh=2d44731b6c9ee1b16fac79e4088da34d&amp;oe=56A9E9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8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mtClean="0"/>
              <a:t>Okul Öncesi Eğitim Alan Çocuklar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09800" y="16764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7498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fbcdn-sphotos-a-a.akamaihd.net/hphotos-ak-xpa1/v/t1.0-9/11226041_1209205752438282_1082062930915671445_n.jpg?oh=8486840f87f394babf827c1a4cbde6e3&amp;oe=56790F71&amp;__gda__=1450078491_e5b7af3c935e2175577b777de71603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1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fbcdn-sphotos-c-a.akamaihd.net/hphotos-ak-xpa1/v/t1.0-9/11949401_1209205669104957_6877973908911679783_n.jpg?oh=254134e3dc9c2b20a64b385ccc24d4e8&amp;oe=56AA9E8B&amp;__gda__=1450427105_8cceee211769a3d4a821b7978f1d1d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78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38348" y="128586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104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mtClean="0"/>
              <a:t>Örnek bir senaryo;</a:t>
            </a:r>
          </a:p>
        </p:txBody>
      </p:sp>
      <p:sp>
        <p:nvSpPr>
          <p:cNvPr id="89091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  <a:p>
            <a:pPr eaLnBrk="1" hangingPunct="1">
              <a:buFontTx/>
              <a:buNone/>
            </a:pPr>
            <a:r>
              <a:rPr lang="tr-TR" altLang="tr-TR" smtClean="0"/>
              <a:t>      “Ece ile Efe kıra gitmek üzere hazırlıklarını yaptılar. </a:t>
            </a:r>
            <a:r>
              <a:rPr lang="tr-TR" altLang="tr-TR" b="1" smtClean="0"/>
              <a:t>Kıvrımlı</a:t>
            </a:r>
            <a:r>
              <a:rPr lang="tr-TR" altLang="tr-TR" smtClean="0"/>
              <a:t> yoldan yürümeye başladılar. </a:t>
            </a:r>
            <a:r>
              <a:rPr lang="tr-TR" altLang="tr-TR" b="1" smtClean="0"/>
              <a:t>Düz</a:t>
            </a:r>
            <a:r>
              <a:rPr lang="tr-TR" altLang="tr-TR" smtClean="0"/>
              <a:t> yolda yürürken </a:t>
            </a:r>
            <a:r>
              <a:rPr lang="tr-TR" altLang="tr-TR" b="1" smtClean="0"/>
              <a:t>yuvarlak</a:t>
            </a:r>
            <a:r>
              <a:rPr lang="tr-TR" altLang="tr-TR" smtClean="0"/>
              <a:t> taşların üzerinden atlamak zorunda kaldılar. </a:t>
            </a:r>
            <a:r>
              <a:rPr lang="tr-TR" altLang="tr-TR" b="1" smtClean="0"/>
              <a:t>Çitle</a:t>
            </a:r>
            <a:r>
              <a:rPr lang="tr-TR" altLang="tr-TR" smtClean="0"/>
              <a:t> çevrili bahçenin önünden geçtiler. </a:t>
            </a:r>
            <a:r>
              <a:rPr lang="tr-TR" altLang="tr-TR" b="1" smtClean="0"/>
              <a:t>Simit</a:t>
            </a:r>
            <a:r>
              <a:rPr lang="tr-TR" altLang="tr-TR" smtClean="0"/>
              <a:t> aldılar. </a:t>
            </a:r>
            <a:r>
              <a:rPr lang="tr-TR" altLang="tr-TR" b="1" smtClean="0"/>
              <a:t>Yağmur</a:t>
            </a:r>
            <a:r>
              <a:rPr lang="tr-TR" altLang="tr-TR" smtClean="0"/>
              <a:t> çiselerken denizdeki </a:t>
            </a:r>
            <a:r>
              <a:rPr lang="tr-TR" altLang="tr-TR" b="1" smtClean="0"/>
              <a:t>dalgaları </a:t>
            </a:r>
            <a:r>
              <a:rPr lang="tr-TR" altLang="tr-TR" smtClean="0"/>
              <a:t>izlediler. Daha sonra </a:t>
            </a:r>
            <a:r>
              <a:rPr lang="tr-TR" altLang="tr-TR" b="1" smtClean="0"/>
              <a:t>güneş</a:t>
            </a:r>
            <a:r>
              <a:rPr lang="tr-TR" altLang="tr-TR" smtClean="0"/>
              <a:t> açtı. Onlar da kıra geldiler.”</a:t>
            </a:r>
          </a:p>
          <a:p>
            <a:pPr eaLnBrk="1" hangingPunct="1">
              <a:buFontTx/>
              <a:buNone/>
            </a:pPr>
            <a:endParaRPr lang="tr-TR" altLang="tr-TR" smtClean="0"/>
          </a:p>
          <a:p>
            <a:pPr lvl="1" eaLnBrk="1" hangingPunct="1"/>
            <a:r>
              <a:rPr lang="tr-TR" altLang="tr-TR" sz="1800" b="1"/>
              <a:t>Anlatılanlara uygun çizgiler çizin.</a:t>
            </a:r>
          </a:p>
          <a:p>
            <a:pPr lvl="1" eaLnBrk="1" hangingPunct="1"/>
            <a:endParaRPr lang="tr-TR" altLang="tr-TR" sz="1800"/>
          </a:p>
          <a:p>
            <a:pPr lvl="1" eaLnBrk="1" hangingPunct="1"/>
            <a:r>
              <a:rPr lang="tr-TR" altLang="tr-TR" sz="1800"/>
              <a:t>Bu çalışmalar, öğretmenin yaratıcılığı yanında öğrenci buluş ve senaryolarına da yer verilerek zenginleştirilebilir.</a:t>
            </a:r>
          </a:p>
          <a:p>
            <a:pPr lvl="1" eaLnBrk="1" hangingPunct="1"/>
            <a:endParaRPr lang="tr-TR" altLang="tr-TR" sz="1800"/>
          </a:p>
        </p:txBody>
      </p:sp>
    </p:spTree>
    <p:extLst>
      <p:ext uri="{BB962C8B-B14F-4D97-AF65-F5344CB8AC3E}">
        <p14:creationId xmlns:p14="http://schemas.microsoft.com/office/powerpoint/2010/main" val="36591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EXPER\Desktop\tarama\RESİ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8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1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altLang="tr-TR" smtClean="0"/>
              <a:t>Satır kavramı bu yöntemle verilebilir. Birinci satırda bir senaryo, ikinci satırda başka bir senaryo verilebilir.</a:t>
            </a:r>
          </a:p>
          <a:p>
            <a:pPr eaLnBrk="1" hangingPunct="1"/>
            <a:r>
              <a:rPr lang="tr-TR" altLang="tr-TR" smtClean="0"/>
              <a:t>Öğrencilerinize hikaye, masal, şiir, tekerleme, fıkra vb. metinler okuyunuz. </a:t>
            </a:r>
          </a:p>
          <a:p>
            <a:pPr eaLnBrk="1" hangingPunct="1"/>
            <a:r>
              <a:rPr lang="tr-TR" altLang="tr-TR" smtClean="0"/>
              <a:t>Bu örnek okumalarla öğrencileriniz okumaya heveslenecektir.</a:t>
            </a:r>
          </a:p>
          <a:p>
            <a:pPr eaLnBrk="1" hangingPunct="1"/>
            <a:r>
              <a:rPr lang="tr-TR" altLang="tr-TR" smtClean="0"/>
              <a:t>Onlara dağıtacağınız resimli hikaye kitaplarını okuyormuş gibi anlatmalarını isteyiniz.</a:t>
            </a:r>
          </a:p>
          <a:p>
            <a:pPr eaLnBrk="1" hangingPunct="1"/>
            <a:r>
              <a:rPr lang="tr-TR" altLang="tr-TR" smtClean="0"/>
              <a:t>Anlatırken soracağınız eğitici sorularla onların bu konudaki gelişimini sağlamış olacaksınız.</a:t>
            </a:r>
          </a:p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32299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200"/>
              <a:t>Öğretmenin Okul Açılmadan Önce Yapacağı Hazırlık Çalışmaları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1524000" y="1124744"/>
          <a:ext cx="9144000" cy="5170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77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Başlık"/>
          <p:cNvSpPr>
            <a:spLocks noGrp="1"/>
          </p:cNvSpPr>
          <p:nvPr>
            <p:ph type="title"/>
          </p:nvPr>
        </p:nvSpPr>
        <p:spPr>
          <a:xfrm>
            <a:off x="2135188" y="115889"/>
            <a:ext cx="7924800" cy="579437"/>
          </a:xfrm>
        </p:spPr>
        <p:txBody>
          <a:bodyPr/>
          <a:lstStyle/>
          <a:p>
            <a:pPr algn="ctr" eaLnBrk="1" hangingPunct="1"/>
            <a:r>
              <a:rPr lang="tr-TR" altLang="tr-TR" sz="2800"/>
              <a:t>Sınıfın Hazırlığı</a:t>
            </a:r>
          </a:p>
        </p:txBody>
      </p:sp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2207568" y="764704"/>
          <a:ext cx="7924800" cy="4978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2115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>
          <a:xfrm>
            <a:off x="2279650" y="260351"/>
            <a:ext cx="7924800" cy="434975"/>
          </a:xfrm>
        </p:spPr>
        <p:txBody>
          <a:bodyPr/>
          <a:lstStyle/>
          <a:p>
            <a:r>
              <a:rPr lang="tr-TR" altLang="tr-TR" smtClean="0"/>
              <a:t>Okulun İlk Günleri…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209800" y="836614"/>
            <a:ext cx="7924800" cy="4954587"/>
          </a:xfrm>
        </p:spPr>
        <p:txBody>
          <a:bodyPr/>
          <a:lstStyle/>
          <a:p>
            <a:r>
              <a:rPr lang="tr-TR" altLang="tr-TR" smtClean="0"/>
              <a:t>Sıcak bir karşılama… </a:t>
            </a:r>
          </a:p>
          <a:p>
            <a:r>
              <a:rPr lang="tr-TR" altLang="tr-TR" smtClean="0"/>
              <a:t>Kendini tanıtma…</a:t>
            </a:r>
          </a:p>
          <a:p>
            <a:r>
              <a:rPr lang="tr-TR" altLang="tr-TR" smtClean="0"/>
              <a:t>Her öğrenciyle ayrı ayrı ilgilenme…</a:t>
            </a:r>
          </a:p>
          <a:p>
            <a:r>
              <a:rPr lang="tr-TR" altLang="tr-TR" smtClean="0"/>
              <a:t>Masal okuma, şarkı söyleme, tekerlemeler, oyunlar, kukla gösterisi</a:t>
            </a:r>
          </a:p>
          <a:p>
            <a:r>
              <a:rPr lang="tr-TR" altLang="tr-TR" smtClean="0"/>
              <a:t>İsteyen istediği kişiyle oturabilir (ilk hafta)</a:t>
            </a:r>
          </a:p>
          <a:p>
            <a:r>
              <a:rPr lang="tr-TR" altLang="tr-TR" smtClean="0"/>
              <a:t>Veliler sınıfa katılabilir (ilk hafta)</a:t>
            </a:r>
          </a:p>
          <a:p>
            <a:r>
              <a:rPr lang="tr-TR" altLang="tr-TR" smtClean="0"/>
              <a:t>Sınıftaki eşyaları tanıtma</a:t>
            </a:r>
          </a:p>
          <a:p>
            <a:r>
              <a:rPr lang="tr-TR" altLang="tr-TR" smtClean="0"/>
              <a:t>Haftalık beslenme programı</a:t>
            </a:r>
          </a:p>
          <a:p>
            <a:r>
              <a:rPr lang="tr-TR" altLang="tr-TR" smtClean="0"/>
              <a:t>Her çocuk için gelişim dosyası</a:t>
            </a:r>
          </a:p>
          <a:p>
            <a:r>
              <a:rPr lang="tr-TR" altLang="tr-TR" smtClean="0"/>
              <a:t>Adlarıyla hitap etme</a:t>
            </a:r>
          </a:p>
          <a:p>
            <a:r>
              <a:rPr lang="tr-TR" altLang="tr-TR" smtClean="0"/>
              <a:t>Çok konuşmak yerine öğrencilerin konuşabileceği ortamlar hazırlama</a:t>
            </a:r>
          </a:p>
          <a:p>
            <a:endParaRPr lang="tr-TR" altLang="tr-TR" smtClean="0"/>
          </a:p>
          <a:p>
            <a:endParaRPr lang="tr-TR" altLang="tr-TR" smtClean="0"/>
          </a:p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1475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209800" y="16764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9479448"/>
      </p:ext>
    </p:extLst>
  </p:cSld>
  <p:clrMapOvr>
    <a:masterClrMapping/>
  </p:clrMapOvr>
</p:sld>
</file>

<file path=ppt/theme/theme1.xml><?xml version="1.0" encoding="utf-8"?>
<a:theme xmlns:a="http://schemas.openxmlformats.org/drawingml/2006/main" name="Parent Bill of Rights presentation">
  <a:themeElements>
    <a:clrScheme name="Parent Bill of Rights presentation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Parent Bill of Rights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rent Bill of Rights presentation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ent Bill of Rights presentation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ent Bill of Rights presentation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ent Bill of Rights presentation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ent Bill of Rights presentation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ent Bill of Rights presentation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ent Bill of Rights presentation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ent Bill of Rights presentation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Microsoft Office PowerPoint</Application>
  <PresentationFormat>Geniş ekran</PresentationFormat>
  <Paragraphs>138</Paragraphs>
  <Slides>55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55</vt:i4>
      </vt:variant>
    </vt:vector>
  </HeadingPairs>
  <TitlesOfParts>
    <vt:vector size="62" baseType="lpstr">
      <vt:lpstr>Arial</vt:lpstr>
      <vt:lpstr>Calibri</vt:lpstr>
      <vt:lpstr>Century Gothic</vt:lpstr>
      <vt:lpstr>Garamond</vt:lpstr>
      <vt:lpstr>Parent Bill of Rights presentation</vt:lpstr>
      <vt:lpstr>1_Ofis Teması</vt:lpstr>
      <vt:lpstr>Ofis Teması</vt:lpstr>
      <vt:lpstr>İlk Okuma ve Yazmaya Hazırlık</vt:lpstr>
      <vt:lpstr>Okulun İlk Yılında Çocuk,  Okuma Yazma ve Önemi</vt:lpstr>
      <vt:lpstr>İLK OKUMA VE YAZMA ÖĞRETİMİNİN AMACI</vt:lpstr>
      <vt:lpstr>PowerPoint Sunusu</vt:lpstr>
      <vt:lpstr>Okul Öncesi Eğitim Alan Çocuklar</vt:lpstr>
      <vt:lpstr>Öğretmenin Okul Açılmadan Önce Yapacağı Hazırlık Çalışmaları</vt:lpstr>
      <vt:lpstr>Sınıfın Hazırlığı</vt:lpstr>
      <vt:lpstr>Okulun İlk Günleri…</vt:lpstr>
      <vt:lpstr>PowerPoint Sunusu</vt:lpstr>
      <vt:lpstr>PowerPoint Sunusu</vt:lpstr>
      <vt:lpstr>PowerPoint Sunusu</vt:lpstr>
      <vt:lpstr>Oturma</vt:lpstr>
      <vt:lpstr>Kitabı Tutma ve Açma</vt:lpstr>
      <vt:lpstr>PowerPoint Sunusu</vt:lpstr>
      <vt:lpstr>Görme kusuru olan öğrenciler nasıl saptanır?</vt:lpstr>
      <vt:lpstr>İşitme kusuru olan öğrenciler nasıl saptanır?</vt:lpstr>
      <vt:lpstr>Görsel Okuma (Bak Anlat)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Büyük kas gelişimini yazmaya hazırlama</vt:lpstr>
      <vt:lpstr>Okulun açıldığı ilk günlerde;</vt:lpstr>
      <vt:lpstr>PowerPoint Sunusu</vt:lpstr>
      <vt:lpstr>PowerPoint Sunusu</vt:lpstr>
      <vt:lpstr>Küçük kas gelişimini yazmaya hazırlama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Örnek bir senaryo;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İlk Okuma ve Yazmaya Hazırlık</dc:title>
  <dc:creator>ALİYE</dc:creator>
  <cp:lastModifiedBy>ALİYE</cp:lastModifiedBy>
  <cp:revision>1</cp:revision>
  <dcterms:created xsi:type="dcterms:W3CDTF">2018-11-27T09:49:42Z</dcterms:created>
  <dcterms:modified xsi:type="dcterms:W3CDTF">2018-11-27T09:50:03Z</dcterms:modified>
</cp:coreProperties>
</file>