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E88-7C46-400F-B323-A4313B7537E0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04DF-4198-4315-A312-AF86B76CAD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62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3E88-7C46-400F-B323-A4313B7537E0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404DF-4198-4315-A312-AF86B76CAD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4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smtClean="0"/>
              <a:t>Copper</a:t>
            </a:r>
            <a:br>
              <a:rPr lang="en-US" sz="7200" smtClean="0"/>
            </a:br>
            <a:endParaRPr lang="tr-TR" sz="72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73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1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9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18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9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6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0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7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9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0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1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Geniş ekran</PresentationFormat>
  <Paragraphs>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Copper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Copper </dc:title>
  <dc:creator>nuracar54@outlook.com</dc:creator>
  <cp:lastModifiedBy>nuracar54@outlook.com</cp:lastModifiedBy>
  <cp:revision>1</cp:revision>
  <dcterms:created xsi:type="dcterms:W3CDTF">2021-03-17T13:05:56Z</dcterms:created>
  <dcterms:modified xsi:type="dcterms:W3CDTF">2021-03-17T13:05:57Z</dcterms:modified>
</cp:coreProperties>
</file>