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JQpi7mw0pM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yvXIyLbV6w" TargetMode="External"/><Relationship Id="rId2" Type="http://schemas.openxmlformats.org/officeDocument/2006/relationships/hyperlink" Target="https://www.youtube.com/watch?v=SRW1OqOdru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wosbrb5aH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RW1OqOdruM" TargetMode="External"/><Relationship Id="rId2" Type="http://schemas.openxmlformats.org/officeDocument/2006/relationships/hyperlink" Target="https://www.youtube.com/watch?v=8wosbrb5aH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JQpi7mw0pMs" TargetMode="External"/><Relationship Id="rId4" Type="http://schemas.openxmlformats.org/officeDocument/2006/relationships/hyperlink" Target="https://www.youtube.com/watch?v=XyvXIyLbV6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POLONYA SANATINDA USTALAR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694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Bertold</a:t>
            </a:r>
            <a:r>
              <a:rPr lang="tr-TR" dirty="0"/>
              <a:t> </a:t>
            </a:r>
            <a:r>
              <a:rPr lang="tr-TR" dirty="0" err="1"/>
              <a:t>Brecht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brehtyan</a:t>
            </a:r>
            <a:r>
              <a:rPr lang="tr-TR" dirty="0"/>
              <a:t> yöntem</a:t>
            </a:r>
            <a:r>
              <a:rPr lang="tr-TR" dirty="0" smtClean="0"/>
              <a:t>:</a:t>
            </a:r>
            <a:endParaRPr lang="tr-TR" u="sng" dirty="0" smtClean="0">
              <a:hlinkClick r:id="rId2"/>
            </a:endParaRPr>
          </a:p>
          <a:p>
            <a:pPr marL="0" indent="0">
              <a:buNone/>
            </a:pPr>
            <a:r>
              <a:rPr lang="tr-TR" u="sng" dirty="0" smtClean="0">
                <a:hlinkClick r:id="rId2"/>
              </a:rPr>
              <a:t>https</a:t>
            </a:r>
            <a:r>
              <a:rPr lang="tr-TR" u="sng" dirty="0">
                <a:hlinkClick r:id="rId2"/>
              </a:rPr>
              <a:t>://www.youtube.com/watch?v=JQpi7mw0pMs</a:t>
            </a:r>
            <a:endParaRPr lang="tr-TR" dirty="0"/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174892"/>
            <a:ext cx="4599305" cy="3071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6831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Epik tiyatro ve </a:t>
            </a:r>
            <a:r>
              <a:rPr lang="tr-TR" dirty="0" err="1"/>
              <a:t>Brecht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www.youtube.com/watch?v=SRW1OqOdruM</a:t>
            </a:r>
            <a:endParaRPr lang="tr-TR" dirty="0" smtClean="0"/>
          </a:p>
          <a:p>
            <a:endParaRPr lang="tr-TR" dirty="0"/>
          </a:p>
          <a:p>
            <a:r>
              <a:rPr lang="tr-TR" dirty="0">
                <a:hlinkClick r:id="rId3"/>
              </a:rPr>
              <a:t>https://www.youtube.com/watch?v=XyvXIyLbV6w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2496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Cesaret Ana oyunu izlenecek.</a:t>
            </a:r>
          </a:p>
          <a:p>
            <a:endParaRPr lang="tr-TR" dirty="0"/>
          </a:p>
          <a:p>
            <a:r>
              <a:rPr lang="tr-TR" u="sng" dirty="0">
                <a:hlinkClick r:id="rId2"/>
              </a:rPr>
              <a:t>https://www.youtube.com/watch?v=8wosbrb5aHc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0626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u="sng" dirty="0">
                <a:hlinkClick r:id="rId2"/>
              </a:rPr>
              <a:t>https://www.youtube.com/watch?v=8wosbrb5aHc</a:t>
            </a:r>
            <a:endParaRPr lang="tr-TR" dirty="0"/>
          </a:p>
          <a:p>
            <a:r>
              <a:rPr lang="tr-TR" dirty="0">
                <a:hlinkClick r:id="rId3"/>
              </a:rPr>
              <a:t>https://www.youtube.com/watch?v=SRW1OqOdruM</a:t>
            </a:r>
            <a:endParaRPr lang="tr-TR" dirty="0"/>
          </a:p>
          <a:p>
            <a:endParaRPr lang="tr-TR" dirty="0"/>
          </a:p>
          <a:p>
            <a:r>
              <a:rPr lang="tr-TR" dirty="0">
                <a:hlinkClick r:id="rId4"/>
              </a:rPr>
              <a:t>https://www.youtube.com/watch?v=XyvXIyLbV6w</a:t>
            </a:r>
            <a:endParaRPr lang="tr-TR" dirty="0"/>
          </a:p>
          <a:p>
            <a:r>
              <a:rPr lang="tr-TR" u="sng">
                <a:hlinkClick r:id="rId5"/>
              </a:rPr>
              <a:t>https://www.youtube.com/watch?v=JQpi7mw0pMs</a:t>
            </a:r>
            <a:endParaRPr lang="tr-TR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745988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42</Words>
  <Application>Microsoft Office PowerPoint</Application>
  <PresentationFormat>Ekran Gösterisi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POLONYA SANATINDA USTALAR</vt:lpstr>
      <vt:lpstr>Bertold Brecht </vt:lpstr>
      <vt:lpstr>Epik tiyatro ve Brecht 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POLONYA SANATINDA USTALAR</dc:title>
  <dc:creator>nevra vardal</dc:creator>
  <cp:lastModifiedBy>nevra vardal</cp:lastModifiedBy>
  <cp:revision>3</cp:revision>
  <dcterms:created xsi:type="dcterms:W3CDTF">2020-05-21T10:19:06Z</dcterms:created>
  <dcterms:modified xsi:type="dcterms:W3CDTF">2020-05-21T11:13:23Z</dcterms:modified>
</cp:coreProperties>
</file>