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7F7F-5226-4443-870B-F8865730B26D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C001-E7E9-4032-848C-C744C440BE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722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71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96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867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5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09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73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17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3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584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606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8800" dirty="0" err="1" smtClean="0">
                <a:solidFill>
                  <a:srgbClr val="FFFF00"/>
                </a:solidFill>
              </a:rPr>
              <a:t>Kitchenware</a:t>
            </a:r>
            <a:r>
              <a:rPr lang="tr-TR" sz="8800" dirty="0" smtClean="0">
                <a:solidFill>
                  <a:srgbClr val="FFFF00"/>
                </a:solidFill>
              </a:rPr>
              <a:t> (</a:t>
            </a:r>
            <a:r>
              <a:rPr lang="tr-TR" sz="8800" dirty="0" err="1" smtClean="0">
                <a:solidFill>
                  <a:srgbClr val="FFFF00"/>
                </a:solidFill>
              </a:rPr>
              <a:t>Utensil</a:t>
            </a:r>
            <a:r>
              <a:rPr lang="tr-TR" sz="8800" dirty="0" smtClean="0">
                <a:solidFill>
                  <a:srgbClr val="FFFF00"/>
                </a:solidFill>
              </a:rPr>
              <a:t>)</a:t>
            </a:r>
            <a:endParaRPr lang="tr-TR" sz="8800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FF00"/>
                </a:solidFill>
              </a:rPr>
              <a:t>Mutfak gereçleri, malzemeleri, eşyası, takımı, tencere tava</a:t>
            </a:r>
          </a:p>
          <a:p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06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00109" y="2310535"/>
            <a:ext cx="3962399" cy="1277792"/>
          </a:xfrm>
        </p:spPr>
        <p:txBody>
          <a:bodyPr/>
          <a:lstStyle/>
          <a:p>
            <a:pPr marL="0" indent="0">
              <a:buNone/>
            </a:pPr>
            <a:r>
              <a:rPr lang="tr-TR" sz="6600" dirty="0" smtClean="0">
                <a:solidFill>
                  <a:srgbClr val="FFFF00"/>
                </a:solidFill>
              </a:rPr>
              <a:t>POT RACK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18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93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54982" y="1986107"/>
            <a:ext cx="5403272" cy="2890693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>
                <a:solidFill>
                  <a:srgbClr val="FFFF00"/>
                </a:solidFill>
              </a:rPr>
              <a:t>DEEP FRYER</a:t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/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>DEEP FAT FRYER</a:t>
            </a:r>
            <a:endParaRPr lang="tr-TR" sz="6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16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80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03940" y="2304762"/>
            <a:ext cx="41880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dirty="0" smtClean="0">
                <a:solidFill>
                  <a:srgbClr val="FFFF00"/>
                </a:solidFill>
              </a:rPr>
              <a:t>DEEP FRYING PAN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1811" cy="3962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811" y="0"/>
            <a:ext cx="3048000" cy="3962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962400"/>
            <a:ext cx="7829811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15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91745" y="2662309"/>
            <a:ext cx="5403273" cy="1325563"/>
          </a:xfrm>
        </p:spPr>
        <p:txBody>
          <a:bodyPr>
            <a:noAutofit/>
          </a:bodyPr>
          <a:lstStyle/>
          <a:p>
            <a:r>
              <a:rPr lang="tr-TR" sz="6600" dirty="0" smtClean="0">
                <a:solidFill>
                  <a:srgbClr val="FFFF00"/>
                </a:solidFill>
              </a:rPr>
              <a:t>SALAMANDER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15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51964" y="2401743"/>
            <a:ext cx="5237018" cy="1325563"/>
          </a:xfrm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FF00"/>
                </a:solidFill>
              </a:rPr>
              <a:t>PASTA MAKER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42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52509" y="2304760"/>
            <a:ext cx="4454236" cy="1325563"/>
          </a:xfrm>
        </p:spPr>
        <p:txBody>
          <a:bodyPr>
            <a:normAutofit/>
          </a:bodyPr>
          <a:lstStyle/>
          <a:p>
            <a:r>
              <a:rPr lang="tr-TR" sz="7200" dirty="0" smtClean="0">
                <a:solidFill>
                  <a:srgbClr val="FFFF00"/>
                </a:solidFill>
              </a:rPr>
              <a:t>PEELER</a:t>
            </a:r>
            <a:endParaRPr lang="tr-TR" sz="72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99564" cy="6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25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30</Words>
  <Application>Microsoft Office PowerPoint</Application>
  <PresentationFormat>Özel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Mesleki Yabancı Dil 2</vt:lpstr>
      <vt:lpstr>Kitchenware (Utensil)</vt:lpstr>
      <vt:lpstr>Slayt 3</vt:lpstr>
      <vt:lpstr>DEEP FRYER  DEEP FAT FRYER</vt:lpstr>
      <vt:lpstr>DEEP FRYING PAN</vt:lpstr>
      <vt:lpstr>SALAMANDER</vt:lpstr>
      <vt:lpstr>PASTA MAKER</vt:lpstr>
      <vt:lpstr>PEELER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Kitchenware (Utensil)</dc:title>
  <dc:creator>Behiyenur</dc:creator>
  <cp:lastModifiedBy>güneş</cp:lastModifiedBy>
  <cp:revision>18</cp:revision>
  <dcterms:created xsi:type="dcterms:W3CDTF">2018-10-25T09:15:09Z</dcterms:created>
  <dcterms:modified xsi:type="dcterms:W3CDTF">2020-03-13T12:18:31Z</dcterms:modified>
</cp:coreProperties>
</file>