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89" r:id="rId2"/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DA7F7F-5226-4443-870B-F8865730B26D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ADC001-E7E9-4032-848C-C744C440BEA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72254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67129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4072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089606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58671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08522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611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230998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77399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91778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1233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58468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260630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Mesleki Yabancı Dil 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8800" dirty="0" err="1" smtClean="0">
                <a:solidFill>
                  <a:srgbClr val="FFFF00"/>
                </a:solidFill>
              </a:rPr>
              <a:t>Kitchenware</a:t>
            </a:r>
            <a:r>
              <a:rPr lang="tr-TR" sz="8800" dirty="0" smtClean="0">
                <a:solidFill>
                  <a:srgbClr val="FFFF00"/>
                </a:solidFill>
              </a:rPr>
              <a:t> (</a:t>
            </a:r>
            <a:r>
              <a:rPr lang="tr-TR" sz="8800" dirty="0" err="1" smtClean="0">
                <a:solidFill>
                  <a:srgbClr val="FFFF00"/>
                </a:solidFill>
              </a:rPr>
              <a:t>Utensil</a:t>
            </a:r>
            <a:r>
              <a:rPr lang="tr-TR" sz="8800" dirty="0" smtClean="0">
                <a:solidFill>
                  <a:srgbClr val="FFFF00"/>
                </a:solidFill>
              </a:rPr>
              <a:t>)</a:t>
            </a:r>
            <a:endParaRPr lang="tr-TR" sz="8800" dirty="0">
              <a:solidFill>
                <a:srgbClr val="FFFF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800" dirty="0" smtClean="0">
                <a:solidFill>
                  <a:srgbClr val="FFFF00"/>
                </a:solidFill>
              </a:rPr>
              <a:t>Mutfak gereçleri, malzemeleri, eşyası, takımı, tencere tava</a:t>
            </a:r>
          </a:p>
          <a:p>
            <a:endParaRPr lang="tr-TR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3066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800109" y="2310535"/>
            <a:ext cx="3962399" cy="1277792"/>
          </a:xfrm>
        </p:spPr>
        <p:txBody>
          <a:bodyPr/>
          <a:lstStyle/>
          <a:p>
            <a:pPr marL="0" indent="0">
              <a:buNone/>
            </a:pPr>
            <a:r>
              <a:rPr lang="tr-TR" sz="6600" dirty="0" smtClean="0">
                <a:solidFill>
                  <a:srgbClr val="FFFF00"/>
                </a:solidFill>
              </a:rPr>
              <a:t>POT RACK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2182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97937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954982" y="1986107"/>
            <a:ext cx="5403272" cy="2890693"/>
          </a:xfrm>
        </p:spPr>
        <p:txBody>
          <a:bodyPr>
            <a:noAutofit/>
          </a:bodyPr>
          <a:lstStyle/>
          <a:p>
            <a:pPr algn="ctr"/>
            <a:r>
              <a:rPr lang="tr-TR" sz="6000" dirty="0" smtClean="0">
                <a:solidFill>
                  <a:srgbClr val="FFFF00"/>
                </a:solidFill>
              </a:rPr>
              <a:t>DEEP FRYER</a:t>
            </a:r>
            <a:br>
              <a:rPr lang="tr-TR" sz="6000" dirty="0" smtClean="0">
                <a:solidFill>
                  <a:srgbClr val="FFFF00"/>
                </a:solidFill>
              </a:rPr>
            </a:br>
            <a:r>
              <a:rPr lang="tr-TR" sz="6000" dirty="0" smtClean="0">
                <a:solidFill>
                  <a:srgbClr val="FFFF00"/>
                </a:solidFill>
              </a:rPr>
              <a:t/>
            </a:r>
            <a:br>
              <a:rPr lang="tr-TR" sz="6000" dirty="0" smtClean="0">
                <a:solidFill>
                  <a:srgbClr val="FFFF00"/>
                </a:solidFill>
              </a:rPr>
            </a:br>
            <a:r>
              <a:rPr lang="tr-TR" sz="6000" dirty="0" smtClean="0">
                <a:solidFill>
                  <a:srgbClr val="FFFF00"/>
                </a:solidFill>
              </a:rPr>
              <a:t>DEEP FAT FRYER</a:t>
            </a:r>
            <a:endParaRPr lang="tr-TR" sz="6000" dirty="0">
              <a:solidFill>
                <a:srgbClr val="FFFF00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68164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62804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003940" y="2304762"/>
            <a:ext cx="418806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tr-TR" sz="6600" dirty="0" smtClean="0">
                <a:solidFill>
                  <a:srgbClr val="FFFF00"/>
                </a:solidFill>
              </a:rPr>
              <a:t>DEEP FRYING PAN</a:t>
            </a:r>
            <a:endParaRPr lang="tr-TR" sz="6600" dirty="0">
              <a:solidFill>
                <a:srgbClr val="FFFF00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781811" cy="39624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1811" y="0"/>
            <a:ext cx="3048000" cy="39624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" y="3962400"/>
            <a:ext cx="7829811" cy="2895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94158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691745" y="2662309"/>
            <a:ext cx="5403273" cy="1325563"/>
          </a:xfrm>
        </p:spPr>
        <p:txBody>
          <a:bodyPr>
            <a:noAutofit/>
          </a:bodyPr>
          <a:lstStyle/>
          <a:p>
            <a:r>
              <a:rPr lang="tr-TR" sz="6600" dirty="0" smtClean="0">
                <a:solidFill>
                  <a:srgbClr val="FFFF00"/>
                </a:solidFill>
              </a:rPr>
              <a:t>SALAMANDER</a:t>
            </a:r>
            <a:endParaRPr lang="tr-TR" sz="6600" dirty="0">
              <a:solidFill>
                <a:srgbClr val="FFFF00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5254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90153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051964" y="2401743"/>
            <a:ext cx="5237018" cy="1325563"/>
          </a:xfrm>
        </p:spPr>
        <p:txBody>
          <a:bodyPr>
            <a:normAutofit/>
          </a:bodyPr>
          <a:lstStyle/>
          <a:p>
            <a:r>
              <a:rPr lang="tr-TR" sz="6600" dirty="0" smtClean="0">
                <a:solidFill>
                  <a:srgbClr val="FFFF00"/>
                </a:solidFill>
              </a:rPr>
              <a:t>PASTA MAKER</a:t>
            </a:r>
            <a:endParaRPr lang="tr-TR" sz="6600" dirty="0">
              <a:solidFill>
                <a:srgbClr val="FFFF00"/>
              </a:solidFill>
            </a:endParaRPr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44429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952509" y="2304760"/>
            <a:ext cx="4454236" cy="1325563"/>
          </a:xfrm>
        </p:spPr>
        <p:txBody>
          <a:bodyPr>
            <a:normAutofit/>
          </a:bodyPr>
          <a:lstStyle/>
          <a:p>
            <a:r>
              <a:rPr lang="tr-TR" sz="7200" dirty="0" smtClean="0">
                <a:solidFill>
                  <a:srgbClr val="FFFF00"/>
                </a:solidFill>
              </a:rPr>
              <a:t>PEELER</a:t>
            </a:r>
            <a:endParaRPr lang="tr-TR" sz="7200" dirty="0">
              <a:solidFill>
                <a:srgbClr val="FFFF00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99564" cy="6899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082540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278</TotalTime>
  <Words>30</Words>
  <Application>Microsoft Office PowerPoint</Application>
  <PresentationFormat>Özel</PresentationFormat>
  <Paragraphs>9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Theme</vt:lpstr>
      <vt:lpstr>Mesleki Yabancı Dil 2</vt:lpstr>
      <vt:lpstr>Kitchenware (Utensil)</vt:lpstr>
      <vt:lpstr>Slayt 3</vt:lpstr>
      <vt:lpstr>DEEP FRYER  DEEP FAT FRYER</vt:lpstr>
      <vt:lpstr>DEEP FRYING PAN</vt:lpstr>
      <vt:lpstr>SALAMANDER</vt:lpstr>
      <vt:lpstr>PASTA MAKER</vt:lpstr>
      <vt:lpstr>PEELER</vt:lpstr>
    </vt:vector>
  </TitlesOfParts>
  <Company>Silentall Unattended Installer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Kitchenware (Utensil)</dc:title>
  <dc:creator>Behiyenur</dc:creator>
  <cp:lastModifiedBy>güneş</cp:lastModifiedBy>
  <cp:revision>18</cp:revision>
  <dcterms:created xsi:type="dcterms:W3CDTF">2018-10-25T09:15:09Z</dcterms:created>
  <dcterms:modified xsi:type="dcterms:W3CDTF">2020-03-13T12:18:31Z</dcterms:modified>
</cp:coreProperties>
</file>