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60" r:id="rId4"/>
    <p:sldId id="261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../media/media2.mp4"/><Relationship Id="rId1" Type="http://schemas.microsoft.com/office/2007/relationships/media" Target="../media/media2.mp4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css/css_navbar.asp" TargetMode="External"/><Relationship Id="rId2" Type="http://schemas.openxmlformats.org/officeDocument/2006/relationships/hyperlink" Target="https://www.w3schools.com/html/html_cs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Stil </a:t>
            </a:r>
            <a:r>
              <a:rPr lang="tr-TR" sz="3600" dirty="0" smtClean="0"/>
              <a:t>Şablonu (</a:t>
            </a:r>
            <a:r>
              <a:rPr lang="tr-TR" sz="3600" dirty="0"/>
              <a:t>CSS) Özellikleri 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Stil Şablonu (</a:t>
            </a:r>
            <a:r>
              <a:rPr lang="tr-TR" sz="3600" dirty="0"/>
              <a:t>CSS) Menü İşlemleri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Özellikleri </a:t>
            </a:r>
            <a:r>
              <a:rPr lang="tr-TR" dirty="0" smtClean="0"/>
              <a:t>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p 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border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1px 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solid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powderblue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</a:p>
          <a:p>
            <a:r>
              <a:rPr lang="tr-TR" dirty="0"/>
              <a:t>CSS kenarlık özelliği, bir HTML öğesinin etrafındaki bir kenarlığı </a:t>
            </a:r>
            <a:r>
              <a:rPr lang="tr-TR" dirty="0" smtClean="0"/>
              <a:t>tanımlar.</a:t>
            </a:r>
          </a:p>
          <a:p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p 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border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1px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solid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powderblue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30px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</a:p>
          <a:p>
            <a:r>
              <a:rPr lang="tr-TR" dirty="0"/>
              <a:t>CSS dolgu özelliği, metin ile kenarlık arasında bir dolgu (boşluk) </a:t>
            </a:r>
            <a:r>
              <a:rPr lang="tr-TR" dirty="0" smtClean="0"/>
              <a:t>tanımlar.</a:t>
            </a:r>
          </a:p>
          <a:p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p 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border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1px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solid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 </a:t>
            </a:r>
            <a:r>
              <a:rPr lang="tr-TR" dirty="0" err="1" smtClean="0">
                <a:solidFill>
                  <a:srgbClr val="0000CD"/>
                </a:solidFill>
                <a:latin typeface="Consolas" panose="020B0609020204030204" pitchFamily="49" charset="0"/>
              </a:rPr>
              <a:t>powderblue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margin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50px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</a:p>
          <a:p>
            <a:r>
              <a:rPr lang="tr-TR" dirty="0"/>
              <a:t>CSS kenar boşluğu özelliği sınırın dışında bir kenar boşluğu (boşluk) </a:t>
            </a:r>
            <a:r>
              <a:rPr lang="tr-TR" dirty="0" smtClean="0"/>
              <a:t>tanımlar.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Şablonu (CSS) Menü </a:t>
            </a:r>
            <a:r>
              <a:rPr lang="tr-TR" dirty="0" smtClean="0"/>
              <a:t>İşlemleri [2]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ul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list-style-type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margin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width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200px;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background-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#f1f1f1;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block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#000;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8px 16px;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text-decoration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a.active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background-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#4CAF50;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white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a:hover:not(.active)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background-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#555;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white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&lt;</a:t>
            </a:r>
            <a:r>
              <a:rPr lang="tr-TR" sz="1600" dirty="0" err="1"/>
              <a:t>ul</a:t>
            </a:r>
            <a:r>
              <a:rPr lang="tr-TR" sz="1600" dirty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class</a:t>
            </a:r>
            <a:r>
              <a:rPr lang="tr-TR" sz="1600" dirty="0"/>
              <a:t>="</a:t>
            </a:r>
            <a:r>
              <a:rPr lang="tr-TR" sz="1600" dirty="0" err="1"/>
              <a:t>active</a:t>
            </a:r>
            <a:r>
              <a:rPr lang="tr-TR" sz="1600" dirty="0"/>
              <a:t>"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home</a:t>
            </a:r>
            <a:r>
              <a:rPr lang="tr-TR" sz="1600" dirty="0"/>
              <a:t>"&gt;Home&lt;/a&gt;&lt;/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news</a:t>
            </a:r>
            <a:r>
              <a:rPr lang="tr-TR" sz="1600" dirty="0"/>
              <a:t>"&gt;News&lt;/a&gt;&lt;/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contact</a:t>
            </a:r>
            <a:r>
              <a:rPr lang="tr-TR" sz="1600" dirty="0"/>
              <a:t>"&gt;</a:t>
            </a:r>
            <a:r>
              <a:rPr lang="tr-TR" sz="1600" dirty="0" err="1"/>
              <a:t>Contact</a:t>
            </a:r>
            <a:r>
              <a:rPr lang="tr-TR" sz="1600" dirty="0"/>
              <a:t>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about</a:t>
            </a:r>
            <a:r>
              <a:rPr lang="tr-TR" sz="1600" dirty="0"/>
              <a:t>"&gt;</a:t>
            </a:r>
            <a:r>
              <a:rPr lang="tr-TR" sz="1600" dirty="0" err="1"/>
              <a:t>About</a:t>
            </a:r>
            <a:r>
              <a:rPr lang="tr-TR" sz="1600" dirty="0"/>
              <a:t>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600" dirty="0"/>
              <a:t>&lt;/</a:t>
            </a:r>
            <a:r>
              <a:rPr lang="tr-TR" sz="1600" dirty="0" err="1"/>
              <a:t>ul</a:t>
            </a:r>
            <a:r>
              <a:rPr lang="tr-TR" sz="1600" dirty="0"/>
              <a:t>&gt;</a:t>
            </a:r>
          </a:p>
        </p:txBody>
      </p:sp>
      <p:pic>
        <p:nvPicPr>
          <p:cNvPr id="6" name="2C4FBED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217920" y="3760697"/>
            <a:ext cx="38100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2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Şablonu (CSS) Menü </a:t>
            </a:r>
            <a:r>
              <a:rPr lang="tr-TR" dirty="0" smtClean="0"/>
              <a:t>İşlemleri [2]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ul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list-style-type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margin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0;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overflow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hidden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background-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#333;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{ </a:t>
            </a:r>
            <a:r>
              <a:rPr lang="tr-TR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float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left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;}</a:t>
            </a: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block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white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text-align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center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14px 16px;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text-decoration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li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a:hover:not(.active)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   background-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#111;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>
              <a:solidFill>
                <a:srgbClr val="A52A2A"/>
              </a:solidFill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active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{ background-</a:t>
            </a:r>
            <a:r>
              <a:rPr lang="tr-TR" dirty="0" err="1" smtClean="0">
                <a:solidFill>
                  <a:srgbClr val="A52A2A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: #4CAF50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; }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tr-TR" sz="1600" dirty="0" smtClean="0"/>
          </a:p>
          <a:p>
            <a:r>
              <a:rPr lang="tr-TR" sz="1600" dirty="0" smtClean="0"/>
              <a:t>&lt;</a:t>
            </a:r>
            <a:r>
              <a:rPr lang="tr-TR" sz="1600" dirty="0" err="1"/>
              <a:t>ul</a:t>
            </a:r>
            <a:r>
              <a:rPr lang="tr-TR" sz="1600" dirty="0"/>
              <a:t>&gt;</a:t>
            </a:r>
          </a:p>
          <a:p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class</a:t>
            </a:r>
            <a:r>
              <a:rPr lang="tr-TR" sz="1600" dirty="0"/>
              <a:t>="</a:t>
            </a:r>
            <a:r>
              <a:rPr lang="tr-TR" sz="1600" dirty="0" err="1"/>
              <a:t>active</a:t>
            </a:r>
            <a:r>
              <a:rPr lang="tr-TR" sz="1600" dirty="0"/>
              <a:t>"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home</a:t>
            </a:r>
            <a:r>
              <a:rPr lang="tr-TR" sz="1600" dirty="0"/>
              <a:t>"&gt;Home&lt;/a&gt;&lt;/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news</a:t>
            </a:r>
            <a:r>
              <a:rPr lang="tr-TR" sz="1600" dirty="0"/>
              <a:t>"&gt;News&lt;/a&gt;&lt;/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contact</a:t>
            </a:r>
            <a:r>
              <a:rPr lang="tr-TR" sz="1600" dirty="0"/>
              <a:t>"&gt;</a:t>
            </a:r>
            <a:r>
              <a:rPr lang="tr-TR" sz="1600" dirty="0" err="1"/>
              <a:t>Contact</a:t>
            </a:r>
            <a:r>
              <a:rPr lang="tr-TR" sz="1600" dirty="0"/>
              <a:t>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r>
              <a:rPr lang="tr-TR" sz="1600" dirty="0"/>
              <a:t>  &lt;</a:t>
            </a:r>
            <a:r>
              <a:rPr lang="tr-TR" sz="1600" dirty="0" err="1"/>
              <a:t>li</a:t>
            </a:r>
            <a:r>
              <a:rPr lang="tr-TR" sz="1600" dirty="0"/>
              <a:t>&gt;&lt;a </a:t>
            </a:r>
            <a:r>
              <a:rPr lang="tr-TR" sz="1600" dirty="0" err="1"/>
              <a:t>href</a:t>
            </a:r>
            <a:r>
              <a:rPr lang="tr-TR" sz="1600" dirty="0"/>
              <a:t>="#</a:t>
            </a:r>
            <a:r>
              <a:rPr lang="tr-TR" sz="1600" dirty="0" err="1"/>
              <a:t>about</a:t>
            </a:r>
            <a:r>
              <a:rPr lang="tr-TR" sz="1600" dirty="0"/>
              <a:t>"&gt;</a:t>
            </a:r>
            <a:r>
              <a:rPr lang="tr-TR" sz="1600" dirty="0" err="1"/>
              <a:t>About</a:t>
            </a:r>
            <a:r>
              <a:rPr lang="tr-TR" sz="1600" dirty="0"/>
              <a:t>&lt;/a&gt;&lt;/</a:t>
            </a:r>
            <a:r>
              <a:rPr lang="tr-TR" sz="1600" dirty="0" err="1"/>
              <a:t>li</a:t>
            </a:r>
            <a:r>
              <a:rPr lang="tr-TR" sz="1600" dirty="0"/>
              <a:t>&gt;</a:t>
            </a:r>
          </a:p>
          <a:p>
            <a:r>
              <a:rPr lang="tr-TR" sz="1600" dirty="0"/>
              <a:t>&lt;/</a:t>
            </a:r>
            <a:r>
              <a:rPr lang="tr-TR" sz="1600" dirty="0" err="1"/>
              <a:t>ul</a:t>
            </a:r>
            <a:r>
              <a:rPr lang="tr-TR" sz="1600" dirty="0"/>
              <a:t>&gt;</a:t>
            </a:r>
          </a:p>
        </p:txBody>
      </p:sp>
      <p:pic>
        <p:nvPicPr>
          <p:cNvPr id="9" name="0BCF73C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039439" y="4741984"/>
            <a:ext cx="6116241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84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15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www.w3schools.com/html/html_css.asp</a:t>
            </a:r>
            <a:r>
              <a:rPr lang="tr-TR" dirty="0" smtClean="0"/>
              <a:t>   </a:t>
            </a:r>
          </a:p>
          <a:p>
            <a:r>
              <a:rPr lang="tr-TR" dirty="0" smtClean="0"/>
              <a:t>[2] </a:t>
            </a:r>
            <a:r>
              <a:rPr lang="en-US" dirty="0"/>
              <a:t>HTML5 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/>
              <a:t>Erişim Tarihi 15 Kasım</a:t>
            </a:r>
            <a:r>
              <a:rPr lang="en-US" dirty="0"/>
              <a:t> 2017,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www.w3schools.com/css/css_navbar.asp</a:t>
            </a:r>
            <a:r>
              <a:rPr lang="tr-TR" dirty="0" smtClean="0"/>
              <a:t>    </a:t>
            </a:r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7313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400</Words>
  <Application>Microsoft Office PowerPoint</Application>
  <PresentationFormat>Geniş ekran</PresentationFormat>
  <Paragraphs>79</Paragraphs>
  <Slides>5</Slides>
  <Notes>0</Notes>
  <HiddenSlides>0</HiddenSlides>
  <MMClips>2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Consolas</vt:lpstr>
      <vt:lpstr>Times New Roman</vt:lpstr>
      <vt:lpstr>Geçmişe bakış</vt:lpstr>
      <vt:lpstr>Stil Şablonu (CSS) Özellikleri  Stil Şablonu (CSS) Menü İşlemleri</vt:lpstr>
      <vt:lpstr>Stil Şablonu (CSS) Özellikleri [1]</vt:lpstr>
      <vt:lpstr>Stil Şablonu (CSS) Menü İşlemleri [2]</vt:lpstr>
      <vt:lpstr>Stil Şablonu (CSS) Menü İşlemleri [2]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15</cp:revision>
  <dcterms:created xsi:type="dcterms:W3CDTF">2017-11-14T11:12:27Z</dcterms:created>
  <dcterms:modified xsi:type="dcterms:W3CDTF">2017-11-15T00:50:33Z</dcterms:modified>
</cp:coreProperties>
</file>