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7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20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KARBOHİDRAT ANALİZLERİ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Biyokimyasal</a:t>
            </a:r>
            <a:r>
              <a:rPr lang="en-US" dirty="0"/>
              <a:t> </a:t>
            </a:r>
            <a:r>
              <a:rPr lang="en-US" dirty="0" err="1" smtClean="0"/>
              <a:t>Metotlar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u="sng" dirty="0" err="1" smtClean="0"/>
              <a:t>Enzimatik</a:t>
            </a:r>
            <a:r>
              <a:rPr lang="en-US" u="sng" dirty="0" smtClean="0"/>
              <a:t> </a:t>
            </a:r>
            <a:r>
              <a:rPr lang="en-US" u="sng" dirty="0" err="1"/>
              <a:t>metotlar</a:t>
            </a:r>
            <a:r>
              <a:rPr lang="en-US" u="sng" dirty="0"/>
              <a:t>: </a:t>
            </a:r>
            <a:r>
              <a:rPr lang="en-US" dirty="0" err="1"/>
              <a:t>Enzimatik</a:t>
            </a:r>
            <a:r>
              <a:rPr lang="en-US" dirty="0"/>
              <a:t> </a:t>
            </a:r>
            <a:r>
              <a:rPr lang="en-US" dirty="0" err="1"/>
              <a:t>metotlarda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mono, </a:t>
            </a:r>
            <a:r>
              <a:rPr lang="en-US" dirty="0" err="1"/>
              <a:t>oligo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polisakkaritlerin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enzimlerle</a:t>
            </a:r>
            <a:r>
              <a:rPr lang="en-US" dirty="0"/>
              <a:t> </a:t>
            </a:r>
            <a:r>
              <a:rPr lang="en-US" dirty="0" err="1"/>
              <a:t>muamele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ürünlerden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gerçekleştirilir</a:t>
            </a:r>
            <a:r>
              <a:rPr lang="en-US" dirty="0"/>
              <a:t>. Bu </a:t>
            </a:r>
            <a:r>
              <a:rPr lang="en-US" dirty="0" err="1"/>
              <a:t>amaçla</a:t>
            </a:r>
            <a:r>
              <a:rPr lang="en-US" dirty="0"/>
              <a:t> α </a:t>
            </a:r>
            <a:r>
              <a:rPr lang="en-US" dirty="0" err="1"/>
              <a:t>amilaz</a:t>
            </a:r>
            <a:r>
              <a:rPr lang="en-US" dirty="0"/>
              <a:t>, β </a:t>
            </a:r>
            <a:r>
              <a:rPr lang="en-US" dirty="0" err="1"/>
              <a:t>amilaz</a:t>
            </a:r>
            <a:r>
              <a:rPr lang="en-US" dirty="0"/>
              <a:t> </a:t>
            </a:r>
            <a:r>
              <a:rPr lang="en-US" dirty="0" err="1"/>
              <a:t>glikoamilaz</a:t>
            </a:r>
            <a:r>
              <a:rPr lang="en-US" dirty="0"/>
              <a:t>, </a:t>
            </a:r>
            <a:r>
              <a:rPr lang="en-US" dirty="0" err="1"/>
              <a:t>invertaz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enzimler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670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 dirty="0" err="1"/>
              <a:t>Tayinleri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Biyokimyasal</a:t>
            </a:r>
            <a:r>
              <a:rPr lang="en-US" dirty="0"/>
              <a:t> </a:t>
            </a:r>
            <a:r>
              <a:rPr lang="en-US" dirty="0" err="1" smtClean="0"/>
              <a:t>Metotlar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u="sng" dirty="0" err="1" smtClean="0"/>
              <a:t>Mikrobiyolojik</a:t>
            </a:r>
            <a:r>
              <a:rPr lang="en-US" u="sng" dirty="0" smtClean="0"/>
              <a:t> </a:t>
            </a:r>
            <a:r>
              <a:rPr lang="en-US" u="sng" dirty="0" err="1"/>
              <a:t>metotlar</a:t>
            </a:r>
            <a:r>
              <a:rPr lang="en-US" u="sng" dirty="0"/>
              <a:t>: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mayaların</a:t>
            </a:r>
            <a:r>
              <a:rPr lang="en-US" dirty="0"/>
              <a:t> </a:t>
            </a:r>
            <a:r>
              <a:rPr lang="en-US" dirty="0" err="1"/>
              <a:t>seçici</a:t>
            </a:r>
            <a:r>
              <a:rPr lang="en-US" dirty="0"/>
              <a:t> </a:t>
            </a:r>
            <a:r>
              <a:rPr lang="en-US" dirty="0" err="1"/>
              <a:t>fermantasyon</a:t>
            </a:r>
            <a:r>
              <a:rPr lang="en-US" dirty="0"/>
              <a:t> </a:t>
            </a:r>
            <a:r>
              <a:rPr lang="en-US" dirty="0" err="1"/>
              <a:t>özelliğinden</a:t>
            </a:r>
            <a:r>
              <a:rPr lang="en-US" dirty="0"/>
              <a:t> </a:t>
            </a:r>
            <a:r>
              <a:rPr lang="en-US" dirty="0" err="1"/>
              <a:t>yararlanılarak</a:t>
            </a:r>
            <a:r>
              <a:rPr lang="en-US" dirty="0"/>
              <a:t> </a:t>
            </a:r>
            <a:r>
              <a:rPr lang="en-US" dirty="0" err="1"/>
              <a:t>pentoz</a:t>
            </a:r>
            <a:r>
              <a:rPr lang="en-US" dirty="0"/>
              <a:t>, </a:t>
            </a:r>
            <a:r>
              <a:rPr lang="en-US" dirty="0" err="1"/>
              <a:t>heksoz</a:t>
            </a:r>
            <a:r>
              <a:rPr lang="en-US" dirty="0"/>
              <a:t>, </a:t>
            </a:r>
            <a:r>
              <a:rPr lang="en-US" dirty="0" err="1"/>
              <a:t>laktoz</a:t>
            </a:r>
            <a:r>
              <a:rPr lang="en-US" dirty="0"/>
              <a:t>, </a:t>
            </a:r>
            <a:r>
              <a:rPr lang="en-US" dirty="0" err="1"/>
              <a:t>maltoz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şekerlerin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yapılabilmektedir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514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Karbohidrat</a:t>
            </a:r>
            <a:r>
              <a:rPr lang="en-US" dirty="0"/>
              <a:t> </a:t>
            </a:r>
            <a:r>
              <a:rPr lang="en-US"/>
              <a:t>Tayinleri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 smtClean="0"/>
              <a:t>Kromatografik</a:t>
            </a:r>
            <a:r>
              <a:rPr lang="en-US" u="sng" dirty="0" smtClean="0"/>
              <a:t> </a:t>
            </a:r>
            <a:r>
              <a:rPr lang="en-US" u="sng" dirty="0" err="1" smtClean="0"/>
              <a:t>metotlar</a:t>
            </a:r>
            <a:r>
              <a:rPr lang="en-US" u="sng" dirty="0" smtClean="0"/>
              <a:t>: </a:t>
            </a:r>
            <a:r>
              <a:rPr lang="en-US" dirty="0"/>
              <a:t>Bu </a:t>
            </a:r>
            <a:r>
              <a:rPr lang="en-US" dirty="0" err="1"/>
              <a:t>yöntemlerde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miktarlardaki</a:t>
            </a:r>
            <a:r>
              <a:rPr lang="en-US" dirty="0"/>
              <a:t> </a:t>
            </a:r>
            <a:r>
              <a:rPr lang="en-US" dirty="0" err="1"/>
              <a:t>karbonhidratlar</a:t>
            </a:r>
            <a:r>
              <a:rPr lang="en-US" dirty="0"/>
              <a:t> bile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edilebilmektedir</a:t>
            </a:r>
            <a:r>
              <a:rPr lang="en-US" dirty="0"/>
              <a:t>. Bu </a:t>
            </a:r>
            <a:r>
              <a:rPr lang="en-US" dirty="0" err="1"/>
              <a:t>amaçla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metotlar</a:t>
            </a:r>
            <a:r>
              <a:rPr lang="en-US" dirty="0"/>
              <a:t>, a. </a:t>
            </a:r>
            <a:r>
              <a:rPr lang="en-US" dirty="0" err="1"/>
              <a:t>Gaz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/>
              <a:t>İnce</a:t>
            </a:r>
            <a:r>
              <a:rPr lang="en-US" dirty="0"/>
              <a:t> </a:t>
            </a:r>
            <a:r>
              <a:rPr lang="en-US" dirty="0" err="1"/>
              <a:t>tabaka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Kolon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err="1"/>
              <a:t>İyon</a:t>
            </a:r>
            <a:r>
              <a:rPr lang="en-US" dirty="0"/>
              <a:t> </a:t>
            </a:r>
            <a:r>
              <a:rPr lang="en-US" dirty="0" err="1"/>
              <a:t>değiştirme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dirty="0"/>
              <a:t>.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Basınçlı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romatografisi</a:t>
            </a:r>
            <a:r>
              <a:rPr lang="en-US" dirty="0"/>
              <a:t> (HPLC)</a:t>
            </a:r>
          </a:p>
        </p:txBody>
      </p:sp>
    </p:spTree>
    <p:extLst>
      <p:ext uri="{BB962C8B-B14F-4D97-AF65-F5344CB8AC3E}">
        <p14:creationId xmlns:p14="http://schemas.microsoft.com/office/powerpoint/2010/main" val="139824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131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KARBOHİDRAT ANALİZLERİ</vt:lpstr>
      <vt:lpstr>Karbohidrat Tayinleri</vt:lpstr>
      <vt:lpstr>Karbohidrat Tayinleri</vt:lpstr>
      <vt:lpstr>Karbohidrat Tayinleri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19</cp:revision>
  <dcterms:created xsi:type="dcterms:W3CDTF">2018-05-08T12:08:33Z</dcterms:created>
  <dcterms:modified xsi:type="dcterms:W3CDTF">2018-07-04T11:59:53Z</dcterms:modified>
</cp:coreProperties>
</file>