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Geleneksel Kütüphaneler ve İnternette Bilgi ve Belge Kaynakları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1470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Geray</a:t>
            </a:r>
            <a:r>
              <a:rPr lang="tr-TR" dirty="0"/>
              <a:t>, H. (2017) Toplumsal Araştırmalarda Nicel ve Nitel Yöntemlere Giriş. Ankara: Ütopya Yayınları</a:t>
            </a:r>
          </a:p>
        </p:txBody>
      </p:sp>
    </p:spTree>
    <p:extLst>
      <p:ext uri="{BB962C8B-B14F-4D97-AF65-F5344CB8AC3E}">
        <p14:creationId xmlns:p14="http://schemas.microsoft.com/office/powerpoint/2010/main" val="386753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Ülkemizdeki Önemli Kütüphaneler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z="3200" dirty="0" smtClean="0"/>
              <a:t>Üniversite kütüphaneleri</a:t>
            </a:r>
          </a:p>
          <a:p>
            <a:r>
              <a:rPr lang="tr-TR" sz="3200" dirty="0" smtClean="0"/>
              <a:t>İl halk kütüphaneleri</a:t>
            </a:r>
          </a:p>
          <a:p>
            <a:r>
              <a:rPr lang="tr-TR" sz="3200" dirty="0" smtClean="0"/>
              <a:t>Milli Kütüphane</a:t>
            </a:r>
          </a:p>
          <a:p>
            <a:r>
              <a:rPr lang="tr-TR" sz="3200" dirty="0" smtClean="0"/>
              <a:t>TBMM Kütüphanesi</a:t>
            </a:r>
          </a:p>
          <a:p>
            <a:r>
              <a:rPr lang="tr-TR" sz="3200" dirty="0" smtClean="0"/>
              <a:t>Devlet Arşivleri Genel Müdürlüğü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3103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İnternet Aracılığı İle Erişilebilecek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smtClean="0"/>
              <a:t>Arşivler</a:t>
            </a:r>
          </a:p>
          <a:p>
            <a:r>
              <a:rPr lang="tr-TR" sz="3600" dirty="0" smtClean="0"/>
              <a:t>Taranabilen nesneler</a:t>
            </a:r>
          </a:p>
          <a:p>
            <a:r>
              <a:rPr lang="tr-TR" sz="3600" dirty="0" smtClean="0"/>
              <a:t>Tümleşik nesneler</a:t>
            </a:r>
          </a:p>
          <a:p>
            <a:r>
              <a:rPr lang="tr-TR" sz="3600" dirty="0" smtClean="0"/>
              <a:t>Hizmetler</a:t>
            </a:r>
          </a:p>
          <a:p>
            <a:r>
              <a:rPr lang="tr-TR" sz="3600" dirty="0" err="1" smtClean="0"/>
              <a:t>Wikiler</a:t>
            </a:r>
            <a:endParaRPr lang="tr-TR" sz="36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5873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Ağlar</a:t>
            </a:r>
            <a:br>
              <a:rPr lang="tr-TR" dirty="0" smtClean="0"/>
            </a:b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333" y="2133599"/>
            <a:ext cx="8331200" cy="4441363"/>
          </a:xfrm>
        </p:spPr>
      </p:pic>
    </p:spTree>
    <p:extLst>
      <p:ext uri="{BB962C8B-B14F-4D97-AF65-F5344CB8AC3E}">
        <p14:creationId xmlns:p14="http://schemas.microsoft.com/office/powerpoint/2010/main" val="238575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Ağlar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019300"/>
            <a:ext cx="8915400" cy="3777622"/>
          </a:xfrm>
        </p:spPr>
        <p:txBody>
          <a:bodyPr>
            <a:normAutofit/>
          </a:bodyPr>
          <a:lstStyle/>
          <a:p>
            <a:r>
              <a:rPr lang="tr-TR" sz="3000" dirty="0" smtClean="0"/>
              <a:t>Sosyal ağlara paylaşım ağları da diyebiliriz.</a:t>
            </a:r>
          </a:p>
          <a:p>
            <a:r>
              <a:rPr lang="tr-TR" sz="3000" dirty="0" smtClean="0"/>
              <a:t>Kişi ve kurumlar çoklu ortam içeriklerini birbirleriyle bu ağlar üzerinden paylaşabilirler.</a:t>
            </a:r>
          </a:p>
          <a:p>
            <a:r>
              <a:rPr lang="tr-TR" sz="3000" dirty="0" smtClean="0"/>
              <a:t>Ağlara kabul edilmeyi ağı oluşturan kişinin yönettiği ağlara kapalı ağlar, isteyenin katılabildiği ağlara da açık ağlar denilmektedir.</a:t>
            </a:r>
          </a:p>
        </p:txBody>
      </p:sp>
    </p:spTree>
    <p:extLst>
      <p:ext uri="{BB962C8B-B14F-4D97-AF65-F5344CB8AC3E}">
        <p14:creationId xmlns:p14="http://schemas.microsoft.com/office/powerpoint/2010/main" val="966149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Sosyal Ağlar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Sosyal ağlar</a:t>
            </a:r>
          </a:p>
          <a:p>
            <a:pPr lvl="1"/>
            <a:r>
              <a:rPr lang="tr-TR" sz="3200" dirty="0"/>
              <a:t>Arkadaşlığa ve genel kullanıma yönelik ağlar olabilir</a:t>
            </a:r>
          </a:p>
          <a:p>
            <a:pPr lvl="1"/>
            <a:r>
              <a:rPr lang="tr-TR" sz="3200" dirty="0"/>
              <a:t>Belli bir hedefe ve/veya gruba yönelen tematik ağlar olabilir</a:t>
            </a:r>
          </a:p>
          <a:p>
            <a:pPr lvl="1"/>
            <a:r>
              <a:rPr lang="tr-TR" sz="3200" dirty="0"/>
              <a:t>Kurumsal ağlar olabilir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21518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Ağlar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 smtClean="0"/>
              <a:t>Dünyada yaygın olarak kullanılan sosyal ağlar</a:t>
            </a:r>
          </a:p>
          <a:p>
            <a:pPr lvl="1"/>
            <a:r>
              <a:rPr lang="tr-TR" sz="2000" dirty="0" smtClean="0"/>
              <a:t>Facebook</a:t>
            </a:r>
          </a:p>
          <a:p>
            <a:pPr lvl="1"/>
            <a:r>
              <a:rPr lang="tr-TR" sz="2000" dirty="0" err="1" smtClean="0"/>
              <a:t>Twitter</a:t>
            </a:r>
            <a:endParaRPr lang="tr-TR" sz="2000" dirty="0" smtClean="0"/>
          </a:p>
          <a:p>
            <a:pPr lvl="1"/>
            <a:r>
              <a:rPr lang="tr-TR" sz="2000" dirty="0" err="1" smtClean="0"/>
              <a:t>Instagram</a:t>
            </a:r>
            <a:endParaRPr lang="tr-TR" sz="2000" dirty="0" smtClean="0"/>
          </a:p>
          <a:p>
            <a:pPr lvl="1"/>
            <a:r>
              <a:rPr lang="tr-TR" sz="2000" dirty="0"/>
              <a:t>Youtube</a:t>
            </a:r>
          </a:p>
          <a:p>
            <a:pPr lvl="1"/>
            <a:r>
              <a:rPr lang="tr-TR" sz="2000" dirty="0" err="1"/>
              <a:t>Whatsapp</a:t>
            </a:r>
            <a:endParaRPr lang="tr-TR" sz="2000" dirty="0"/>
          </a:p>
          <a:p>
            <a:pPr lvl="1"/>
            <a:r>
              <a:rPr lang="tr-TR" sz="2000" dirty="0" smtClean="0"/>
              <a:t>Google+</a:t>
            </a:r>
          </a:p>
          <a:p>
            <a:pPr lvl="1"/>
            <a:r>
              <a:rPr lang="tr-TR" sz="2000" dirty="0" err="1" smtClean="0"/>
              <a:t>SlideShare</a:t>
            </a:r>
            <a:endParaRPr lang="tr-TR" sz="2000" dirty="0" smtClean="0"/>
          </a:p>
          <a:p>
            <a:pPr lvl="1"/>
            <a:r>
              <a:rPr lang="tr-TR" sz="2000" dirty="0" err="1" smtClean="0"/>
              <a:t>LinkedIn</a:t>
            </a:r>
            <a:endParaRPr lang="tr-TR" sz="2000" dirty="0"/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9872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Ağları Araştırmalarda Kullanmak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Sosyal bilimlerde </a:t>
            </a:r>
          </a:p>
          <a:p>
            <a:pPr lvl="1"/>
            <a:r>
              <a:rPr lang="tr-TR" sz="2200" dirty="0"/>
              <a:t>S</a:t>
            </a:r>
            <a:r>
              <a:rPr lang="tr-TR" sz="2200" dirty="0" smtClean="0"/>
              <a:t>osyal ağlar üzerine araştırma yapılabilir</a:t>
            </a:r>
          </a:p>
          <a:p>
            <a:pPr lvl="1"/>
            <a:r>
              <a:rPr lang="tr-TR" sz="2200" dirty="0" smtClean="0"/>
              <a:t>Sosyal ağlar üzerinden paylaşılan içerikler üzerinde araştırma yapılabilir</a:t>
            </a:r>
          </a:p>
          <a:p>
            <a:pPr lvl="1"/>
            <a:r>
              <a:rPr lang="tr-TR" sz="2200" dirty="0" smtClean="0"/>
              <a:t>Ayrıca sosyal ağları kullanarak çeşitli nicel araştırmalar da yapılabilir. </a:t>
            </a:r>
          </a:p>
          <a:p>
            <a:pPr lvl="1"/>
            <a:r>
              <a:rPr lang="tr-TR" sz="2200" dirty="0" smtClean="0"/>
              <a:t>Araştırma yaparken sosyal ağlar kaynaklara ve deneklere erişimi kolaylaştırabilir.</a:t>
            </a:r>
          </a:p>
          <a:p>
            <a:pPr lvl="1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450386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dirty="0" smtClean="0"/>
              <a:t>Sosyal Ağlar Hakkında Ya Da Sosyal Ağlardan Yararlanarak Yapılan İncelemelerde Kullanılabilecek Araştırma Teknikleri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sz="2400" dirty="0"/>
              <a:t>Gözlem</a:t>
            </a:r>
          </a:p>
          <a:p>
            <a:pPr lvl="1"/>
            <a:r>
              <a:rPr lang="tr-TR" sz="2400" dirty="0"/>
              <a:t>Anket</a:t>
            </a:r>
          </a:p>
          <a:p>
            <a:pPr lvl="1"/>
            <a:r>
              <a:rPr lang="tr-TR" sz="2400" dirty="0"/>
              <a:t>Mülakat</a:t>
            </a:r>
          </a:p>
          <a:p>
            <a:pPr lvl="1"/>
            <a:r>
              <a:rPr lang="tr-TR" sz="2400" dirty="0"/>
              <a:t>Dilbilimsel çözümleme</a:t>
            </a:r>
          </a:p>
          <a:p>
            <a:pPr lvl="2"/>
            <a:r>
              <a:rPr lang="tr-TR" sz="2400" dirty="0"/>
              <a:t>Söylem çözümlemesi</a:t>
            </a:r>
          </a:p>
          <a:p>
            <a:pPr lvl="2"/>
            <a:r>
              <a:rPr lang="tr-TR" sz="2400" dirty="0"/>
              <a:t>İçerik çözümlemesi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061130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199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Duman</vt:lpstr>
      <vt:lpstr>Geleneksel Kütüphaneler ve İnternette Bilgi ve Belge Kaynakları</vt:lpstr>
      <vt:lpstr>Ülkemizdeki Önemli Kütüphaneler</vt:lpstr>
      <vt:lpstr>İnternet Aracılığı İle Erişilebilecek Kaynaklar</vt:lpstr>
      <vt:lpstr>Sosyal Ağlar </vt:lpstr>
      <vt:lpstr>Sosyal Ağlar</vt:lpstr>
      <vt:lpstr>Sosyal Ağlar</vt:lpstr>
      <vt:lpstr>Sosyal Ağlar</vt:lpstr>
      <vt:lpstr>Sosyal Ağları Araştırmalarda Kullanmak</vt:lpstr>
      <vt:lpstr>Sosyal Ağlar Hakkında Ya Da Sosyal Ağlardan Yararlanarak Yapılan İncelemelerde Kullanılabilecek Araştırma Teknikleri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Geleneksel Kütüphaneler ve İnternette Bilgi ve Belge Kaynakları</dc:title>
  <dc:creator>TEKNIK</dc:creator>
  <cp:lastModifiedBy>TEKNIK</cp:lastModifiedBy>
  <cp:revision>2</cp:revision>
  <dcterms:created xsi:type="dcterms:W3CDTF">2020-03-04T10:11:47Z</dcterms:created>
  <dcterms:modified xsi:type="dcterms:W3CDTF">2020-03-13T16:36:03Z</dcterms:modified>
</cp:coreProperties>
</file>