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48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Nem </a:t>
            </a:r>
            <a:r>
              <a:rPr lang="tr-TR" dirty="0" err="1" smtClean="0"/>
              <a:t>sensörleri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207 SENSÖRLER VE DÖNÜŞTÜRÜCÜLER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NEM SENSÖRLERİ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Nem </a:t>
            </a:r>
            <a:r>
              <a:rPr lang="tr-TR" sz="2600" dirty="0" err="1" smtClean="0"/>
              <a:t>sensörleri</a:t>
            </a:r>
            <a:r>
              <a:rPr lang="tr-TR" sz="2600" dirty="0" smtClean="0"/>
              <a:t> </a:t>
            </a:r>
            <a:r>
              <a:rPr lang="tr-TR" sz="2600" dirty="0"/>
              <a:t>genellikle </a:t>
            </a:r>
            <a:r>
              <a:rPr lang="tr-TR" sz="2600" dirty="0" smtClean="0"/>
              <a:t>kondansatör </a:t>
            </a:r>
            <a:r>
              <a:rPr lang="tr-TR" sz="2600" dirty="0"/>
              <a:t>yapısında </a:t>
            </a:r>
            <a:r>
              <a:rPr lang="tr-TR" sz="2600" dirty="0" err="1"/>
              <a:t>kapasitif</a:t>
            </a:r>
            <a:r>
              <a:rPr lang="tr-TR" sz="2600" dirty="0"/>
              <a:t> </a:t>
            </a:r>
            <a:r>
              <a:rPr lang="tr-TR" sz="2600" dirty="0" smtClean="0"/>
              <a:t>çalışan </a:t>
            </a:r>
            <a:r>
              <a:rPr lang="de-DE" sz="2600" dirty="0" smtClean="0"/>
              <a:t>sens</a:t>
            </a:r>
            <a:r>
              <a:rPr lang="tr-TR" sz="2600" dirty="0" smtClean="0"/>
              <a:t>ö</a:t>
            </a:r>
            <a:r>
              <a:rPr lang="de-DE" sz="2600" dirty="0" err="1" smtClean="0"/>
              <a:t>rlerdir</a:t>
            </a:r>
            <a:r>
              <a:rPr lang="de-DE" sz="2600" dirty="0"/>
              <a:t>. </a:t>
            </a:r>
            <a:r>
              <a:rPr lang="de-DE" sz="2600" dirty="0" smtClean="0"/>
              <a:t>End</a:t>
            </a:r>
            <a:r>
              <a:rPr lang="tr-TR" sz="2600" dirty="0" smtClean="0"/>
              <a:t>ü</a:t>
            </a:r>
            <a:r>
              <a:rPr lang="de-DE" sz="2600" dirty="0" err="1" smtClean="0"/>
              <a:t>ktif</a:t>
            </a:r>
            <a:r>
              <a:rPr lang="de-DE" sz="2600" dirty="0" smtClean="0"/>
              <a:t> </a:t>
            </a:r>
            <a:r>
              <a:rPr lang="tr-TR" sz="2600" dirty="0" err="1"/>
              <a:t>ç</a:t>
            </a:r>
            <a:r>
              <a:rPr lang="de-DE" sz="2600" dirty="0" err="1" smtClean="0"/>
              <a:t>alısan</a:t>
            </a:r>
            <a:r>
              <a:rPr lang="de-DE" sz="2600" dirty="0" smtClean="0"/>
              <a:t> </a:t>
            </a:r>
            <a:r>
              <a:rPr lang="de-DE" sz="2600" dirty="0" err="1"/>
              <a:t>ve</a:t>
            </a:r>
            <a:r>
              <a:rPr lang="de-DE" sz="2600" dirty="0"/>
              <a:t> </a:t>
            </a:r>
            <a:r>
              <a:rPr lang="de-DE" sz="2600" dirty="0" err="1"/>
              <a:t>fiziksel</a:t>
            </a:r>
            <a:r>
              <a:rPr lang="de-DE" sz="2600" dirty="0"/>
              <a:t> </a:t>
            </a:r>
            <a:r>
              <a:rPr lang="de-DE" sz="2600" dirty="0" err="1" smtClean="0"/>
              <a:t>deği</a:t>
            </a:r>
            <a:r>
              <a:rPr lang="tr-TR" sz="2600" dirty="0" smtClean="0"/>
              <a:t>ş</a:t>
            </a:r>
            <a:r>
              <a:rPr lang="de-DE" sz="2600" dirty="0" smtClean="0"/>
              <a:t>im </a:t>
            </a:r>
            <a:r>
              <a:rPr lang="de-DE" sz="2600" dirty="0" err="1"/>
              <a:t>yapan</a:t>
            </a:r>
            <a:r>
              <a:rPr lang="de-DE" sz="2600" dirty="0"/>
              <a:t> </a:t>
            </a:r>
            <a:r>
              <a:rPr lang="de-DE" sz="2600" dirty="0" err="1"/>
              <a:t>gaz</a:t>
            </a:r>
            <a:r>
              <a:rPr lang="de-DE" sz="2600" dirty="0"/>
              <a:t> </a:t>
            </a:r>
            <a:r>
              <a:rPr lang="de-DE" sz="2600" dirty="0" smtClean="0"/>
              <a:t>sens</a:t>
            </a:r>
            <a:r>
              <a:rPr lang="tr-TR" sz="2600" dirty="0" smtClean="0"/>
              <a:t>ö</a:t>
            </a:r>
            <a:r>
              <a:rPr lang="de-DE" sz="2600" dirty="0" err="1" smtClean="0"/>
              <a:t>rleri</a:t>
            </a:r>
            <a:r>
              <a:rPr lang="tr-TR" sz="2600" dirty="0" smtClean="0"/>
              <a:t> olmasına karşılık </a:t>
            </a:r>
            <a:r>
              <a:rPr lang="tr-TR" sz="2600" dirty="0"/>
              <a:t>elektronikte </a:t>
            </a:r>
            <a:r>
              <a:rPr lang="tr-TR" sz="2600" dirty="0"/>
              <a:t>ç</a:t>
            </a:r>
            <a:r>
              <a:rPr lang="tr-TR" sz="2600" dirty="0" smtClean="0"/>
              <a:t>ok </a:t>
            </a:r>
            <a:r>
              <a:rPr lang="tr-TR" sz="2600" dirty="0"/>
              <a:t>kullanılan </a:t>
            </a:r>
            <a:r>
              <a:rPr lang="tr-TR" sz="2600" dirty="0" err="1"/>
              <a:t>kapasitif</a:t>
            </a:r>
            <a:r>
              <a:rPr lang="tr-TR" sz="2600" dirty="0"/>
              <a:t> nem </a:t>
            </a:r>
            <a:r>
              <a:rPr lang="tr-TR" sz="2600" dirty="0" err="1" smtClean="0"/>
              <a:t>sensörledir</a:t>
            </a:r>
            <a:r>
              <a:rPr lang="tr-TR" sz="2600" dirty="0"/>
              <a:t>. </a:t>
            </a:r>
            <a:r>
              <a:rPr lang="tr-TR" sz="2600" dirty="0" smtClean="0"/>
              <a:t>Sekil</a:t>
            </a:r>
            <a:r>
              <a:rPr lang="pt-BR" sz="2600" dirty="0" smtClean="0"/>
              <a:t>de </a:t>
            </a:r>
            <a:r>
              <a:rPr lang="pt-BR" sz="2600" dirty="0"/>
              <a:t>nem sensorunun </a:t>
            </a:r>
            <a:r>
              <a:rPr lang="pt-BR" sz="2600" dirty="0" smtClean="0"/>
              <a:t>sembol</a:t>
            </a:r>
            <a:r>
              <a:rPr lang="tr-TR" sz="2600" dirty="0" smtClean="0"/>
              <a:t>ü</a:t>
            </a:r>
            <a:r>
              <a:rPr lang="pt-BR" sz="2600" dirty="0" smtClean="0"/>
              <a:t> g</a:t>
            </a:r>
            <a:r>
              <a:rPr lang="tr-TR" sz="2600" dirty="0" smtClean="0"/>
              <a:t>ö</a:t>
            </a:r>
            <a:r>
              <a:rPr lang="pt-BR" sz="2600" dirty="0" smtClean="0"/>
              <a:t>r</a:t>
            </a:r>
            <a:r>
              <a:rPr lang="tr-TR" sz="2600" dirty="0" smtClean="0"/>
              <a:t>ü</a:t>
            </a:r>
            <a:r>
              <a:rPr lang="pt-BR" sz="2600" dirty="0" smtClean="0"/>
              <a:t>lmektedir</a:t>
            </a:r>
            <a:r>
              <a:rPr lang="pt-BR" sz="2600" dirty="0"/>
              <a:t>. </a:t>
            </a:r>
            <a:r>
              <a:rPr lang="pt-BR" sz="2600" b="1" dirty="0"/>
              <a:t>“H” </a:t>
            </a:r>
            <a:r>
              <a:rPr lang="pt-BR" sz="2600" dirty="0"/>
              <a:t>eki </a:t>
            </a:r>
            <a:r>
              <a:rPr lang="tr-TR" sz="2600" dirty="0" smtClean="0"/>
              <a:t>i</a:t>
            </a:r>
            <a:r>
              <a:rPr lang="pt-BR" sz="2600" dirty="0" smtClean="0"/>
              <a:t>ngilizce</a:t>
            </a:r>
            <a:r>
              <a:rPr lang="tr-TR" sz="2600" dirty="0" smtClean="0"/>
              <a:t> </a:t>
            </a:r>
            <a:r>
              <a:rPr lang="tr-TR" sz="2600" b="1" dirty="0" smtClean="0"/>
              <a:t>“</a:t>
            </a:r>
            <a:r>
              <a:rPr lang="tr-TR" sz="2600" b="1" dirty="0" err="1" smtClean="0"/>
              <a:t>Hunidity</a:t>
            </a:r>
            <a:r>
              <a:rPr lang="tr-TR" sz="2600" b="1" dirty="0"/>
              <a:t>” </a:t>
            </a:r>
            <a:r>
              <a:rPr lang="tr-TR" sz="2600" dirty="0"/>
              <a:t>(</a:t>
            </a:r>
            <a:r>
              <a:rPr lang="tr-TR" sz="2600" b="1" dirty="0"/>
              <a:t>nem</a:t>
            </a:r>
            <a:r>
              <a:rPr lang="tr-TR" sz="2600" dirty="0"/>
              <a:t>) kelimesinin </a:t>
            </a:r>
            <a:r>
              <a:rPr lang="tr-TR" sz="2600" dirty="0" smtClean="0"/>
              <a:t>baş </a:t>
            </a:r>
            <a:r>
              <a:rPr lang="tr-TR" sz="2600" dirty="0"/>
              <a:t>harfinden </a:t>
            </a:r>
            <a:r>
              <a:rPr lang="tr-TR" sz="2600" dirty="0" smtClean="0"/>
              <a:t>gelmektedir[1].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6215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NEM SENSÖRLERİ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Nem sensorunun yapısı havanın </a:t>
            </a:r>
            <a:r>
              <a:rPr lang="tr-TR" sz="2600" dirty="0" err="1"/>
              <a:t>dielektrik</a:t>
            </a:r>
            <a:r>
              <a:rPr lang="tr-TR" sz="2600" dirty="0"/>
              <a:t> olarak </a:t>
            </a:r>
            <a:r>
              <a:rPr lang="tr-TR" sz="2600" dirty="0" smtClean="0"/>
              <a:t>kullanıldığı kondansatör </a:t>
            </a:r>
            <a:r>
              <a:rPr lang="tr-TR" sz="2600" dirty="0"/>
              <a:t>gibidir. </a:t>
            </a:r>
            <a:r>
              <a:rPr lang="tr-TR" sz="2600" dirty="0" smtClean="0"/>
              <a:t>Kondansatör </a:t>
            </a:r>
            <a:r>
              <a:rPr lang="tr-TR" sz="2600" dirty="0"/>
              <a:t>plakaları arasındaki havanın </a:t>
            </a:r>
            <a:r>
              <a:rPr lang="tr-TR" sz="2600" dirty="0" smtClean="0"/>
              <a:t>nem yoğunluğu değişince </a:t>
            </a:r>
            <a:r>
              <a:rPr lang="tr-TR" sz="2600" dirty="0"/>
              <a:t>kapasite ve </a:t>
            </a:r>
            <a:r>
              <a:rPr lang="tr-TR" sz="2600" dirty="0" smtClean="0"/>
              <a:t>direnç </a:t>
            </a:r>
            <a:r>
              <a:rPr lang="tr-TR" sz="2600" dirty="0"/>
              <a:t>değeri </a:t>
            </a:r>
            <a:r>
              <a:rPr lang="tr-TR" sz="2600" dirty="0" smtClean="0"/>
              <a:t>değişir. </a:t>
            </a:r>
            <a:r>
              <a:rPr lang="tr-TR" sz="2600" dirty="0" err="1"/>
              <a:t>Kapasitif</a:t>
            </a:r>
            <a:r>
              <a:rPr lang="tr-TR" sz="2600" dirty="0"/>
              <a:t> olan </a:t>
            </a:r>
            <a:r>
              <a:rPr lang="tr-TR" sz="2600" dirty="0" smtClean="0"/>
              <a:t>nem </a:t>
            </a:r>
            <a:r>
              <a:rPr lang="tr-TR" sz="2600" dirty="0" err="1" smtClean="0"/>
              <a:t>sensöründe</a:t>
            </a:r>
            <a:r>
              <a:rPr lang="tr-TR" sz="2600" dirty="0" smtClean="0"/>
              <a:t> direnç değişimi değerlendirilir[1].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9062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NEM SENSÖRLERİ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269" y="1869567"/>
            <a:ext cx="3328731" cy="29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743200" y="5181600"/>
            <a:ext cx="58887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tr-TR" sz="2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Devreye bağlanması [1]</a:t>
            </a:r>
            <a:endParaRPr lang="tr-TR" sz="2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14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NEM SENSÖRLERİ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Sekil </a:t>
            </a:r>
            <a:r>
              <a:rPr lang="tr-TR" sz="2600" dirty="0" smtClean="0"/>
              <a:t>1’de </a:t>
            </a:r>
            <a:r>
              <a:rPr lang="tr-TR" sz="2600" dirty="0"/>
              <a:t>nem </a:t>
            </a:r>
            <a:r>
              <a:rPr lang="tr-TR" sz="2600" dirty="0" err="1" smtClean="0"/>
              <a:t>sensörünün</a:t>
            </a:r>
            <a:r>
              <a:rPr lang="tr-TR" sz="2600" dirty="0" smtClean="0"/>
              <a:t> </a:t>
            </a:r>
            <a:r>
              <a:rPr lang="tr-TR" sz="2600" dirty="0"/>
              <a:t>devreye bağlanması </a:t>
            </a:r>
            <a:r>
              <a:rPr lang="tr-TR" sz="2600" dirty="0" smtClean="0"/>
              <a:t>görülmektedir. Nem </a:t>
            </a:r>
            <a:r>
              <a:rPr lang="tr-TR" sz="2600" dirty="0" err="1" smtClean="0"/>
              <a:t>sensörü</a:t>
            </a:r>
            <a:r>
              <a:rPr lang="tr-TR" sz="2600" dirty="0" smtClean="0"/>
              <a:t> </a:t>
            </a:r>
            <a:r>
              <a:rPr lang="tr-TR" sz="2600" dirty="0"/>
              <a:t>ve </a:t>
            </a:r>
            <a:r>
              <a:rPr lang="tr-TR" sz="2600" b="1" dirty="0"/>
              <a:t>“R” </a:t>
            </a:r>
            <a:r>
              <a:rPr lang="tr-TR" sz="2600" dirty="0"/>
              <a:t>direnci birbirine seri bağlıdır ve gerilim </a:t>
            </a:r>
            <a:r>
              <a:rPr lang="tr-TR" sz="2600" dirty="0" smtClean="0"/>
              <a:t>bölücü olarak çalışırlar. </a:t>
            </a:r>
            <a:r>
              <a:rPr lang="tr-TR" sz="2600" dirty="0"/>
              <a:t>Nem </a:t>
            </a:r>
            <a:r>
              <a:rPr lang="tr-TR" sz="2600" dirty="0" err="1" smtClean="0"/>
              <a:t>sensörü</a:t>
            </a:r>
            <a:r>
              <a:rPr lang="tr-TR" sz="2600" dirty="0" smtClean="0"/>
              <a:t> </a:t>
            </a:r>
            <a:r>
              <a:rPr lang="tr-TR" sz="2600" dirty="0"/>
              <a:t>elektrotları arasına nemli hava girince </a:t>
            </a:r>
            <a:r>
              <a:rPr lang="tr-TR" sz="2600" dirty="0" smtClean="0"/>
              <a:t>nem sensorunun </a:t>
            </a:r>
            <a:r>
              <a:rPr lang="tr-TR" sz="2600" dirty="0"/>
              <a:t>direnci azalır. Buna bağlı </a:t>
            </a:r>
            <a:r>
              <a:rPr lang="tr-TR" sz="2600" b="1" dirty="0"/>
              <a:t>“R” </a:t>
            </a:r>
            <a:r>
              <a:rPr lang="tr-TR" sz="2600" dirty="0"/>
              <a:t>direnci </a:t>
            </a:r>
            <a:r>
              <a:rPr lang="tr-TR" sz="2600" dirty="0" smtClean="0"/>
              <a:t>uçlarında düşen gerilim artar</a:t>
            </a:r>
            <a:r>
              <a:rPr lang="tr-TR" sz="2600" dirty="0"/>
              <a:t>. Bu </a:t>
            </a:r>
            <a:r>
              <a:rPr lang="tr-TR" sz="2600" dirty="0" smtClean="0"/>
              <a:t>artış </a:t>
            </a:r>
            <a:r>
              <a:rPr lang="tr-TR" sz="2600" dirty="0" err="1"/>
              <a:t>bieletronik</a:t>
            </a:r>
            <a:r>
              <a:rPr lang="tr-TR" sz="2600" dirty="0"/>
              <a:t> devreye uygulanır. Elektronik devre </a:t>
            </a:r>
            <a:r>
              <a:rPr lang="tr-TR" sz="2600" dirty="0" smtClean="0"/>
              <a:t>çıkışında bu değişim </a:t>
            </a:r>
            <a:r>
              <a:rPr lang="tr-TR" sz="2600" dirty="0"/>
              <a:t>bir </a:t>
            </a:r>
            <a:r>
              <a:rPr lang="tr-TR" sz="2600" dirty="0" smtClean="0"/>
              <a:t>almaçla </a:t>
            </a:r>
            <a:r>
              <a:rPr lang="tr-TR" sz="2600" dirty="0"/>
              <a:t>değerlendirilir. Deney </a:t>
            </a:r>
            <a:r>
              <a:rPr lang="tr-TR" sz="2600" dirty="0" smtClean="0"/>
              <a:t>modülümüzde çıkış işareti </a:t>
            </a:r>
            <a:r>
              <a:rPr lang="tr-TR" sz="2600" dirty="0" err="1"/>
              <a:t>led</a:t>
            </a:r>
            <a:r>
              <a:rPr lang="tr-TR" sz="2600" dirty="0"/>
              <a:t> </a:t>
            </a:r>
            <a:r>
              <a:rPr lang="tr-TR" sz="2600" dirty="0" smtClean="0"/>
              <a:t>ile görülecektir[1].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5904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NEM SENSÖRLERİ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Nem </a:t>
            </a:r>
            <a:r>
              <a:rPr lang="tr-TR" dirty="0" err="1" smtClean="0"/>
              <a:t>sensörlerin</a:t>
            </a:r>
            <a:r>
              <a:rPr lang="tr-TR" dirty="0" smtClean="0"/>
              <a:t> bağlantı yaparken dikkat etmemiz gereken değerler sürekli değişir. Bunun nedeni olarak ortamdaki nem oranının sürekli değişmesidir.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173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 smtClean="0"/>
              <a:t>Yıldırım elektroniğin deney föyleri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1431</TotalTime>
  <Words>234</Words>
  <Application>Microsoft Office PowerPoint</Application>
  <PresentationFormat>Özel</PresentationFormat>
  <Paragraphs>18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Nem sensörleri</vt:lpstr>
      <vt:lpstr>NEM SENSÖRLERİ</vt:lpstr>
      <vt:lpstr>NEM SENSÖRLERİ</vt:lpstr>
      <vt:lpstr>NEM SENSÖRLERİ</vt:lpstr>
      <vt:lpstr>NEM SENSÖRLERİ</vt:lpstr>
      <vt:lpstr>NEM SENSÖRLERİ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81</cp:revision>
  <dcterms:created xsi:type="dcterms:W3CDTF">2017-11-14T11:12:27Z</dcterms:created>
  <dcterms:modified xsi:type="dcterms:W3CDTF">2017-11-26T18:42:43Z</dcterms:modified>
</cp:coreProperties>
</file>