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8EE75913-59D7-40C6-831C-8E4C9201BF56}"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9C3CE0D-AF79-4497-9850-8298F93B5B20}"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8EE75913-59D7-40C6-831C-8E4C9201BF56}" type="datetimeFigureOut">
              <a:rPr lang="tr-TR" smtClean="0"/>
              <a:t>09.05.2020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9C3CE0D-AF79-4497-9850-8298F93B5B20}"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8EE75913-59D7-40C6-831C-8E4C9201BF56}" type="datetimeFigureOut">
              <a:rPr lang="tr-TR" smtClean="0"/>
              <a:t>09.05.2020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9C3CE0D-AF79-4497-9850-8298F93B5B20}"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8EE75913-59D7-40C6-831C-8E4C9201BF56}"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9C3CE0D-AF79-4497-9850-8298F93B5B20}"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EE75913-59D7-40C6-831C-8E4C9201BF56}" type="datetimeFigureOut">
              <a:rPr lang="tr-TR" smtClean="0"/>
              <a:t>09.05.2020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9C3CE0D-AF79-4497-9850-8298F93B5B20}"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8EE75913-59D7-40C6-831C-8E4C9201BF56}" type="datetimeFigureOut">
              <a:rPr lang="tr-TR" smtClean="0"/>
              <a:t>09.05.2020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9C3CE0D-AF79-4497-9850-8298F93B5B20}"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8EE75913-59D7-40C6-831C-8E4C9201BF56}" type="datetimeFigureOut">
              <a:rPr lang="tr-TR" smtClean="0"/>
              <a:t>09.05.2020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9C3CE0D-AF79-4497-9850-8298F93B5B20}"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8EE75913-59D7-40C6-831C-8E4C9201BF56}" type="datetimeFigureOut">
              <a:rPr lang="tr-TR" smtClean="0"/>
              <a:t>09.05.2020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9C3CE0D-AF79-4497-9850-8298F93B5B20}"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E75913-59D7-40C6-831C-8E4C9201BF56}" type="datetimeFigureOut">
              <a:rPr lang="tr-TR" smtClean="0"/>
              <a:t>09.05.2020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89C3CE0D-AF79-4497-9850-8298F93B5B20}"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E75913-59D7-40C6-831C-8E4C9201BF56}" type="datetimeFigureOut">
              <a:rPr lang="tr-TR" smtClean="0"/>
              <a:t>09.05.2020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9C3CE0D-AF79-4497-9850-8298F93B5B20}"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E75913-59D7-40C6-831C-8E4C9201BF56}" type="datetimeFigureOut">
              <a:rPr lang="tr-TR" smtClean="0"/>
              <a:t>09.05.2020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9C3CE0D-AF79-4497-9850-8298F93B5B20}"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E75913-59D7-40C6-831C-8E4C9201BF56}" type="datetimeFigureOut">
              <a:rPr lang="tr-TR" smtClean="0"/>
              <a:t>08.05.2020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C3CE0D-AF79-4497-9850-8298F93B5B20}"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nn-NO" dirty="0" smtClean="0"/>
              <a:t>Sosyal Güvenlik Kurumu Ve Elektronik Devlet</a:t>
            </a:r>
            <a:br>
              <a:rPr lang="nn-NO" dirty="0" smtClean="0"/>
            </a:br>
            <a:endParaRPr lang="tr-TR" dirty="0"/>
          </a:p>
        </p:txBody>
      </p:sp>
      <p:sp>
        <p:nvSpPr>
          <p:cNvPr id="3" name="Subtitle 2"/>
          <p:cNvSpPr>
            <a:spLocks noGrp="1"/>
          </p:cNvSpPr>
          <p:nvPr>
            <p:ph type="subTitle" idx="1"/>
          </p:nvPr>
        </p:nvSpPr>
        <p:spPr/>
        <p:txBody>
          <a:bodyPr/>
          <a:lstStyle/>
          <a:p>
            <a:r>
              <a:rPr lang="tr-TR" dirty="0" smtClean="0"/>
              <a:t>4. HAFTA</a:t>
            </a:r>
          </a:p>
          <a:p>
            <a:r>
              <a:rPr lang="tr-TR" dirty="0" smtClean="0"/>
              <a:t>E DEVLET</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Türkiye.gov.tr</a:t>
            </a:r>
            <a:endParaRPr lang="tr-TR" dirty="0"/>
          </a:p>
        </p:txBody>
      </p:sp>
      <p:sp>
        <p:nvSpPr>
          <p:cNvPr id="3" name="Content Placeholder 2"/>
          <p:cNvSpPr>
            <a:spLocks noGrp="1"/>
          </p:cNvSpPr>
          <p:nvPr>
            <p:ph idx="1"/>
          </p:nvPr>
        </p:nvSpPr>
        <p:spPr/>
        <p:txBody>
          <a:bodyPr>
            <a:normAutofit/>
          </a:bodyPr>
          <a:lstStyle/>
          <a:p>
            <a:r>
              <a:rPr lang="tr-TR" dirty="0"/>
              <a:t>Şifreyi kaybetme, unutma veya çaldırma ve benzeri durumlarda yeni bir şifre için şifre yenileme hizmetinden yararlanabilirsiniz. Bu uygulamayı kullanmak için profilinizde bulunan iletişim bilgilerinden cep telefonu numaranızı ya da hem cep telefonu numaranızı hem de e-postanızı e-Devlet Kapısında doğrulamış olmanız gerekmektedir.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Türkiye.gov.tr</a:t>
            </a:r>
            <a:endParaRPr lang="tr-TR" dirty="0"/>
          </a:p>
        </p:txBody>
      </p:sp>
      <p:sp>
        <p:nvSpPr>
          <p:cNvPr id="3" name="Content Placeholder 2"/>
          <p:cNvSpPr>
            <a:spLocks noGrp="1"/>
          </p:cNvSpPr>
          <p:nvPr>
            <p:ph idx="1"/>
          </p:nvPr>
        </p:nvSpPr>
        <p:spPr/>
        <p:txBody>
          <a:bodyPr/>
          <a:lstStyle/>
          <a:p>
            <a:r>
              <a:rPr lang="tr-TR" dirty="0" smtClean="0"/>
              <a:t>Bu işlemlerden herhangi birini yapmadığınız takdirde PTT şube ve Merkezlerinden şahsen yeni bir şifre almanız gerekmektedir. Şifre yenileme hizmetinin detayları için 160 numaralı e-Devlet Kapısı İletişim Merkezinden destek alabilirsiniz.</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Türkiye.gov.tr</a:t>
            </a:r>
            <a:endParaRPr lang="tr-TR" dirty="0"/>
          </a:p>
        </p:txBody>
      </p:sp>
      <p:sp>
        <p:nvSpPr>
          <p:cNvPr id="3" name="Content Placeholder 2"/>
          <p:cNvSpPr>
            <a:spLocks noGrp="1"/>
          </p:cNvSpPr>
          <p:nvPr>
            <p:ph idx="1"/>
          </p:nvPr>
        </p:nvSpPr>
        <p:spPr/>
        <p:txBody>
          <a:bodyPr>
            <a:normAutofit fontScale="92500" lnSpcReduction="20000"/>
          </a:bodyPr>
          <a:lstStyle/>
          <a:p>
            <a:r>
              <a:rPr lang="tr-TR" dirty="0"/>
              <a:t>Daha önce cep telefonu ve e-posta doğrulaması yapmış iseniz e-Devlet Kapısı Şifre ve Güvenlik Ayarlarım bölümünden:</a:t>
            </a:r>
          </a:p>
          <a:p>
            <a:r>
              <a:rPr lang="tr-TR" dirty="0"/>
              <a:t>Sadece PTT şubelerinden yeni şifre zarfı alarak</a:t>
            </a:r>
          </a:p>
          <a:p>
            <a:r>
              <a:rPr lang="tr-TR" dirty="0"/>
              <a:t>Cep telefonuma ve e-posta adresime gelecek kodları girerek</a:t>
            </a:r>
          </a:p>
          <a:p>
            <a:r>
              <a:rPr lang="tr-TR" dirty="0"/>
              <a:t>Cep telefonuma gelecek kodu girerek</a:t>
            </a:r>
          </a:p>
          <a:p>
            <a:r>
              <a:rPr lang="tr-TR" dirty="0"/>
              <a:t>Seçeneklerinden birini işaretleyip şifre yenileme yöntemlerinden birini belirleyebilirsiniz. Giriş alanındaki şifremi unuttum seçeneği ile şifrenizi yenileyebilir, yeni şifre belirleyebilirsiniz. </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Türkiye.gov.tr</a:t>
            </a:r>
            <a:endParaRPr lang="tr-TR" dirty="0"/>
          </a:p>
        </p:txBody>
      </p:sp>
      <p:sp>
        <p:nvSpPr>
          <p:cNvPr id="3" name="Content Placeholder 2"/>
          <p:cNvSpPr>
            <a:spLocks noGrp="1"/>
          </p:cNvSpPr>
          <p:nvPr>
            <p:ph idx="1"/>
          </p:nvPr>
        </p:nvSpPr>
        <p:spPr/>
        <p:txBody>
          <a:bodyPr/>
          <a:lstStyle/>
          <a:p>
            <a:r>
              <a:rPr lang="tr-TR" dirty="0" smtClean="0"/>
              <a:t>15 yaşını doldurmuş Türkiye Cumhuriyeti e-Devlet Kapısı kullanıcıları ve mavi kartlı kullanıcılar bu şifre yenileme hizmetinden faydalanabilmektedir. Ancak yabancı kullanıcılar şifre yenileme hizmetinden faydalanamamaktadır.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Türkiye.gov.tr</a:t>
            </a:r>
            <a:endParaRPr lang="tr-TR" dirty="0"/>
          </a:p>
        </p:txBody>
      </p:sp>
      <p:sp>
        <p:nvSpPr>
          <p:cNvPr id="3" name="Content Placeholder 2"/>
          <p:cNvSpPr>
            <a:spLocks noGrp="1"/>
          </p:cNvSpPr>
          <p:nvPr>
            <p:ph idx="1"/>
          </p:nvPr>
        </p:nvSpPr>
        <p:spPr/>
        <p:txBody>
          <a:bodyPr>
            <a:normAutofit/>
          </a:bodyPr>
          <a:lstStyle/>
          <a:p>
            <a:r>
              <a:rPr lang="tr-TR" dirty="0"/>
              <a:t>Şifre ile giriş yapıldığında; Üst tarafta yer alan isim kısmına tıklanır. Aşağı doğru açılan kutucuğun içinde üçüncü sırada yer alan “iletişim seçeneklerim” kısmı seçilir.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Türkiye.gov.tr</a:t>
            </a:r>
            <a:endParaRPr lang="tr-TR" dirty="0"/>
          </a:p>
        </p:txBody>
      </p:sp>
      <p:sp>
        <p:nvSpPr>
          <p:cNvPr id="3" name="Content Placeholder 2"/>
          <p:cNvSpPr>
            <a:spLocks noGrp="1"/>
          </p:cNvSpPr>
          <p:nvPr>
            <p:ph idx="1"/>
          </p:nvPr>
        </p:nvSpPr>
        <p:spPr/>
        <p:txBody>
          <a:bodyPr>
            <a:normAutofit/>
          </a:bodyPr>
          <a:lstStyle/>
          <a:p>
            <a:r>
              <a:rPr lang="tr-TR" dirty="0" smtClean="0"/>
              <a:t>Cep telefonu ve e-posta kayıtlı değil ise, ilgili kısımlara cep telefonu numarası ve e-posta adresi yazılır. Yanlış kayıtlı ise kayıt silinir ve doğrusu yazılır ve güncelle butonuna tıklanır.</a:t>
            </a:r>
          </a:p>
          <a:p>
            <a:r>
              <a:rPr lang="tr-TR" dirty="0" smtClean="0"/>
              <a:t> Bir sonraki ekranda kimlik seri ve sıra nosu uygun şekilde doldurulduktan sonra "devam et" butonuna tıklanır. </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Türkiye.gov.tr</a:t>
            </a:r>
            <a:endParaRPr lang="tr-TR" dirty="0"/>
          </a:p>
        </p:txBody>
      </p:sp>
      <p:sp>
        <p:nvSpPr>
          <p:cNvPr id="3" name="Content Placeholder 2"/>
          <p:cNvSpPr>
            <a:spLocks noGrp="1"/>
          </p:cNvSpPr>
          <p:nvPr>
            <p:ph idx="1"/>
          </p:nvPr>
        </p:nvSpPr>
        <p:spPr/>
        <p:txBody>
          <a:bodyPr/>
          <a:lstStyle/>
          <a:p>
            <a:r>
              <a:rPr lang="tr-TR" dirty="0" smtClean="0"/>
              <a:t>Cep telefonu ve e-posta adresinin altında yer alan cep telefonu ve e-posta doğrulaya tıklanır. Cep telefonuna ve e-postaya gelen doğrulama kodları kutucuklara yazılır ve "doğrula" ya tıklanır.</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289</Words>
  <Application>Microsoft Office PowerPoint</Application>
  <PresentationFormat>On-screen Show (4:3)</PresentationFormat>
  <Paragraphs>22</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Sosyal Güvenlik Kurumu Ve Elektronik Devlet </vt:lpstr>
      <vt:lpstr>Türkiye.gov.tr</vt:lpstr>
      <vt:lpstr>Türkiye.gov.tr</vt:lpstr>
      <vt:lpstr>Türkiye.gov.tr</vt:lpstr>
      <vt:lpstr>Türkiye.gov.tr</vt:lpstr>
      <vt:lpstr>Türkiye.gov.tr</vt:lpstr>
      <vt:lpstr>Türkiye.gov.tr</vt:lpstr>
      <vt:lpstr>Türkiye.gov.tr</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Güvenlik Kurumu Ve Elektronik Devlet </dc:title>
  <dc:creator>Tuğba&amp;Cihan</dc:creator>
  <cp:lastModifiedBy>Tuğba&amp;Cihan</cp:lastModifiedBy>
  <cp:revision>1</cp:revision>
  <dcterms:created xsi:type="dcterms:W3CDTF">2020-05-08T20:57:38Z</dcterms:created>
  <dcterms:modified xsi:type="dcterms:W3CDTF">2020-05-08T21:00:29Z</dcterms:modified>
</cp:coreProperties>
</file>