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9" r:id="rId3"/>
    <p:sldId id="269" r:id="rId4"/>
    <p:sldId id="270" r:id="rId5"/>
    <p:sldId id="266" r:id="rId6"/>
    <p:sldId id="267" r:id="rId7"/>
    <p:sldId id="265" r:id="rId8"/>
    <p:sldId id="26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28-Dec-19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28-Dec-19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28-Dec-19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28-Dec-19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28-Dec-19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28-Dec-19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28-Dec-19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28-Dec-19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28-Dec-19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28-Dec-19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28-Dec-19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28-Dec-19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D5C36-7085-467C-A1D9-1F982A7439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klİnİK</a:t>
            </a:r>
            <a:r>
              <a:rPr lang="en-US" dirty="0"/>
              <a:t> </a:t>
            </a:r>
            <a:r>
              <a:rPr lang="en-US" dirty="0" err="1"/>
              <a:t>muayene</a:t>
            </a:r>
            <a:r>
              <a:rPr lang="en-US" dirty="0"/>
              <a:t> </a:t>
            </a:r>
            <a:r>
              <a:rPr lang="en-US" dirty="0" err="1"/>
              <a:t>yÖntemlerİ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F577AA-5287-427D-AD94-95EBDE78B2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Nevra Keskin</a:t>
            </a:r>
          </a:p>
        </p:txBody>
      </p:sp>
    </p:spTree>
    <p:extLst>
      <p:ext uri="{BB962C8B-B14F-4D97-AF65-F5344CB8AC3E}">
        <p14:creationId xmlns:p14="http://schemas.microsoft.com/office/powerpoint/2010/main" val="1553888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C965E-E2A6-4EDC-95B7-C436F2634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Muayeneleri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56905-1DC9-4798-92CC-3AF915B94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09530"/>
            <a:ext cx="9601200" cy="4157870"/>
          </a:xfrm>
        </p:spPr>
        <p:txBody>
          <a:bodyPr>
            <a:normAutofit/>
          </a:bodyPr>
          <a:lstStyle/>
          <a:p>
            <a:r>
              <a:rPr lang="en-US" dirty="0" err="1"/>
              <a:t>Solunum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/>
              <a:t>Muayenesi</a:t>
            </a:r>
            <a:endParaRPr lang="en-US" dirty="0"/>
          </a:p>
          <a:p>
            <a:pPr lvl="1"/>
            <a:r>
              <a:rPr lang="en-US" dirty="0" err="1"/>
              <a:t>Solunum</a:t>
            </a:r>
            <a:r>
              <a:rPr lang="en-US" dirty="0"/>
              <a:t> </a:t>
            </a:r>
            <a:r>
              <a:rPr lang="en-US" dirty="0" err="1"/>
              <a:t>organlarının</a:t>
            </a:r>
            <a:r>
              <a:rPr lang="en-US" dirty="0"/>
              <a:t> </a:t>
            </a:r>
            <a:r>
              <a:rPr lang="en-US" dirty="0" err="1"/>
              <a:t>muayenesi</a:t>
            </a:r>
            <a:endParaRPr lang="en-US" dirty="0"/>
          </a:p>
          <a:p>
            <a:pPr lvl="1"/>
            <a:r>
              <a:rPr lang="en-US" dirty="0" err="1"/>
              <a:t>Pulmoner</a:t>
            </a:r>
            <a:r>
              <a:rPr lang="en-US" dirty="0"/>
              <a:t> </a:t>
            </a:r>
            <a:r>
              <a:rPr lang="en-US" dirty="0" err="1"/>
              <a:t>oskültasyon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 </a:t>
            </a:r>
            <a:r>
              <a:rPr lang="en-US" dirty="0" err="1"/>
              <a:t>akciğer</a:t>
            </a:r>
            <a:r>
              <a:rPr lang="en-US" dirty="0"/>
              <a:t> </a:t>
            </a:r>
            <a:r>
              <a:rPr lang="en-US" dirty="0" err="1"/>
              <a:t>seslerinin</a:t>
            </a:r>
            <a:r>
              <a:rPr lang="en-US" dirty="0"/>
              <a:t> </a:t>
            </a:r>
            <a:r>
              <a:rPr lang="en-US" dirty="0" err="1"/>
              <a:t>değerlendirilmesi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r>
              <a:rPr lang="en-US" dirty="0" err="1"/>
              <a:t>Lenfatik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Muayenesi</a:t>
            </a:r>
            <a:endParaRPr lang="en-US" dirty="0"/>
          </a:p>
          <a:p>
            <a:pPr lvl="1"/>
            <a:r>
              <a:rPr lang="en-US" dirty="0" err="1"/>
              <a:t>Lenf</a:t>
            </a:r>
            <a:r>
              <a:rPr lang="en-US" dirty="0"/>
              <a:t> </a:t>
            </a:r>
            <a:r>
              <a:rPr lang="en-US" dirty="0" err="1"/>
              <a:t>nodlarının</a:t>
            </a:r>
            <a:r>
              <a:rPr lang="en-US" dirty="0"/>
              <a:t> </a:t>
            </a:r>
            <a:r>
              <a:rPr lang="en-US" dirty="0" err="1"/>
              <a:t>lokalizasyonlarının</a:t>
            </a:r>
            <a:r>
              <a:rPr lang="en-US" dirty="0"/>
              <a:t> </a:t>
            </a:r>
            <a:r>
              <a:rPr lang="en-US" dirty="0" err="1"/>
              <a:t>belirlenmesi</a:t>
            </a:r>
            <a:r>
              <a:rPr lang="en-US" dirty="0"/>
              <a:t>; </a:t>
            </a:r>
            <a:r>
              <a:rPr lang="en-US" dirty="0" err="1"/>
              <a:t>nodların</a:t>
            </a:r>
            <a:r>
              <a:rPr lang="en-US" dirty="0"/>
              <a:t> </a:t>
            </a:r>
            <a:r>
              <a:rPr lang="en-US" dirty="0" err="1"/>
              <a:t>inspeksiyonu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palpasyonu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890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73F1F-9DE8-4025-B454-68A39B4E4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3F8EA-0841-4133-BC1B-39FA34F3BA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Pulmoner</a:t>
            </a:r>
            <a:r>
              <a:rPr lang="en-US" dirty="0"/>
              <a:t> </a:t>
            </a:r>
            <a:r>
              <a:rPr lang="en-US" dirty="0" err="1"/>
              <a:t>oskültasyon</a:t>
            </a:r>
            <a:r>
              <a:rPr lang="en-US" dirty="0"/>
              <a:t> </a:t>
            </a:r>
            <a:r>
              <a:rPr lang="en-US" dirty="0" err="1"/>
              <a:t>noktalarının</a:t>
            </a:r>
            <a:r>
              <a:rPr lang="en-US" dirty="0"/>
              <a:t> </a:t>
            </a:r>
            <a:r>
              <a:rPr lang="en-US" dirty="0" err="1"/>
              <a:t>belirlenmesi</a:t>
            </a:r>
            <a:endParaRPr lang="en-US" dirty="0"/>
          </a:p>
          <a:p>
            <a:r>
              <a:rPr lang="en-US" dirty="0" err="1"/>
              <a:t>Akciğer</a:t>
            </a:r>
            <a:r>
              <a:rPr lang="en-US" dirty="0"/>
              <a:t> </a:t>
            </a:r>
            <a:r>
              <a:rPr lang="en-US" dirty="0" err="1"/>
              <a:t>seslerinin</a:t>
            </a:r>
            <a:r>
              <a:rPr lang="en-US" dirty="0"/>
              <a:t> </a:t>
            </a:r>
            <a:r>
              <a:rPr lang="en-US" dirty="0" err="1"/>
              <a:t>tanımlanması</a:t>
            </a:r>
            <a:r>
              <a:rPr lang="en-US" dirty="0"/>
              <a:t> (video </a:t>
            </a:r>
            <a:r>
              <a:rPr lang="en-US" dirty="0" err="1"/>
              <a:t>eklentiler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687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27195-5EA8-4931-A2A6-5E5B329B2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Akciğer</a:t>
            </a:r>
            <a:r>
              <a:rPr lang="en-US" dirty="0"/>
              <a:t> </a:t>
            </a:r>
            <a:r>
              <a:rPr lang="en-US" dirty="0" err="1"/>
              <a:t>oskültasyonu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E644B63-8B19-4F45-9E74-325EEB2756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4584" y="1888435"/>
            <a:ext cx="5548555" cy="3581400"/>
          </a:xfrm>
        </p:spPr>
      </p:pic>
    </p:spTree>
    <p:extLst>
      <p:ext uri="{BB962C8B-B14F-4D97-AF65-F5344CB8AC3E}">
        <p14:creationId xmlns:p14="http://schemas.microsoft.com/office/powerpoint/2010/main" val="2939481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9E57F86-07F8-4E7A-B53C-41B1A99D63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9675" y="1333500"/>
            <a:ext cx="9772650" cy="4191000"/>
          </a:xfrm>
          <a:prstGeom prst="rect">
            <a:avLst/>
          </a:prstGeom>
        </p:spPr>
      </p:pic>
      <p:pic>
        <p:nvPicPr>
          <p:cNvPr id="2052" name="Picture 7" descr="HEKG-amblem.jpg">
            <a:extLst>
              <a:ext uri="{FF2B5EF4-FFF2-40B4-BE49-F238E27FC236}">
                <a16:creationId xmlns:a16="http://schemas.microsoft.com/office/drawing/2014/main" id="{CC38EFBD-F3A5-49CC-91F8-6E0EF9487C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3" y="92075"/>
            <a:ext cx="1663700" cy="1401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http://www.el-aziz.net/data/media/1245/ankara_veterinerlik_logo.jpg">
            <a:extLst>
              <a:ext uri="{FF2B5EF4-FFF2-40B4-BE49-F238E27FC236}">
                <a16:creationId xmlns:a16="http://schemas.microsoft.com/office/drawing/2014/main" id="{F7CBF0F1-1007-4CE7-B749-F95430501C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188913"/>
            <a:ext cx="1225550" cy="1169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Resim 1" descr="325px-Hexaxial_reference_system_svg">
            <a:extLst>
              <a:ext uri="{FF2B5EF4-FFF2-40B4-BE49-F238E27FC236}">
                <a16:creationId xmlns:a16="http://schemas.microsoft.com/office/drawing/2014/main" id="{058D2DC8-4257-494D-B333-2F59EC284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6075" y="-7938"/>
            <a:ext cx="2122488" cy="1741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9372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F04EA47-DF0B-4E96-8DC8-2554EB9134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7875" y="857250"/>
            <a:ext cx="809625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514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DCC6C45-EDAA-4A05-ADB1-DBEAD8CF3D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0493" y="1647825"/>
            <a:ext cx="8162925" cy="3562350"/>
          </a:xfrm>
        </p:spPr>
      </p:pic>
    </p:spTree>
    <p:extLst>
      <p:ext uri="{BB962C8B-B14F-4D97-AF65-F5344CB8AC3E}">
        <p14:creationId xmlns:p14="http://schemas.microsoft.com/office/powerpoint/2010/main" val="2747012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7B607D2-1F7D-41E9-9894-01C7755B9F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62744" y="921026"/>
            <a:ext cx="7300130" cy="4260574"/>
          </a:xfrm>
        </p:spPr>
      </p:pic>
    </p:spTree>
    <p:extLst>
      <p:ext uri="{BB962C8B-B14F-4D97-AF65-F5344CB8AC3E}">
        <p14:creationId xmlns:p14="http://schemas.microsoft.com/office/powerpoint/2010/main" val="683579744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381</TotalTime>
  <Words>49</Words>
  <Application>Microsoft Office PowerPoint</Application>
  <PresentationFormat>Widescreen</PresentationFormat>
  <Paragraphs>11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klİnİK muayene yÖntemlerİ</vt:lpstr>
      <vt:lpstr>Sistem Muayeneleri</vt:lpstr>
      <vt:lpstr>PowerPoint Presentation</vt:lpstr>
      <vt:lpstr>Akciğer oskültasyonu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klİnİK muayene yÖntemlerİ</dc:title>
  <dc:creator>Nevra Keskin</dc:creator>
  <cp:lastModifiedBy>Nevra Keskin</cp:lastModifiedBy>
  <cp:revision>10</cp:revision>
  <dcterms:created xsi:type="dcterms:W3CDTF">2019-05-02T07:47:15Z</dcterms:created>
  <dcterms:modified xsi:type="dcterms:W3CDTF">2019-12-28T12:05:58Z</dcterms:modified>
</cp:coreProperties>
</file>