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69" r:id="rId4"/>
    <p:sldId id="270" r:id="rId5"/>
    <p:sldId id="266" r:id="rId6"/>
    <p:sldId id="267" r:id="rId7"/>
    <p:sldId id="265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965E-E2A6-4EDC-95B7-C436F2634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Muayeneleri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56905-1DC9-4798-92CC-3AF915B94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9530"/>
            <a:ext cx="9601200" cy="4157870"/>
          </a:xfrm>
        </p:spPr>
        <p:txBody>
          <a:bodyPr>
            <a:normAutofit/>
          </a:bodyPr>
          <a:lstStyle/>
          <a:p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organlarının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Pulmoner</a:t>
            </a:r>
            <a:r>
              <a:rPr lang="en-US" dirty="0"/>
              <a:t> </a:t>
            </a:r>
            <a:r>
              <a:rPr lang="en-US" dirty="0" err="1"/>
              <a:t>oskültasyon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akciğer</a:t>
            </a:r>
            <a:r>
              <a:rPr lang="en-US" dirty="0"/>
              <a:t> </a:t>
            </a:r>
            <a:r>
              <a:rPr lang="en-US" dirty="0" err="1"/>
              <a:t>seslerinin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 err="1"/>
              <a:t>Lenfatik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nodlarının</a:t>
            </a:r>
            <a:r>
              <a:rPr lang="en-US" dirty="0"/>
              <a:t> </a:t>
            </a:r>
            <a:r>
              <a:rPr lang="en-US" dirty="0" err="1"/>
              <a:t>lokalizasyonlarının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r>
              <a:rPr lang="en-US" dirty="0"/>
              <a:t>; </a:t>
            </a:r>
            <a:r>
              <a:rPr lang="en-US" dirty="0" err="1"/>
              <a:t>nodların</a:t>
            </a:r>
            <a:r>
              <a:rPr lang="en-US" dirty="0"/>
              <a:t> </a:t>
            </a:r>
            <a:r>
              <a:rPr lang="en-US" dirty="0" err="1"/>
              <a:t>inspeksiyonu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palpasyonu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90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3F1F-9DE8-4025-B454-68A39B4E4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3F8EA-0841-4133-BC1B-39FA34F3B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Pulmoner</a:t>
            </a:r>
            <a:r>
              <a:rPr lang="en-US" dirty="0"/>
              <a:t> </a:t>
            </a:r>
            <a:r>
              <a:rPr lang="en-US" dirty="0" err="1"/>
              <a:t>oskültasyon</a:t>
            </a:r>
            <a:r>
              <a:rPr lang="en-US" dirty="0"/>
              <a:t> </a:t>
            </a:r>
            <a:r>
              <a:rPr lang="en-US" dirty="0" err="1"/>
              <a:t>noktalarının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endParaRPr lang="en-US" dirty="0"/>
          </a:p>
          <a:p>
            <a:r>
              <a:rPr lang="en-US" dirty="0" err="1"/>
              <a:t>Akciğer</a:t>
            </a:r>
            <a:r>
              <a:rPr lang="en-US" dirty="0"/>
              <a:t> </a:t>
            </a:r>
            <a:r>
              <a:rPr lang="en-US" dirty="0" err="1"/>
              <a:t>seslerinin</a:t>
            </a:r>
            <a:r>
              <a:rPr lang="en-US" dirty="0"/>
              <a:t> </a:t>
            </a:r>
            <a:r>
              <a:rPr lang="en-US" dirty="0" err="1"/>
              <a:t>tanımlanması</a:t>
            </a:r>
            <a:r>
              <a:rPr lang="en-US" dirty="0"/>
              <a:t> (video </a:t>
            </a:r>
            <a:r>
              <a:rPr lang="en-US" dirty="0" err="1"/>
              <a:t>eklentiler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68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27195-5EA8-4931-A2A6-5E5B329B2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Akciğer</a:t>
            </a:r>
            <a:r>
              <a:rPr lang="en-US" dirty="0"/>
              <a:t> </a:t>
            </a:r>
            <a:r>
              <a:rPr lang="en-US" dirty="0" err="1"/>
              <a:t>oskültasyonu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644B63-8B19-4F45-9E74-325EEB275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4584" y="1888435"/>
            <a:ext cx="5548555" cy="3581400"/>
          </a:xfrm>
        </p:spPr>
      </p:pic>
    </p:spTree>
    <p:extLst>
      <p:ext uri="{BB962C8B-B14F-4D97-AF65-F5344CB8AC3E}">
        <p14:creationId xmlns:p14="http://schemas.microsoft.com/office/powerpoint/2010/main" val="2939481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E57F86-07F8-4E7A-B53C-41B1A99D6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333500"/>
            <a:ext cx="9772650" cy="4191000"/>
          </a:xfrm>
          <a:prstGeom prst="rect">
            <a:avLst/>
          </a:prstGeom>
        </p:spPr>
      </p:pic>
      <p:pic>
        <p:nvPicPr>
          <p:cNvPr id="2052" name="Picture 7" descr="HEKG-amblem.jpg">
            <a:extLst>
              <a:ext uri="{FF2B5EF4-FFF2-40B4-BE49-F238E27FC236}">
                <a16:creationId xmlns:a16="http://schemas.microsoft.com/office/drawing/2014/main" id="{CC38EFBD-F3A5-49CC-91F8-6E0EF9487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92075"/>
            <a:ext cx="1663700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://www.el-aziz.net/data/media/1245/ankara_veterinerlik_logo.jpg">
            <a:extLst>
              <a:ext uri="{FF2B5EF4-FFF2-40B4-BE49-F238E27FC236}">
                <a16:creationId xmlns:a16="http://schemas.microsoft.com/office/drawing/2014/main" id="{F7CBF0F1-1007-4CE7-B749-F95430501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88913"/>
            <a:ext cx="1225550" cy="116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Resim 1" descr="325px-Hexaxial_reference_system_svg">
            <a:extLst>
              <a:ext uri="{FF2B5EF4-FFF2-40B4-BE49-F238E27FC236}">
                <a16:creationId xmlns:a16="http://schemas.microsoft.com/office/drawing/2014/main" id="{058D2DC8-4257-494D-B333-2F59EC284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-7938"/>
            <a:ext cx="2122488" cy="17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372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04EA47-DF0B-4E96-8DC8-2554EB913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857250"/>
            <a:ext cx="8096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14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CC6C45-EDAA-4A05-ADB1-DBEAD8CF3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0493" y="1647825"/>
            <a:ext cx="8162925" cy="3562350"/>
          </a:xfrm>
        </p:spPr>
      </p:pic>
    </p:spTree>
    <p:extLst>
      <p:ext uri="{BB962C8B-B14F-4D97-AF65-F5344CB8AC3E}">
        <p14:creationId xmlns:p14="http://schemas.microsoft.com/office/powerpoint/2010/main" val="274701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B607D2-1F7D-41E9-9894-01C7755B9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744" y="921026"/>
            <a:ext cx="7300130" cy="4260574"/>
          </a:xfrm>
        </p:spPr>
      </p:pic>
    </p:spTree>
    <p:extLst>
      <p:ext uri="{BB962C8B-B14F-4D97-AF65-F5344CB8AC3E}">
        <p14:creationId xmlns:p14="http://schemas.microsoft.com/office/powerpoint/2010/main" val="68357974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381</TotalTime>
  <Words>49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klİnİK muayene yÖntemlerİ</vt:lpstr>
      <vt:lpstr>Sistem Muayeneleri</vt:lpstr>
      <vt:lpstr>PowerPoint Presentation</vt:lpstr>
      <vt:lpstr>Akciğer oskültasyonu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10</cp:revision>
  <dcterms:created xsi:type="dcterms:W3CDTF">2019-05-02T07:47:15Z</dcterms:created>
  <dcterms:modified xsi:type="dcterms:W3CDTF">2019-12-28T12:05:58Z</dcterms:modified>
</cp:coreProperties>
</file>