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57" r:id="rId5"/>
    <p:sldId id="258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TARIMDA ÖRGÜTLENME VE KOOPERATİFÇİLİK 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TARIMSAL AMAÇLI KOOPERATİFLER ( TARIM ALIM KOOPERATİFLERİ, TARIM KREDİ KOOPERATİFLERİ, TARIM SİGORTA KOOPERATİFLERİ)</a:t>
            </a:r>
          </a:p>
        </p:txBody>
      </p:sp>
    </p:spTree>
    <p:extLst>
      <p:ext uri="{BB962C8B-B14F-4D97-AF65-F5344CB8AC3E}">
        <p14:creationId xmlns:p14="http://schemas.microsoft.com/office/powerpoint/2010/main" val="381669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AMAÇLI KOOPERATİFLER ( TARIM ALIM KOOPERATİFLERİ, TARIM KREDİ KOOPERATİFLERİ, TARIM SİGORTA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1509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Tarım alım kooperatiflerinin en önemli amacı, çiftçilere gereksinimleri olan üretim girdilerini mümkün olan en iyi fiyat koşulları ile sağlamaktır.</a:t>
            </a:r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TARIMSAL AMAÇLI KOOPERATİFLER ( TARIM ALIM KOOPERATİFLERİ, TARIM KREDİ KOOPERATİFLERİ, TARIM SİGORTA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91528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Tarım alım kooperatifleri, sağladıkları malların satın alınması yönünden herhangi bir tüketim kooperatifine benzerler. </a:t>
            </a:r>
          </a:p>
          <a:p>
            <a:pPr algn="just"/>
            <a:r>
              <a:rPr lang="tr-TR" dirty="0" smtClean="0"/>
              <a:t>Tarım alım kooperatiflerinin diğer bir amacı, çiftçilere iyi kalitede mal sağlamaktır.</a:t>
            </a:r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AMAÇLI KOOPERATİFLER ( TARIM ALIM KOOPERATİFLERİ, TARIM KREDİ KOOPERATİFLERİ, TARIM SİGORTA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Tarım kredi kooperatiflerinin amacı ortaklarına olabildiğince ucuz ve yeterli miktarda kredi sağlamaktır.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AMAÇLI KOOPERATİFLER ( TARIM ALIM KOOPERATİFLERİ, TARIM KREDİ KOOPERATİFLERİ, TARIM SİGORTA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Türkiye’de 1929 yılına kadar Ziraat Bankasından kredi verilmiş, ancak 1929 yılından itibaren Türkiye’de bugünkü anlamıyla tarım kredi kooperatifleri kurulmaya başlamıştır.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AMAÇLI KOOPERATİFLER ( TARIM ALIM KOOPERATİFLERİ, TARIM KREDİ KOOPERATİFLERİ, TARIM SİGORTA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Tarımsal alanda sigortacılığın uygulanmasında kooperatiflere önemli görevler düşmektedir. Çünkü tarım alanında özel sigorta şirketlerinin gideremeyecekleri birçok güçlük ancak sigorta kooperatifleri tarafından çözülebilir.</a:t>
            </a:r>
          </a:p>
        </p:txBody>
      </p:sp>
    </p:spTree>
    <p:extLst>
      <p:ext uri="{BB962C8B-B14F-4D97-AF65-F5344CB8AC3E}">
        <p14:creationId xmlns:p14="http://schemas.microsoft.com/office/powerpoint/2010/main" val="190841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AMAÇLI KOOPERATİFLER ( TARIM ALIM KOOPERATİFLERİ, TARIM KREDİ KOOPERATİFLERİ, TARIM SİGORTA KOOPERATİFLERİ)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Tarım sigorta kooperatifi çeşitleri;</a:t>
            </a:r>
          </a:p>
          <a:p>
            <a:r>
              <a:rPr lang="tr-TR" dirty="0" smtClean="0"/>
              <a:t>Hayvan sigorta kooperatifleri</a:t>
            </a:r>
          </a:p>
          <a:p>
            <a:r>
              <a:rPr lang="tr-TR" dirty="0" smtClean="0"/>
              <a:t>Dolu </a:t>
            </a:r>
            <a:r>
              <a:rPr lang="tr-TR" smtClean="0"/>
              <a:t>sigorta kooperatifleri</a:t>
            </a:r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22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244</Words>
  <Application>Microsoft Office PowerPoint</Application>
  <PresentationFormat>Geniş ekran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TARIMDA ÖRGÜTLENME VE KOOPERATİFÇİLİK DERS NOTLARI </vt:lpstr>
      <vt:lpstr>İÇERİK</vt:lpstr>
      <vt:lpstr>TARIMSAL AMAÇLI KOOPERATİFLER ( TARIM ALIM KOOPERATİFLERİ, TARIM KREDİ KOOPERATİFLERİ, TARIM SİGORTA KOOPERATİFLERİ)</vt:lpstr>
      <vt:lpstr>TARIMSAL AMAÇLI KOOPERATİFLER ( TARIM ALIM KOOPERATİFLERİ, TARIM KREDİ KOOPERATİFLERİ, TARIM SİGORTA KOOPERATİFLERİ)</vt:lpstr>
      <vt:lpstr>TARIMSAL AMAÇLI KOOPERATİFLER ( TARIM ALIM KOOPERATİFLERİ, TARIM KREDİ KOOPERATİFLERİ, TARIM SİGORTA KOOPERATİFLERİ)</vt:lpstr>
      <vt:lpstr>TARIMSAL AMAÇLI KOOPERATİFLER ( TARIM ALIM KOOPERATİFLERİ, TARIM KREDİ KOOPERATİFLERİ, TARIM SİGORTA KOOPERATİFLERİ)</vt:lpstr>
      <vt:lpstr>TARIMSAL AMAÇLI KOOPERATİFLER ( TARIM ALIM KOOPERATİFLERİ, TARIM KREDİ KOOPERATİFLERİ, TARIM SİGORTA KOOPERATİFLERİ)</vt:lpstr>
      <vt:lpstr>TARIMSAL AMAÇLI KOOPERATİFLER ( TARIM ALIM KOOPERATİFLERİ, TARIM KREDİ KOOPERATİFLERİ, TARIM SİGORTA KOOPERATİFLERİ)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16</cp:revision>
  <dcterms:created xsi:type="dcterms:W3CDTF">2018-01-02T09:23:55Z</dcterms:created>
  <dcterms:modified xsi:type="dcterms:W3CDTF">2019-11-13T12:08:03Z</dcterms:modified>
</cp:coreProperties>
</file>