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27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29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9047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578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5958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085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186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259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26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31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51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15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71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58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25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58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1AE3-7ACF-493E-AA97-63464B178AA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06BFBC2-8F00-4D56-95D5-8CF3E81FF9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24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  <p:sldLayoutId id="2147483950" r:id="rId13"/>
    <p:sldLayoutId id="2147483951" r:id="rId14"/>
    <p:sldLayoutId id="2147483952" r:id="rId15"/>
    <p:sldLayoutId id="21474839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63B386-5CC4-4B88-9EBD-117FFFACC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9129" y="812799"/>
            <a:ext cx="9167812" cy="3606801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KAYNAKALRI</a:t>
            </a:r>
            <a:br>
              <a:rPr lang="tr-TR" sz="2700" dirty="0"/>
            </a:br>
            <a:br>
              <a:rPr lang="tr-TR" sz="2700" dirty="0"/>
            </a:br>
            <a: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1. HAFTA</a:t>
            </a:r>
            <a:br>
              <a:rPr lang="tr-TR" sz="2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endParaRPr lang="tr-TR" sz="4000" dirty="0">
              <a:solidFill>
                <a:schemeClr val="accent1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ABEDC6-7378-4B3A-BB04-B36FA3BD1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6801" y="4114801"/>
            <a:ext cx="9167812" cy="178886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27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041239-C620-4521-89D6-D63582B8C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</a:t>
            </a:r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KAYNAKLARI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603D6D-2D8C-4249-87A3-A8204B43E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Hint- Avrupa’nın en eski kaynakları olarak kabul edilen Vedaların Dünya Edebiyatındaki yeri ayrıdır.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kapsamlı eserlerin başlangıçları hala gizemini korumaktadır. Bu büyük edebiyatın tarihi yapılan araştırmalar sonucunda yaklaşık olarak 3000 yıl öncesine dayandırılmaktadır.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büyük okyanusun içinde yer alan Veda ilahileri ise  Hint edebiyatının tartışılmaz en eski ürünleridir ve dili de bunun delilidir. </a:t>
            </a:r>
          </a:p>
          <a:p>
            <a:pPr marL="0" indent="0" algn="ctr"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7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C13AF7-C690-4857-9A61-2B9194763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KAYNAKLARI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45D000-3A5C-4F6F-8DF8-24A2E8002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 kelimesi Sanskrit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vid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‘bilmek’ eyleminden türemiş ve  ‘bilgi, bilim’ dahası ‘mükemmel bilgi’ anlamına gelmektedir. 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bilgi ‘kutsal bilgi’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dir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Vedalara  </a:t>
            </a:r>
            <a:r>
              <a:rPr lang="hi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अपौरुषय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denir. Bu kelimeden Vedaların insan ürünü olmadığı, insanüstü, tanrısal/kutsal kökenli olduğu anlatılmak istenmektedir.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kelimeye etimolojik olarak baktığımız da  </a:t>
            </a:r>
            <a:r>
              <a:rPr lang="hi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पुरुष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‘insan’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kelimesinden türediği ve </a:t>
            </a:r>
            <a:r>
              <a:rPr lang="hi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पौरुषय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kelimesi de ‘insana ait olmayan’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anlamına gelmektedir yani Vedaların Tanrı sözü olduğu 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tahmin edilmektedir.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03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C920FA-CE3C-42E3-BA1E-7FF9F5E4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KAYNAKLARI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C7D0AE-BB90-4D53-9180-ECB552BD1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Vedalar yüzyıllar boyunca nesilden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nesile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sözlü olarak aktarılmıştır.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muazzam edebiyat üç gruba ayrılır: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Samhitalalar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: Bu gruba giren eserler Vedalar olarak da isimlendirilirler ve dört kola ayrılırlar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İlahi Bilgisi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Melodi Bilgisi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Kurban Bilgisi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Sihir Formülleri Bilgisi</a:t>
            </a:r>
          </a:p>
        </p:txBody>
      </p:sp>
    </p:spTree>
    <p:extLst>
      <p:ext uri="{BB962C8B-B14F-4D97-AF65-F5344CB8AC3E}">
        <p14:creationId xmlns:p14="http://schemas.microsoft.com/office/powerpoint/2010/main" val="705695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D6B515-7C7A-49C9-A0B6-DA66A6243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KAYNAKLARI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C8F215-CA1B-4802-9972-57A8DD0C9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İkinci grup Brahmanalar: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Hacimli düz yazı metinlerdir.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İlahi bilgiler, kutsal seremonilerin uygulanmasındaki önem ve anlamdır.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Üçüncü grup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«Ormana ait Gizli Öğretiler» olarak açıklanır.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eski Hintlilerin yaşamı ve ölümü, ölümden sonrasını, tanrıyı ve evreni açıklamaya çalıştıkları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felsefe ve teoloji metinleridir.</a:t>
            </a:r>
          </a:p>
        </p:txBody>
      </p:sp>
    </p:spTree>
    <p:extLst>
      <p:ext uri="{BB962C8B-B14F-4D97-AF65-F5344CB8AC3E}">
        <p14:creationId xmlns:p14="http://schemas.microsoft.com/office/powerpoint/2010/main" val="171045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6B8138-4F2C-4DC9-A5C1-FD7CB47F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KAYNAKLARI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B15D0C-3CEE-47BD-92C4-52FE4A5C7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85900"/>
            <a:ext cx="8548688" cy="44253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üç grubun hepsi Veda Edebiyatı olarak isimlendirilirler.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Brahmana,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her biri bir Veda’ya aittir.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 inancı taşıyan Hintliler için bu kitaplar kutsaldır.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 Edebiyatı’yla bağlantılı olan eserler 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Kalpasutralar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da adlandırılan bu eserler üç gruba ayrılır: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1.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Şrautasutralar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Büyük kurban törenlerinde uyulması gereken kuraları içerirler.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42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07824-60F7-44DF-B121-5A819628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VEDİK EDEBİYATININ KAYNAKLARI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488F8D-6C24-4607-9942-04879A86D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6100" y="1422400"/>
            <a:ext cx="9688512" cy="4488822"/>
          </a:xfrm>
        </p:spPr>
        <p:txBody>
          <a:bodyPr>
            <a:normAutofit lnSpcReduction="1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Grihyasutralar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Ölüm, doğum gibi günlük yaşama ilişkin konuların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yanı sıra kurban ve seremoni kurallarını açıklar.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Dharmasutralar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Bu eser grubu Hintlilerin en eski Hukuk kitaplarıdır.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Brahmanalar,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gibi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Sutraların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her biri dört Veda’dan birine aittir.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Diğer bir eser grubu da Vedaları açıklayan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Vedangalar’dır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Bunlar dini konuların dışında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fonetik, gramer,  etimoloji, şiir ölçüsü ve astronomidir.</a:t>
            </a:r>
          </a:p>
        </p:txBody>
      </p:sp>
    </p:spTree>
    <p:extLst>
      <p:ext uri="{BB962C8B-B14F-4D97-AF65-F5344CB8AC3E}">
        <p14:creationId xmlns:p14="http://schemas.microsoft.com/office/powerpoint/2010/main" val="321477033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446</Words>
  <Application>Microsoft Office PowerPoint</Application>
  <PresentationFormat>Geniş ekran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Comic Sans MS</vt:lpstr>
      <vt:lpstr>Wingdings 3</vt:lpstr>
      <vt:lpstr>Duman</vt:lpstr>
      <vt:lpstr>   HİN 134 VEDİK EDEBİYAT  VEDİK EDEBİYATININ KAYNAKALRI  1. HAFTA  </vt:lpstr>
      <vt:lpstr>VEDİK EDEBİYATININ KAYNAKLARI</vt:lpstr>
      <vt:lpstr>VEDİK EDEBİYATININ KAYNAKLARI</vt:lpstr>
      <vt:lpstr>VEDİK EDEBİYATININ KAYNAKLARI</vt:lpstr>
      <vt:lpstr>VEDİK EDEBİYATININ KAYNAKLARI</vt:lpstr>
      <vt:lpstr>VEDİK EDEBİYATININ KAYNAKLARI</vt:lpstr>
      <vt:lpstr>VEDİK EDEBİYATININ KAYNAKLARI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VEDİK EDEBİYATININ KAYNAKLARI</dc:title>
  <dc:creator>Casper</dc:creator>
  <cp:lastModifiedBy>Casper</cp:lastModifiedBy>
  <cp:revision>12</cp:revision>
  <dcterms:created xsi:type="dcterms:W3CDTF">2020-05-02T07:16:17Z</dcterms:created>
  <dcterms:modified xsi:type="dcterms:W3CDTF">2020-05-05T07:19:25Z</dcterms:modified>
</cp:coreProperties>
</file>