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47" d="100"/>
          <a:sy n="47" d="100"/>
        </p:scale>
        <p:origin x="-115" y="-269"/>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3524628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2903569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2023868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3765709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4253354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786709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60631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159451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4147622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3447183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E4F843C-B796-41B9-B3E3-E8DB3227C8B1}"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973558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4F843C-B796-41B9-B3E3-E8DB3227C8B1}" type="datetimeFigureOut">
              <a:rPr lang="tr-TR" smtClean="0"/>
              <a:pPr/>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88A34F-AD16-4984-ABD3-4D2D5F1EEAA0}" type="slidenum">
              <a:rPr lang="tr-TR" smtClean="0"/>
              <a:pPr/>
              <a:t>‹#›</a:t>
            </a:fld>
            <a:endParaRPr lang="tr-TR"/>
          </a:p>
        </p:txBody>
      </p:sp>
    </p:spTree>
    <p:extLst>
      <p:ext uri="{BB962C8B-B14F-4D97-AF65-F5344CB8AC3E}">
        <p14:creationId xmlns="" xmlns:p14="http://schemas.microsoft.com/office/powerpoint/2010/main" val="147629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5473" y="1768922"/>
            <a:ext cx="10515600" cy="1325563"/>
          </a:xfrm>
        </p:spPr>
        <p:txBody>
          <a:bodyPr>
            <a:noAutofit/>
          </a:bodyPr>
          <a:lstStyle/>
          <a:p>
            <a:pPr algn="ctr"/>
            <a:r>
              <a:rPr lang="tr-TR" sz="5000" b="1" dirty="0"/>
              <a:t>1982 ANAYASASINA GÖRE DEVLETİN TEMEL </a:t>
            </a:r>
            <a:r>
              <a:rPr lang="tr-TR" sz="5000" b="1" dirty="0" smtClean="0"/>
              <a:t>NİTELİKLERİ-IV</a:t>
            </a:r>
            <a:endParaRPr lang="tr-TR" sz="5000" b="1" dirty="0"/>
          </a:p>
        </p:txBody>
      </p:sp>
    </p:spTree>
    <p:extLst>
      <p:ext uri="{BB962C8B-B14F-4D97-AF65-F5344CB8AC3E}">
        <p14:creationId xmlns="" xmlns:p14="http://schemas.microsoft.com/office/powerpoint/2010/main" val="285190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79868" y="2271199"/>
            <a:ext cx="10515600" cy="1325563"/>
          </a:xfrm>
        </p:spPr>
        <p:txBody>
          <a:bodyPr>
            <a:noAutofit/>
          </a:bodyPr>
          <a:lstStyle/>
          <a:p>
            <a:r>
              <a:rPr lang="tr-TR" sz="3200" dirty="0" smtClean="0"/>
              <a:t>VI. Hukuk Devleti</a:t>
            </a:r>
            <a:br>
              <a:rPr lang="tr-TR" sz="3200" dirty="0" smtClean="0"/>
            </a:br>
            <a:r>
              <a:rPr lang="tr-TR" sz="3200" dirty="0"/>
              <a:t>	</a:t>
            </a:r>
            <a:r>
              <a:rPr lang="tr-TR" sz="3200" dirty="0" smtClean="0"/>
              <a:t>a. Hukuk Devleti Kavramı</a:t>
            </a:r>
            <a:br>
              <a:rPr lang="tr-TR" sz="3200" dirty="0" smtClean="0"/>
            </a:br>
            <a:r>
              <a:rPr lang="tr-TR" sz="3200" dirty="0"/>
              <a:t>	</a:t>
            </a:r>
            <a:r>
              <a:rPr lang="tr-TR" sz="3200" dirty="0" smtClean="0"/>
              <a:t>b. Yasama İşlemlerinin Yargısal Denetimi</a:t>
            </a:r>
            <a:br>
              <a:rPr lang="tr-TR" sz="3200" dirty="0" smtClean="0"/>
            </a:br>
            <a:r>
              <a:rPr lang="tr-TR" sz="3200" dirty="0"/>
              <a:t>	</a:t>
            </a:r>
            <a:r>
              <a:rPr lang="tr-TR" sz="3200" dirty="0" smtClean="0"/>
              <a:t>c. Yürütme İşlemlerinin Yargısal Denetimi</a:t>
            </a:r>
            <a:br>
              <a:rPr lang="tr-TR" sz="3200" dirty="0" smtClean="0"/>
            </a:br>
            <a:r>
              <a:rPr lang="tr-TR" sz="3200" dirty="0"/>
              <a:t>	</a:t>
            </a:r>
            <a:r>
              <a:rPr lang="tr-TR" sz="3200" dirty="0" smtClean="0"/>
              <a:t>d. Ceza Sorumluluğunun İlkeleri</a:t>
            </a:r>
            <a:br>
              <a:rPr lang="tr-TR" sz="3200" dirty="0" smtClean="0"/>
            </a:br>
            <a:r>
              <a:rPr lang="tr-TR" sz="3200" dirty="0"/>
              <a:t>	</a:t>
            </a:r>
            <a:r>
              <a:rPr lang="tr-TR" sz="3200" dirty="0" smtClean="0"/>
              <a:t>e. Hukukun Genel İlkelerine Bağlılık</a:t>
            </a:r>
            <a:br>
              <a:rPr lang="tr-TR" sz="3200" dirty="0" smtClean="0"/>
            </a:br>
            <a:r>
              <a:rPr lang="tr-TR" sz="3200" dirty="0" smtClean="0"/>
              <a:t>	f. Yargı Kuruluşlarının Güvenilirliğinin                         	    Sağlanması</a:t>
            </a:r>
            <a:br>
              <a:rPr lang="tr-TR" sz="3200" dirty="0" smtClean="0"/>
            </a:br>
            <a:r>
              <a:rPr lang="tr-TR" sz="3200" dirty="0" smtClean="0"/>
              <a:t>		i) Doğal Yargıç Güvencesi</a:t>
            </a:r>
            <a:br>
              <a:rPr lang="tr-TR" sz="3200" dirty="0" smtClean="0"/>
            </a:br>
            <a:r>
              <a:rPr lang="tr-TR" sz="3200" dirty="0" smtClean="0"/>
              <a:t>		ii)Mahkemelerin Bağımsızlığı</a:t>
            </a:r>
            <a:br>
              <a:rPr lang="tr-TR" sz="3200" dirty="0" smtClean="0"/>
            </a:br>
            <a:r>
              <a:rPr lang="tr-TR" sz="3200" dirty="0" smtClean="0"/>
              <a:t>		iii) Yargıç Güvencesi</a:t>
            </a:r>
            <a:br>
              <a:rPr lang="tr-TR" sz="3200" dirty="0" smtClean="0"/>
            </a:br>
            <a:r>
              <a:rPr lang="tr-TR" sz="3200" dirty="0" smtClean="0"/>
              <a:t>	g. Eşitlik İlkesi</a:t>
            </a:r>
            <a:br>
              <a:rPr lang="tr-TR" sz="3200" dirty="0" smtClean="0"/>
            </a:br>
            <a:r>
              <a:rPr lang="tr-TR" sz="3200" dirty="0" smtClean="0"/>
              <a:t>	</a:t>
            </a:r>
            <a:endParaRPr lang="tr-TR" sz="3200" dirty="0"/>
          </a:p>
        </p:txBody>
      </p:sp>
    </p:spTree>
    <p:extLst>
      <p:ext uri="{BB962C8B-B14F-4D97-AF65-F5344CB8AC3E}">
        <p14:creationId xmlns="" xmlns:p14="http://schemas.microsoft.com/office/powerpoint/2010/main" val="39491717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10</Words>
  <Application>Microsoft Office PowerPoint</Application>
  <PresentationFormat>Özel</PresentationFormat>
  <Paragraphs>2</Paragraphs>
  <Slides>2</Slides>
  <Notes>0</Notes>
  <HiddenSlides>0</HiddenSlides>
  <MMClips>0</MMClips>
  <ScaleCrop>false</ScaleCrop>
  <HeadingPairs>
    <vt:vector size="4" baseType="variant">
      <vt:variant>
        <vt:lpstr>Tema</vt:lpstr>
      </vt:variant>
      <vt:variant>
        <vt:i4>1</vt:i4>
      </vt:variant>
      <vt:variant>
        <vt:lpstr>Slayt Başlıkları</vt:lpstr>
      </vt:variant>
      <vt:variant>
        <vt:i4>2</vt:i4>
      </vt:variant>
    </vt:vector>
  </HeadingPairs>
  <TitlesOfParts>
    <vt:vector size="3" baseType="lpstr">
      <vt:lpstr>Office Teması</vt:lpstr>
      <vt:lpstr>1982 ANAYASASINA GÖRE DEVLETİN TEMEL NİTELİKLERİ-IV</vt:lpstr>
      <vt:lpstr>VI. Hukuk Devleti  a. Hukuk Devleti Kavramı  b. Yasama İşlemlerinin Yargısal Denetimi  c. Yürütme İşlemlerinin Yargısal Denetimi  d. Ceza Sorumluluğunun İlkeleri  e. Hukukun Genel İlkelerine Bağlılık  f. Yargı Kuruluşlarının Güvenilirliğinin                              Sağlanması   i) Doğal Yargıç Güvencesi   ii)Mahkemelerin Bağımsızlığı   iii) Yargıç Güvencesi  g. Eşitlik İlkesi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1982 ANAYASASINA GÖRE DEVLETİN TEMEL NİTELİKLERİ-II</dc:title>
  <dc:creator>Deniz POLAT</dc:creator>
  <cp:lastModifiedBy>Ali Erdem Doğanoğlu</cp:lastModifiedBy>
  <cp:revision>9</cp:revision>
  <dcterms:created xsi:type="dcterms:W3CDTF">2017-11-20T11:04:19Z</dcterms:created>
  <dcterms:modified xsi:type="dcterms:W3CDTF">2017-11-23T12:35:50Z</dcterms:modified>
</cp:coreProperties>
</file>