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8" r:id="rId23"/>
    <p:sldId id="279" r:id="rId24"/>
    <p:sldId id="280" r:id="rId25"/>
    <p:sldId id="281" r:id="rId2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508000" y="2286000"/>
            <a:ext cx="111760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tr-TR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733800"/>
            <a:ext cx="85344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pPr lvl="0"/>
            <a:r>
              <a:rPr lang="en-US" altLang="tr-TR" noProof="0" smtClean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quarter" idx="2"/>
          </p:nvPr>
        </p:nvSpPr>
        <p:spPr>
          <a:xfrm>
            <a:off x="5080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91440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C313D3CD-DE64-4CF1-99C9-EA3FC76A2E20}" type="slidenum">
              <a:rPr lang="en-US" altLang="tr-TR">
                <a:solidFill>
                  <a:srgbClr val="FFFFFF"/>
                </a:solidFill>
              </a:rPr>
              <a:pPr/>
              <a:t>‹#›</a:t>
            </a:fld>
            <a:endParaRPr lang="en-US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2327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8A862B-7413-4DE1-9339-354D849B1A9F}" type="slidenum">
              <a:rPr lang="en-US" altLang="tr-TR">
                <a:solidFill>
                  <a:srgbClr val="FFFFFF"/>
                </a:solidFill>
              </a:rPr>
              <a:pPr/>
              <a:t>‹#›</a:t>
            </a:fld>
            <a:endParaRPr lang="en-US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8590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915400" y="266700"/>
            <a:ext cx="2768600" cy="52197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266700"/>
            <a:ext cx="8102600" cy="52197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7C80D1-EA9B-43B4-A635-8F0B720776CF}" type="slidenum">
              <a:rPr lang="en-US" altLang="tr-TR">
                <a:solidFill>
                  <a:srgbClr val="FFFFFF"/>
                </a:solidFill>
              </a:rPr>
              <a:pPr/>
              <a:t>‹#›</a:t>
            </a:fld>
            <a:endParaRPr lang="en-US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34023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508000" y="2286000"/>
            <a:ext cx="111760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tr-TR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733800"/>
            <a:ext cx="85344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pPr lvl="0"/>
            <a:r>
              <a:rPr lang="en-US" altLang="tr-TR" noProof="0" smtClean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quarter" idx="2"/>
          </p:nvPr>
        </p:nvSpPr>
        <p:spPr>
          <a:xfrm>
            <a:off x="5080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91440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1C784119-B5F3-41B4-8350-91536C63F956}" type="slidenum">
              <a:rPr lang="en-US" altLang="tr-TR">
                <a:solidFill>
                  <a:srgbClr val="FFFFFF"/>
                </a:solidFill>
              </a:rPr>
              <a:pPr/>
              <a:t>‹#›</a:t>
            </a:fld>
            <a:endParaRPr lang="en-US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67149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2E4849-1EEF-4931-8654-92E650404D3A}" type="slidenum">
              <a:rPr lang="en-US" altLang="tr-TR">
                <a:solidFill>
                  <a:srgbClr val="FFFFFF"/>
                </a:solidFill>
              </a:rPr>
              <a:pPr/>
              <a:t>‹#›</a:t>
            </a:fld>
            <a:endParaRPr lang="en-US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35546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5162C3-A032-4195-9A63-59D8AE6582E2}" type="slidenum">
              <a:rPr lang="en-US" altLang="tr-TR">
                <a:solidFill>
                  <a:srgbClr val="FFFFFF"/>
                </a:solidFill>
              </a:rPr>
              <a:pPr/>
              <a:t>‹#›</a:t>
            </a:fld>
            <a:endParaRPr lang="en-US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9936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380067" y="1676400"/>
            <a:ext cx="5050367" cy="38100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633634" y="1676400"/>
            <a:ext cx="5050367" cy="38100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9C1DC2-68A1-4077-A5C3-D6A740DE7946}" type="slidenum">
              <a:rPr lang="en-US" altLang="tr-TR">
                <a:solidFill>
                  <a:srgbClr val="FFFFFF"/>
                </a:solidFill>
              </a:rPr>
              <a:pPr/>
              <a:t>‹#›</a:t>
            </a:fld>
            <a:endParaRPr lang="en-US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88724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B4D823-68FF-42B8-89E6-04D33F89A5C4}" type="slidenum">
              <a:rPr lang="en-US" altLang="tr-TR">
                <a:solidFill>
                  <a:srgbClr val="FFFFFF"/>
                </a:solidFill>
              </a:rPr>
              <a:pPr/>
              <a:t>‹#›</a:t>
            </a:fld>
            <a:endParaRPr lang="en-US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67520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8FBCC6-C27E-4228-A3E2-9498A219F463}" type="slidenum">
              <a:rPr lang="en-US" altLang="tr-TR">
                <a:solidFill>
                  <a:srgbClr val="FFFFFF"/>
                </a:solidFill>
              </a:rPr>
              <a:pPr/>
              <a:t>‹#›</a:t>
            </a:fld>
            <a:endParaRPr lang="en-US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79055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9DBD72-A409-4DF2-A1CE-B9FD0894B61D}" type="slidenum">
              <a:rPr lang="en-US" altLang="tr-TR">
                <a:solidFill>
                  <a:srgbClr val="FFFFFF"/>
                </a:solidFill>
              </a:rPr>
              <a:pPr/>
              <a:t>‹#›</a:t>
            </a:fld>
            <a:endParaRPr lang="en-US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41474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0A57CD-67CC-4F97-8E6D-6C4502EAD01C}" type="slidenum">
              <a:rPr lang="en-US" altLang="tr-TR">
                <a:solidFill>
                  <a:srgbClr val="FFFFFF"/>
                </a:solidFill>
              </a:rPr>
              <a:pPr/>
              <a:t>‹#›</a:t>
            </a:fld>
            <a:endParaRPr lang="en-US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4585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182C52-3809-4277-B217-30E8BFA13B37}" type="slidenum">
              <a:rPr lang="en-US" altLang="tr-TR">
                <a:solidFill>
                  <a:srgbClr val="FFFFFF"/>
                </a:solidFill>
              </a:rPr>
              <a:pPr/>
              <a:t>‹#›</a:t>
            </a:fld>
            <a:endParaRPr lang="en-US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83362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2ABA76-2F97-4BC8-8497-2D0434C94F87}" type="slidenum">
              <a:rPr lang="en-US" altLang="tr-TR">
                <a:solidFill>
                  <a:srgbClr val="FFFFFF"/>
                </a:solidFill>
              </a:rPr>
              <a:pPr/>
              <a:t>‹#›</a:t>
            </a:fld>
            <a:endParaRPr lang="en-US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0318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9C6D2E-E5BE-4B4C-98CE-FEE1712C7933}" type="slidenum">
              <a:rPr lang="en-US" altLang="tr-TR">
                <a:solidFill>
                  <a:srgbClr val="FFFFFF"/>
                </a:solidFill>
              </a:rPr>
              <a:pPr/>
              <a:t>‹#›</a:t>
            </a:fld>
            <a:endParaRPr lang="en-US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90112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915400" y="266700"/>
            <a:ext cx="2768600" cy="52197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266700"/>
            <a:ext cx="8102600" cy="52197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C4940B-02E8-48A9-AF40-35FAE569349E}" type="slidenum">
              <a:rPr lang="en-US" altLang="tr-TR">
                <a:solidFill>
                  <a:srgbClr val="FFFFFF"/>
                </a:solidFill>
              </a:rPr>
              <a:pPr/>
              <a:t>‹#›</a:t>
            </a:fld>
            <a:endParaRPr lang="en-US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978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EA50A5-448A-443B-8212-32AD19EDE3E2}" type="slidenum">
              <a:rPr lang="en-US" altLang="tr-TR">
                <a:solidFill>
                  <a:srgbClr val="FFFFFF"/>
                </a:solidFill>
              </a:rPr>
              <a:pPr/>
              <a:t>‹#›</a:t>
            </a:fld>
            <a:endParaRPr lang="en-US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4038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380067" y="1676400"/>
            <a:ext cx="5050367" cy="38100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633634" y="1676400"/>
            <a:ext cx="5050367" cy="38100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291E7-EE85-4AF2-8ACF-9EFCBE36CAB2}" type="slidenum">
              <a:rPr lang="en-US" altLang="tr-TR">
                <a:solidFill>
                  <a:srgbClr val="FFFFFF"/>
                </a:solidFill>
              </a:rPr>
              <a:pPr/>
              <a:t>‹#›</a:t>
            </a:fld>
            <a:endParaRPr lang="en-US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6410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84C23A-C5FB-4D9F-A27F-0A74CE10476B}" type="slidenum">
              <a:rPr lang="en-US" altLang="tr-TR">
                <a:solidFill>
                  <a:srgbClr val="FFFFFF"/>
                </a:solidFill>
              </a:rPr>
              <a:pPr/>
              <a:t>‹#›</a:t>
            </a:fld>
            <a:endParaRPr lang="en-US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457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C05AED-26E5-4032-981D-16B27426576F}" type="slidenum">
              <a:rPr lang="en-US" altLang="tr-TR">
                <a:solidFill>
                  <a:srgbClr val="FFFFFF"/>
                </a:solidFill>
              </a:rPr>
              <a:pPr/>
              <a:t>‹#›</a:t>
            </a:fld>
            <a:endParaRPr lang="en-US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5456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C72511-2563-4131-B6F1-0990C7EA9285}" type="slidenum">
              <a:rPr lang="en-US" altLang="tr-TR">
                <a:solidFill>
                  <a:srgbClr val="FFFFFF"/>
                </a:solidFill>
              </a:rPr>
              <a:pPr/>
              <a:t>‹#›</a:t>
            </a:fld>
            <a:endParaRPr lang="en-US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8195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46D6E6-1C78-4F7B-A018-08AA1EA27AAE}" type="slidenum">
              <a:rPr lang="en-US" altLang="tr-TR">
                <a:solidFill>
                  <a:srgbClr val="FFFFFF"/>
                </a:solidFill>
              </a:rPr>
              <a:pPr/>
              <a:t>‹#›</a:t>
            </a:fld>
            <a:endParaRPr lang="en-US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2711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B19F40-9813-49C0-85E7-87AA1EC2E73C}" type="slidenum">
              <a:rPr lang="en-US" altLang="tr-TR">
                <a:solidFill>
                  <a:srgbClr val="FFFFFF"/>
                </a:solidFill>
              </a:rPr>
              <a:pPr/>
              <a:t>‹#›</a:t>
            </a:fld>
            <a:endParaRPr lang="en-US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3985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66700"/>
            <a:ext cx="10972800" cy="110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80067" y="1676400"/>
            <a:ext cx="10303933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 smtClean="0"/>
              <a:t>Click to edit Master text styles</a:t>
            </a:r>
          </a:p>
          <a:p>
            <a:pPr lvl="1"/>
            <a:r>
              <a:rPr lang="en-US" altLang="tr-TR" smtClean="0"/>
              <a:t>Second Level</a:t>
            </a:r>
          </a:p>
          <a:p>
            <a:pPr lvl="2"/>
            <a:r>
              <a:rPr lang="en-US" altLang="tr-TR" smtClean="0"/>
              <a:t>Third Level</a:t>
            </a:r>
          </a:p>
          <a:p>
            <a:pPr lvl="3"/>
            <a:r>
              <a:rPr lang="en-US" altLang="tr-TR" smtClean="0"/>
              <a:t>Fourth Level</a:t>
            </a:r>
          </a:p>
          <a:p>
            <a:pPr lvl="4"/>
            <a:r>
              <a:rPr lang="en-US" altLang="tr-TR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08000" y="61722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1722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tr-TR">
              <a:solidFill>
                <a:srgbClr val="FFFFFF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144000" y="61722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28AC3C6D-0C2D-4D6A-A9F4-5EB4E9DE8BCD}" type="slidenum">
              <a:rPr lang="en-US" altLang="tr-TR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8536191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anose="020B060402020202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anose="020B060402020202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anose="020B060402020202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anose="020B060402020202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Monotype Sorts" pitchFamily="2" charset="2"/>
        <a:buChar char="u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·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66700"/>
            <a:ext cx="10972800" cy="110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80067" y="1676400"/>
            <a:ext cx="10303933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 smtClean="0"/>
              <a:t>Click to edit Master text styles</a:t>
            </a:r>
          </a:p>
          <a:p>
            <a:pPr lvl="1"/>
            <a:r>
              <a:rPr lang="en-US" altLang="tr-TR" smtClean="0"/>
              <a:t>Second Level</a:t>
            </a:r>
          </a:p>
          <a:p>
            <a:pPr lvl="2"/>
            <a:r>
              <a:rPr lang="en-US" altLang="tr-TR" smtClean="0"/>
              <a:t>Third Level</a:t>
            </a:r>
          </a:p>
          <a:p>
            <a:pPr lvl="3"/>
            <a:r>
              <a:rPr lang="en-US" altLang="tr-TR" smtClean="0"/>
              <a:t>Fourth Level</a:t>
            </a:r>
          </a:p>
          <a:p>
            <a:pPr lvl="4"/>
            <a:r>
              <a:rPr lang="en-US" altLang="tr-TR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08000" y="61722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tr-TR" smtClean="0">
              <a:solidFill>
                <a:srgbClr val="FFFFFF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1722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tr-TR" smtClean="0">
              <a:solidFill>
                <a:srgbClr val="FFFFFF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144000" y="61722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C447A667-2146-4B09-868F-B887CE655BA0}" type="slidenum">
              <a:rPr lang="en-US" altLang="tr-TR" smtClean="0">
                <a:solidFill>
                  <a:srgbClr val="FFFFFF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tr-TR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3147913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anose="020B060402020202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anose="020B060402020202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anose="020B060402020202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anose="020B060402020202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Monotype Sorts" pitchFamily="2" charset="2"/>
        <a:buChar char="u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·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WordArt 4"/>
          <p:cNvSpPr>
            <a:spLocks noChangeArrowheads="1" noChangeShapeType="1" noTextEdit="1"/>
          </p:cNvSpPr>
          <p:nvPr/>
        </p:nvSpPr>
        <p:spPr bwMode="auto">
          <a:xfrm>
            <a:off x="2762250" y="1866900"/>
            <a:ext cx="668655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3600" kern="10" dirty="0" smtClean="0">
                <a:ln w="12700">
                  <a:solidFill>
                    <a:srgbClr val="3333CC"/>
                  </a:solidFill>
                  <a:round/>
                  <a:headEnd type="none" w="sm" len="sm"/>
                  <a:tailEnd type="none" w="sm" len="sm"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 Black" panose="020B0A04020102020204" pitchFamily="34" charset="0"/>
              </a:rPr>
              <a:t>VALANCE BOND THEORY</a:t>
            </a:r>
            <a:endParaRPr lang="tr-TR" sz="3600" kern="10" dirty="0">
              <a:ln w="12700">
                <a:solidFill>
                  <a:srgbClr val="3333CC"/>
                </a:solidFill>
                <a:round/>
                <a:headEnd type="none" w="sm" len="sm"/>
                <a:tailEnd type="none" w="sm" len="sm"/>
              </a:ln>
              <a:solidFill>
                <a:srgbClr val="B2B2B2">
                  <a:alpha val="50000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5536138" y="3893905"/>
            <a:ext cx="56938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5400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1</a:t>
            </a:r>
            <a:endParaRPr lang="tr-TR" sz="5400" dirty="0">
              <a:solidFill>
                <a:schemeClr val="bg1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872817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tr-TR" altLang="tr-TR" sz="3200" dirty="0"/>
              <a:t>New </a:t>
            </a:r>
            <a:r>
              <a:rPr lang="tr-TR" altLang="tr-TR" sz="3200" dirty="0" err="1"/>
              <a:t>Hybrid</a:t>
            </a:r>
            <a:r>
              <a:rPr lang="tr-TR" altLang="tr-TR" sz="3200" dirty="0"/>
              <a:t> </a:t>
            </a:r>
            <a:r>
              <a:rPr lang="tr-TR" altLang="tr-TR" sz="3200" dirty="0" err="1"/>
              <a:t>Orbital</a:t>
            </a:r>
            <a:r>
              <a:rPr lang="tr-TR" altLang="tr-TR" sz="3200" dirty="0"/>
              <a:t> </a:t>
            </a:r>
            <a:r>
              <a:rPr lang="tr-TR" altLang="tr-TR" sz="3200" dirty="0" smtClean="0"/>
              <a:t>Set:</a:t>
            </a:r>
            <a:r>
              <a:rPr lang="en-US" altLang="tr-TR" sz="4000" dirty="0" smtClean="0"/>
              <a:t> </a:t>
            </a:r>
            <a:r>
              <a:rPr lang="en-US" altLang="tr-TR" sz="4000" dirty="0"/>
              <a:t>sp</a:t>
            </a:r>
            <a:r>
              <a:rPr lang="en-US" altLang="tr-TR" sz="4000" baseline="30000" dirty="0"/>
              <a:t>3</a:t>
            </a:r>
            <a:r>
              <a:rPr lang="en-US" altLang="tr-TR" sz="4000" dirty="0"/>
              <a:t>d</a:t>
            </a:r>
            <a:r>
              <a:rPr lang="en-US" altLang="tr-TR" sz="4000" baseline="30000" dirty="0"/>
              <a:t>2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tr-TR" altLang="tr-TR" sz="2800" dirty="0"/>
              <a:t>Atom </a:t>
            </a:r>
            <a:r>
              <a:rPr lang="tr-TR" altLang="tr-TR" sz="2800" dirty="0" err="1" smtClean="0"/>
              <a:t>orbitals</a:t>
            </a:r>
            <a:endParaRPr lang="tr-TR" altLang="tr-TR" sz="2800" dirty="0" smtClean="0"/>
          </a:p>
          <a:p>
            <a:pPr marL="0" indent="0">
              <a:buNone/>
            </a:pPr>
            <a:r>
              <a:rPr lang="en-US" altLang="tr-TR" sz="2800" dirty="0"/>
              <a:t>			s + </a:t>
            </a:r>
            <a:r>
              <a:rPr lang="en-US" altLang="tr-TR" sz="2800" dirty="0" err="1"/>
              <a:t>p</a:t>
            </a:r>
            <a:r>
              <a:rPr lang="en-US" altLang="tr-TR" sz="2800" b="1" baseline="-25000" dirty="0" err="1"/>
              <a:t>x</a:t>
            </a:r>
            <a:r>
              <a:rPr lang="en-US" altLang="tr-TR" sz="2800" dirty="0"/>
              <a:t> + </a:t>
            </a:r>
            <a:r>
              <a:rPr lang="en-US" altLang="tr-TR" sz="2800" dirty="0" err="1"/>
              <a:t>p</a:t>
            </a:r>
            <a:r>
              <a:rPr lang="en-US" altLang="tr-TR" sz="2800" b="1" baseline="-25000" dirty="0" err="1"/>
              <a:t>y</a:t>
            </a:r>
            <a:r>
              <a:rPr lang="en-US" altLang="tr-TR" sz="2800" dirty="0"/>
              <a:t> + </a:t>
            </a:r>
            <a:r>
              <a:rPr lang="en-US" altLang="tr-TR" sz="2800" dirty="0" err="1"/>
              <a:t>p</a:t>
            </a:r>
            <a:r>
              <a:rPr lang="en-US" altLang="tr-TR" sz="2800" b="1" baseline="-25000" dirty="0" err="1"/>
              <a:t>z</a:t>
            </a:r>
            <a:r>
              <a:rPr lang="en-US" altLang="tr-TR" sz="2800" dirty="0"/>
              <a:t> + d</a:t>
            </a:r>
            <a:r>
              <a:rPr lang="en-US" altLang="tr-TR" sz="2800" b="1" baseline="-25000" dirty="0"/>
              <a:t>x</a:t>
            </a:r>
            <a:r>
              <a:rPr lang="en-US" altLang="tr-TR" sz="2800" b="1" baseline="-10000" dirty="0"/>
              <a:t>2</a:t>
            </a:r>
            <a:r>
              <a:rPr lang="en-US" altLang="tr-TR" sz="2800" b="1" baseline="-25000" dirty="0"/>
              <a:t>-y</a:t>
            </a:r>
            <a:r>
              <a:rPr lang="en-US" altLang="tr-TR" sz="2800" b="1" baseline="-10000" dirty="0"/>
              <a:t>2</a:t>
            </a:r>
            <a:r>
              <a:rPr lang="en-US" altLang="tr-TR" sz="2800" dirty="0"/>
              <a:t> + d</a:t>
            </a:r>
            <a:r>
              <a:rPr lang="en-US" altLang="tr-TR" sz="2800" b="1" baseline="-25000" dirty="0"/>
              <a:t>z</a:t>
            </a:r>
            <a:r>
              <a:rPr lang="en-US" altLang="tr-TR" sz="2800" b="1" baseline="-10000" dirty="0"/>
              <a:t>2</a:t>
            </a:r>
            <a:r>
              <a:rPr lang="en-US" altLang="tr-TR" sz="2800" dirty="0"/>
              <a:t> </a:t>
            </a:r>
          </a:p>
          <a:p>
            <a:endParaRPr lang="tr-TR" altLang="tr-TR" sz="2800" dirty="0"/>
          </a:p>
          <a:p>
            <a:r>
              <a:rPr lang="tr-TR" altLang="tr-TR" sz="2800" dirty="0"/>
              <a:t>New </a:t>
            </a:r>
            <a:r>
              <a:rPr lang="tr-TR" altLang="tr-TR" sz="2800" dirty="0" err="1"/>
              <a:t>hybrid</a:t>
            </a:r>
            <a:r>
              <a:rPr lang="tr-TR" altLang="tr-TR" sz="2800" dirty="0"/>
              <a:t> </a:t>
            </a:r>
            <a:r>
              <a:rPr lang="tr-TR" altLang="tr-TR" sz="2800" dirty="0" smtClean="0"/>
              <a:t>set</a:t>
            </a:r>
          </a:p>
          <a:p>
            <a:r>
              <a:rPr lang="tr-TR" altLang="tr-TR" dirty="0" err="1"/>
              <a:t>different</a:t>
            </a:r>
            <a:r>
              <a:rPr lang="tr-TR" altLang="tr-TR" dirty="0"/>
              <a:t> </a:t>
            </a:r>
            <a:r>
              <a:rPr lang="tr-TR" altLang="tr-TR" dirty="0" err="1"/>
              <a:t>orbital</a:t>
            </a:r>
            <a:r>
              <a:rPr lang="tr-TR" altLang="tr-TR" dirty="0"/>
              <a:t> </a:t>
            </a:r>
            <a:r>
              <a:rPr lang="tr-TR" altLang="tr-TR" dirty="0" err="1" smtClean="0"/>
              <a:t>arrangement</a:t>
            </a:r>
            <a:endParaRPr lang="tr-TR" altLang="tr-TR" dirty="0" smtClean="0"/>
          </a:p>
          <a:p>
            <a:r>
              <a:rPr lang="tr-TR" altLang="tr-TR" sz="2800" dirty="0" err="1" smtClean="0"/>
              <a:t>Octahedral</a:t>
            </a:r>
            <a:r>
              <a:rPr lang="tr-TR" altLang="tr-TR" sz="2800" dirty="0" smtClean="0"/>
              <a:t> </a:t>
            </a:r>
            <a:r>
              <a:rPr lang="tr-TR" altLang="tr-TR" sz="2800" dirty="0" err="1"/>
              <a:t>coordination</a:t>
            </a:r>
            <a:endParaRPr lang="en-US" altLang="tr-TR" sz="2800" dirty="0"/>
          </a:p>
        </p:txBody>
      </p:sp>
      <p:grpSp>
        <p:nvGrpSpPr>
          <p:cNvPr id="106500" name="Group 4"/>
          <p:cNvGrpSpPr>
            <a:grpSpLocks/>
          </p:cNvGrpSpPr>
          <p:nvPr/>
        </p:nvGrpSpPr>
        <p:grpSpPr bwMode="auto">
          <a:xfrm>
            <a:off x="7689850" y="3508375"/>
            <a:ext cx="1493838" cy="2376488"/>
            <a:chOff x="4268" y="2546"/>
            <a:chExt cx="557" cy="501"/>
          </a:xfrm>
        </p:grpSpPr>
        <p:sp>
          <p:nvSpPr>
            <p:cNvPr id="106501" name="Line 5"/>
            <p:cNvSpPr>
              <a:spLocks noChangeShapeType="1"/>
            </p:cNvSpPr>
            <p:nvPr/>
          </p:nvSpPr>
          <p:spPr bwMode="auto">
            <a:xfrm flipH="1">
              <a:off x="4268" y="2703"/>
              <a:ext cx="557" cy="2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106502" name="Line 6"/>
            <p:cNvSpPr>
              <a:spLocks noChangeShapeType="1"/>
            </p:cNvSpPr>
            <p:nvPr/>
          </p:nvSpPr>
          <p:spPr bwMode="auto">
            <a:xfrm>
              <a:off x="4552" y="2546"/>
              <a:ext cx="0" cy="25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106503" name="Line 7"/>
            <p:cNvSpPr>
              <a:spLocks noChangeShapeType="1"/>
            </p:cNvSpPr>
            <p:nvPr/>
          </p:nvSpPr>
          <p:spPr bwMode="auto">
            <a:xfrm>
              <a:off x="4551" y="2799"/>
              <a:ext cx="1" cy="24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106504" name="Line 8"/>
            <p:cNvSpPr>
              <a:spLocks noChangeShapeType="1"/>
            </p:cNvSpPr>
            <p:nvPr/>
          </p:nvSpPr>
          <p:spPr bwMode="auto">
            <a:xfrm flipV="1">
              <a:off x="4276" y="2546"/>
              <a:ext cx="273" cy="153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106505" name="Line 9"/>
            <p:cNvSpPr>
              <a:spLocks noChangeShapeType="1"/>
            </p:cNvSpPr>
            <p:nvPr/>
          </p:nvSpPr>
          <p:spPr bwMode="auto">
            <a:xfrm flipV="1">
              <a:off x="4552" y="2894"/>
              <a:ext cx="273" cy="153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106506" name="Line 10"/>
            <p:cNvSpPr>
              <a:spLocks noChangeShapeType="1"/>
            </p:cNvSpPr>
            <p:nvPr/>
          </p:nvSpPr>
          <p:spPr bwMode="auto">
            <a:xfrm flipH="1" flipV="1">
              <a:off x="4275" y="2894"/>
              <a:ext cx="273" cy="153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106507" name="Line 11"/>
            <p:cNvSpPr>
              <a:spLocks noChangeShapeType="1"/>
            </p:cNvSpPr>
            <p:nvPr/>
          </p:nvSpPr>
          <p:spPr bwMode="auto">
            <a:xfrm flipH="1" flipV="1">
              <a:off x="4551" y="2546"/>
              <a:ext cx="273" cy="153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106508" name="Line 12"/>
            <p:cNvSpPr>
              <a:spLocks noChangeShapeType="1"/>
            </p:cNvSpPr>
            <p:nvPr/>
          </p:nvSpPr>
          <p:spPr bwMode="auto">
            <a:xfrm flipH="1" flipV="1">
              <a:off x="4274" y="2690"/>
              <a:ext cx="265" cy="351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106509" name="Line 13"/>
            <p:cNvSpPr>
              <a:spLocks noChangeShapeType="1"/>
            </p:cNvSpPr>
            <p:nvPr/>
          </p:nvSpPr>
          <p:spPr bwMode="auto">
            <a:xfrm flipV="1">
              <a:off x="4559" y="2692"/>
              <a:ext cx="265" cy="351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106510" name="Line 14"/>
            <p:cNvSpPr>
              <a:spLocks noChangeShapeType="1"/>
            </p:cNvSpPr>
            <p:nvPr/>
          </p:nvSpPr>
          <p:spPr bwMode="auto">
            <a:xfrm flipV="1">
              <a:off x="4273" y="2800"/>
              <a:ext cx="275" cy="9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106511" name="Line 15"/>
            <p:cNvSpPr>
              <a:spLocks noChangeShapeType="1"/>
            </p:cNvSpPr>
            <p:nvPr/>
          </p:nvSpPr>
          <p:spPr bwMode="auto">
            <a:xfrm>
              <a:off x="4548" y="2802"/>
              <a:ext cx="275" cy="9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106512" name="Line 16"/>
            <p:cNvSpPr>
              <a:spLocks noChangeShapeType="1"/>
            </p:cNvSpPr>
            <p:nvPr/>
          </p:nvSpPr>
          <p:spPr bwMode="auto">
            <a:xfrm>
              <a:off x="4272" y="2712"/>
              <a:ext cx="286" cy="8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106513" name="Line 17"/>
            <p:cNvSpPr>
              <a:spLocks noChangeShapeType="1"/>
            </p:cNvSpPr>
            <p:nvPr/>
          </p:nvSpPr>
          <p:spPr bwMode="auto">
            <a:xfrm flipV="1">
              <a:off x="4546" y="2700"/>
              <a:ext cx="279" cy="10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106514" name="Line 18"/>
            <p:cNvSpPr>
              <a:spLocks noChangeShapeType="1"/>
            </p:cNvSpPr>
            <p:nvPr/>
          </p:nvSpPr>
          <p:spPr bwMode="auto">
            <a:xfrm flipH="1" flipV="1">
              <a:off x="4554" y="2546"/>
              <a:ext cx="265" cy="351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106515" name="Line 19"/>
            <p:cNvSpPr>
              <a:spLocks noChangeShapeType="1"/>
            </p:cNvSpPr>
            <p:nvPr/>
          </p:nvSpPr>
          <p:spPr bwMode="auto">
            <a:xfrm flipV="1">
              <a:off x="4283" y="2546"/>
              <a:ext cx="265" cy="351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106516" name="Line 20"/>
            <p:cNvSpPr>
              <a:spLocks noChangeShapeType="1"/>
            </p:cNvSpPr>
            <p:nvPr/>
          </p:nvSpPr>
          <p:spPr bwMode="auto">
            <a:xfrm flipH="1" flipV="1">
              <a:off x="4276" y="2891"/>
              <a:ext cx="535" cy="3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106517" name="Line 21"/>
            <p:cNvSpPr>
              <a:spLocks noChangeShapeType="1"/>
            </p:cNvSpPr>
            <p:nvPr/>
          </p:nvSpPr>
          <p:spPr bwMode="auto">
            <a:xfrm rot="5400000" flipV="1">
              <a:off x="4168" y="2800"/>
              <a:ext cx="219" cy="0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106518" name="Line 22"/>
            <p:cNvSpPr>
              <a:spLocks noChangeShapeType="1"/>
            </p:cNvSpPr>
            <p:nvPr/>
          </p:nvSpPr>
          <p:spPr bwMode="auto">
            <a:xfrm rot="5400000" flipV="1">
              <a:off x="4712" y="2799"/>
              <a:ext cx="219" cy="0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62665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tr-TR" sz="4000" dirty="0" err="1"/>
              <a:t>Hexafluoroferrate</a:t>
            </a:r>
            <a:r>
              <a:rPr lang="en-US" altLang="tr-TR" sz="4000" dirty="0"/>
              <a:t> (III) Ion</a:t>
            </a:r>
            <a:r>
              <a:rPr lang="en-US" altLang="tr-TR" sz="3200" dirty="0" smtClean="0"/>
              <a:t>[FeF</a:t>
            </a:r>
            <a:r>
              <a:rPr lang="en-US" altLang="tr-TR" sz="3200" b="1" baseline="-25000" dirty="0" smtClean="0"/>
              <a:t>6</a:t>
            </a:r>
            <a:r>
              <a:rPr lang="en-US" altLang="tr-TR" sz="3200" dirty="0" smtClean="0"/>
              <a:t>]</a:t>
            </a:r>
            <a:r>
              <a:rPr lang="en-US" altLang="tr-TR" sz="3200" b="1" baseline="30000" dirty="0" smtClean="0"/>
              <a:t>3</a:t>
            </a:r>
            <a:r>
              <a:rPr lang="en-US" altLang="tr-TR" sz="1800" b="1" dirty="0"/>
              <a:t>¯</a:t>
            </a: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2711450" y="3295650"/>
            <a:ext cx="6813550" cy="133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858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287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716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2885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68605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4325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0045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altLang="tr-TR" sz="3200" dirty="0">
                <a:solidFill>
                  <a:srgbClr val="FFFFFF"/>
                </a:solidFill>
                <a:latin typeface="Helvetica" panose="020B0604020202020204" pitchFamily="34" charset="0"/>
              </a:rPr>
              <a:t>	</a:t>
            </a:r>
            <a:endParaRPr lang="tr-TR" altLang="tr-TR" sz="3200" dirty="0">
              <a:solidFill>
                <a:srgbClr val="FFFFFF"/>
              </a:solidFill>
              <a:latin typeface="Helvetica" panose="020B0604020202020204" pitchFamily="34" charset="0"/>
            </a:endParaRP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tr-TR" altLang="tr-TR" sz="2800" dirty="0">
                <a:solidFill>
                  <a:srgbClr val="FFFFFF"/>
                </a:solidFill>
                <a:latin typeface="Helvetica" panose="020B0604020202020204" pitchFamily="34" charset="0"/>
              </a:rPr>
              <a:t> </a:t>
            </a:r>
            <a:r>
              <a:rPr lang="tr-TR" altLang="tr-TR" sz="2800" dirty="0" err="1">
                <a:solidFill>
                  <a:srgbClr val="FFFFFF"/>
                </a:solidFill>
                <a:latin typeface="Comic Sans MS" panose="030F0702030302020204" pitchFamily="66" charset="0"/>
              </a:rPr>
              <a:t>paramagnetic</a:t>
            </a:r>
            <a:r>
              <a:rPr lang="tr-TR" altLang="tr-TR" sz="2800" dirty="0">
                <a:solidFill>
                  <a:srgbClr val="FFFFFF"/>
                </a:solidFill>
                <a:latin typeface="Comic Sans MS" panose="030F0702030302020204" pitchFamily="66" charset="0"/>
              </a:rPr>
              <a:t> (</a:t>
            </a:r>
            <a:r>
              <a:rPr lang="tr-TR" altLang="tr-TR" sz="2800" dirty="0" err="1">
                <a:solidFill>
                  <a:srgbClr val="FFFFFF"/>
                </a:solidFill>
                <a:latin typeface="Comic Sans MS" panose="030F0702030302020204" pitchFamily="66" charset="0"/>
              </a:rPr>
              <a:t>versus</a:t>
            </a:r>
            <a:r>
              <a:rPr lang="tr-TR" altLang="tr-TR" sz="2800" dirty="0">
                <a:solidFill>
                  <a:srgbClr val="FFFFFF"/>
                </a:solidFill>
                <a:latin typeface="Comic Sans MS" panose="030F0702030302020204" pitchFamily="66" charset="0"/>
              </a:rPr>
              <a:t> 5 </a:t>
            </a:r>
            <a:r>
              <a:rPr lang="tr-TR" altLang="tr-TR" sz="2800" dirty="0" err="1">
                <a:solidFill>
                  <a:srgbClr val="FFFFFF"/>
                </a:solidFill>
                <a:latin typeface="Comic Sans MS" panose="030F0702030302020204" pitchFamily="66" charset="0"/>
              </a:rPr>
              <a:t>electrons</a:t>
            </a:r>
            <a:r>
              <a:rPr lang="tr-TR" altLang="tr-TR" sz="2800" dirty="0">
                <a:solidFill>
                  <a:srgbClr val="FFFFFF"/>
                </a:solidFill>
                <a:latin typeface="Comic Sans MS" panose="030F0702030302020204" pitchFamily="66" charset="0"/>
              </a:rPr>
              <a:t>)</a:t>
            </a:r>
            <a:endParaRPr lang="en-US" altLang="tr-TR" sz="2800" dirty="0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060701" y="1836739"/>
            <a:ext cx="6182783" cy="11763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altLang="tr-TR" sz="3200">
                <a:solidFill>
                  <a:srgbClr val="FFFFFF"/>
                </a:solidFill>
              </a:rPr>
              <a:t>Fe 	  1s</a:t>
            </a:r>
            <a:r>
              <a:rPr lang="en-US" altLang="tr-TR" sz="3200" b="1" baseline="30000">
                <a:solidFill>
                  <a:srgbClr val="FFFFFF"/>
                </a:solidFill>
              </a:rPr>
              <a:t>2</a:t>
            </a:r>
            <a:r>
              <a:rPr lang="en-US" altLang="tr-TR" sz="3200">
                <a:solidFill>
                  <a:srgbClr val="FFFFFF"/>
                </a:solidFill>
              </a:rPr>
              <a:t> 2s</a:t>
            </a:r>
            <a:r>
              <a:rPr lang="en-US" altLang="tr-TR" sz="3200" b="1" baseline="30000">
                <a:solidFill>
                  <a:srgbClr val="FFFFFF"/>
                </a:solidFill>
              </a:rPr>
              <a:t>2</a:t>
            </a:r>
            <a:r>
              <a:rPr lang="en-US" altLang="tr-TR" sz="3200">
                <a:solidFill>
                  <a:srgbClr val="FFFFFF"/>
                </a:solidFill>
              </a:rPr>
              <a:t> 2p</a:t>
            </a:r>
            <a:r>
              <a:rPr lang="en-US" altLang="tr-TR" sz="3200" b="1" baseline="30000">
                <a:solidFill>
                  <a:srgbClr val="FFFFFF"/>
                </a:solidFill>
              </a:rPr>
              <a:t>6</a:t>
            </a:r>
            <a:r>
              <a:rPr lang="en-US" altLang="tr-TR" sz="3200">
                <a:solidFill>
                  <a:srgbClr val="FFFFFF"/>
                </a:solidFill>
              </a:rPr>
              <a:t> 3s</a:t>
            </a:r>
            <a:r>
              <a:rPr lang="en-US" altLang="tr-TR" sz="3200" b="1" baseline="30000">
                <a:solidFill>
                  <a:srgbClr val="FFFFFF"/>
                </a:solidFill>
              </a:rPr>
              <a:t>2</a:t>
            </a:r>
            <a:r>
              <a:rPr lang="en-US" altLang="tr-TR" sz="3200">
                <a:solidFill>
                  <a:srgbClr val="FFFFFF"/>
                </a:solidFill>
              </a:rPr>
              <a:t> 3p</a:t>
            </a:r>
            <a:r>
              <a:rPr lang="en-US" altLang="tr-TR" sz="3200" b="1" baseline="30000">
                <a:solidFill>
                  <a:srgbClr val="FFFFFF"/>
                </a:solidFill>
              </a:rPr>
              <a:t>6</a:t>
            </a:r>
            <a:r>
              <a:rPr lang="en-US" altLang="tr-TR" sz="3200">
                <a:solidFill>
                  <a:srgbClr val="FFFFFF"/>
                </a:solidFill>
              </a:rPr>
              <a:t> 4s</a:t>
            </a:r>
            <a:r>
              <a:rPr lang="en-US" altLang="tr-TR" sz="3200" b="1" baseline="30000">
                <a:solidFill>
                  <a:srgbClr val="FFFFFF"/>
                </a:solidFill>
              </a:rPr>
              <a:t>2</a:t>
            </a:r>
            <a:r>
              <a:rPr lang="en-US" altLang="tr-TR" sz="3200">
                <a:solidFill>
                  <a:srgbClr val="FFFFFF"/>
                </a:solidFill>
              </a:rPr>
              <a:t> 3d</a:t>
            </a:r>
            <a:r>
              <a:rPr lang="en-US" altLang="tr-TR" sz="3200" b="1" baseline="30000">
                <a:solidFill>
                  <a:srgbClr val="FFFFFF"/>
                </a:solidFill>
              </a:rPr>
              <a:t>6</a:t>
            </a:r>
            <a:endParaRPr lang="en-US" altLang="tr-TR" sz="3200">
              <a:solidFill>
                <a:srgbClr val="FFFFFF"/>
              </a:solidFill>
            </a:endParaRP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altLang="tr-TR" sz="3200">
                <a:solidFill>
                  <a:srgbClr val="FFFFFF"/>
                </a:solidFill>
              </a:rPr>
              <a:t>Fe</a:t>
            </a:r>
            <a:r>
              <a:rPr lang="en-US" altLang="tr-TR" sz="3200" b="1" baseline="30000">
                <a:solidFill>
                  <a:srgbClr val="FFFFFF"/>
                </a:solidFill>
              </a:rPr>
              <a:t>3+</a:t>
            </a:r>
            <a:r>
              <a:rPr lang="en-US" altLang="tr-TR" sz="3200">
                <a:solidFill>
                  <a:srgbClr val="FFFFFF"/>
                </a:solidFill>
              </a:rPr>
              <a:t>   1s</a:t>
            </a:r>
            <a:r>
              <a:rPr lang="en-US" altLang="tr-TR" sz="3200" b="1" baseline="30000">
                <a:solidFill>
                  <a:srgbClr val="FFFFFF"/>
                </a:solidFill>
              </a:rPr>
              <a:t>2</a:t>
            </a:r>
            <a:r>
              <a:rPr lang="en-US" altLang="tr-TR" sz="3200">
                <a:solidFill>
                  <a:srgbClr val="FFFFFF"/>
                </a:solidFill>
              </a:rPr>
              <a:t> 2s</a:t>
            </a:r>
            <a:r>
              <a:rPr lang="en-US" altLang="tr-TR" sz="3200" b="1" baseline="30000">
                <a:solidFill>
                  <a:srgbClr val="FFFFFF"/>
                </a:solidFill>
              </a:rPr>
              <a:t>2</a:t>
            </a:r>
            <a:r>
              <a:rPr lang="en-US" altLang="tr-TR" sz="3200">
                <a:solidFill>
                  <a:srgbClr val="FFFFFF"/>
                </a:solidFill>
              </a:rPr>
              <a:t> 2p</a:t>
            </a:r>
            <a:r>
              <a:rPr lang="en-US" altLang="tr-TR" sz="3200" b="1" baseline="30000">
                <a:solidFill>
                  <a:srgbClr val="FFFFFF"/>
                </a:solidFill>
              </a:rPr>
              <a:t>6</a:t>
            </a:r>
            <a:r>
              <a:rPr lang="en-US" altLang="tr-TR" sz="3200">
                <a:solidFill>
                  <a:srgbClr val="FFFFFF"/>
                </a:solidFill>
              </a:rPr>
              <a:t> 3s</a:t>
            </a:r>
            <a:r>
              <a:rPr lang="en-US" altLang="tr-TR" sz="3200" b="1" baseline="30000">
                <a:solidFill>
                  <a:srgbClr val="FFFFFF"/>
                </a:solidFill>
              </a:rPr>
              <a:t>2</a:t>
            </a:r>
            <a:r>
              <a:rPr lang="en-US" altLang="tr-TR" sz="3200">
                <a:solidFill>
                  <a:srgbClr val="FFFFFF"/>
                </a:solidFill>
              </a:rPr>
              <a:t> 3p</a:t>
            </a:r>
            <a:r>
              <a:rPr lang="en-US" altLang="tr-TR" sz="3200" b="1" baseline="30000">
                <a:solidFill>
                  <a:srgbClr val="FFFFFF"/>
                </a:solidFill>
              </a:rPr>
              <a:t>6</a:t>
            </a:r>
            <a:r>
              <a:rPr lang="en-US" altLang="tr-TR" sz="3200">
                <a:solidFill>
                  <a:srgbClr val="FFFFFF"/>
                </a:solidFill>
              </a:rPr>
              <a:t> 3d</a:t>
            </a:r>
            <a:r>
              <a:rPr lang="en-US" altLang="tr-TR" sz="3200" b="1" baseline="30000">
                <a:solidFill>
                  <a:srgbClr val="FFFFFF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773673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288" y="258763"/>
            <a:ext cx="8229600" cy="838200"/>
          </a:xfrm>
          <a:noFill/>
          <a:ln/>
        </p:spPr>
        <p:txBody>
          <a:bodyPr/>
          <a:lstStyle/>
          <a:p>
            <a:r>
              <a:rPr lang="en-US" altLang="tr-TR" sz="3200"/>
              <a:t>[FeF</a:t>
            </a:r>
            <a:r>
              <a:rPr lang="en-US" altLang="tr-TR" sz="3200" b="1" baseline="-25000"/>
              <a:t>6</a:t>
            </a:r>
            <a:r>
              <a:rPr lang="en-US" altLang="tr-TR" sz="3200"/>
              <a:t>]</a:t>
            </a:r>
            <a:r>
              <a:rPr lang="en-US" altLang="tr-TR" sz="3200" b="1" baseline="30000"/>
              <a:t>3</a:t>
            </a:r>
            <a:r>
              <a:rPr lang="en-US" altLang="tr-TR" sz="1800" b="1"/>
              <a:t>¯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3479801" y="1350963"/>
            <a:ext cx="5256247" cy="585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altLang="tr-TR" sz="3200">
                <a:solidFill>
                  <a:srgbClr val="FFFFFF"/>
                </a:solidFill>
              </a:rPr>
              <a:t>Fe</a:t>
            </a:r>
            <a:r>
              <a:rPr lang="en-US" altLang="tr-TR" sz="3200" b="1" baseline="30000">
                <a:solidFill>
                  <a:srgbClr val="FFFFFF"/>
                </a:solidFill>
              </a:rPr>
              <a:t>3+</a:t>
            </a:r>
            <a:r>
              <a:rPr lang="en-US" altLang="tr-TR" sz="3200">
                <a:solidFill>
                  <a:srgbClr val="FFFFFF"/>
                </a:solidFill>
              </a:rPr>
              <a:t> 	1s</a:t>
            </a:r>
            <a:r>
              <a:rPr lang="en-US" altLang="tr-TR" sz="3200" b="1" baseline="30000">
                <a:solidFill>
                  <a:srgbClr val="FFFFFF"/>
                </a:solidFill>
              </a:rPr>
              <a:t>2</a:t>
            </a:r>
            <a:r>
              <a:rPr lang="en-US" altLang="tr-TR" sz="3200">
                <a:solidFill>
                  <a:srgbClr val="FFFFFF"/>
                </a:solidFill>
              </a:rPr>
              <a:t> 2s</a:t>
            </a:r>
            <a:r>
              <a:rPr lang="en-US" altLang="tr-TR" sz="3200" b="1" baseline="30000">
                <a:solidFill>
                  <a:srgbClr val="FFFFFF"/>
                </a:solidFill>
              </a:rPr>
              <a:t>2</a:t>
            </a:r>
            <a:r>
              <a:rPr lang="en-US" altLang="tr-TR" sz="3200">
                <a:solidFill>
                  <a:srgbClr val="FFFFFF"/>
                </a:solidFill>
              </a:rPr>
              <a:t> 2p</a:t>
            </a:r>
            <a:r>
              <a:rPr lang="en-US" altLang="tr-TR" sz="3200" b="1" baseline="30000">
                <a:solidFill>
                  <a:srgbClr val="FFFFFF"/>
                </a:solidFill>
              </a:rPr>
              <a:t>6</a:t>
            </a:r>
            <a:r>
              <a:rPr lang="en-US" altLang="tr-TR" sz="3200">
                <a:solidFill>
                  <a:srgbClr val="FFFFFF"/>
                </a:solidFill>
              </a:rPr>
              <a:t> 3s</a:t>
            </a:r>
            <a:r>
              <a:rPr lang="en-US" altLang="tr-TR" sz="3200" b="1" baseline="30000">
                <a:solidFill>
                  <a:srgbClr val="FFFFFF"/>
                </a:solidFill>
              </a:rPr>
              <a:t>2</a:t>
            </a:r>
            <a:r>
              <a:rPr lang="en-US" altLang="tr-TR" sz="3200">
                <a:solidFill>
                  <a:srgbClr val="FFFFFF"/>
                </a:solidFill>
              </a:rPr>
              <a:t> 3p</a:t>
            </a:r>
            <a:r>
              <a:rPr lang="en-US" altLang="tr-TR" sz="3200" b="1" baseline="30000">
                <a:solidFill>
                  <a:srgbClr val="FFFFFF"/>
                </a:solidFill>
              </a:rPr>
              <a:t>6</a:t>
            </a:r>
            <a:r>
              <a:rPr lang="en-US" altLang="tr-TR" sz="3200">
                <a:solidFill>
                  <a:srgbClr val="FFFFFF"/>
                </a:solidFill>
              </a:rPr>
              <a:t> 3d</a:t>
            </a:r>
            <a:r>
              <a:rPr lang="en-US" altLang="tr-TR" sz="3200" b="1" baseline="30000">
                <a:solidFill>
                  <a:srgbClr val="FFFFFF"/>
                </a:solidFill>
              </a:rPr>
              <a:t>5</a:t>
            </a:r>
          </a:p>
        </p:txBody>
      </p:sp>
      <p:grpSp>
        <p:nvGrpSpPr>
          <p:cNvPr id="26691" name="Group 67"/>
          <p:cNvGrpSpPr>
            <a:grpSpLocks/>
          </p:cNvGrpSpPr>
          <p:nvPr/>
        </p:nvGrpSpPr>
        <p:grpSpPr bwMode="auto">
          <a:xfrm>
            <a:off x="1781175" y="2841625"/>
            <a:ext cx="8591550" cy="331788"/>
            <a:chOff x="162" y="1790"/>
            <a:chExt cx="5412" cy="209"/>
          </a:xfrm>
        </p:grpSpPr>
        <p:grpSp>
          <p:nvGrpSpPr>
            <p:cNvPr id="26631" name="Group 7"/>
            <p:cNvGrpSpPr>
              <a:grpSpLocks/>
            </p:cNvGrpSpPr>
            <p:nvPr/>
          </p:nvGrpSpPr>
          <p:grpSpPr bwMode="auto">
            <a:xfrm>
              <a:off x="162" y="1790"/>
              <a:ext cx="178" cy="209"/>
              <a:chOff x="162" y="1790"/>
              <a:chExt cx="178" cy="209"/>
            </a:xfrm>
          </p:grpSpPr>
          <p:sp>
            <p:nvSpPr>
              <p:cNvPr id="26628" name="Line 4"/>
              <p:cNvSpPr>
                <a:spLocks noChangeShapeType="1"/>
              </p:cNvSpPr>
              <p:nvPr/>
            </p:nvSpPr>
            <p:spPr bwMode="auto">
              <a:xfrm>
                <a:off x="162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6629" name="Freeform 5"/>
              <p:cNvSpPr>
                <a:spLocks/>
              </p:cNvSpPr>
              <p:nvPr/>
            </p:nvSpPr>
            <p:spPr bwMode="auto">
              <a:xfrm>
                <a:off x="174" y="1790"/>
                <a:ext cx="59" cy="194"/>
              </a:xfrm>
              <a:custGeom>
                <a:avLst/>
                <a:gdLst>
                  <a:gd name="T0" fmla="*/ 58 w 59"/>
                  <a:gd name="T1" fmla="*/ 0 h 194"/>
                  <a:gd name="T2" fmla="*/ 58 w 59"/>
                  <a:gd name="T3" fmla="*/ 193 h 194"/>
                  <a:gd name="T4" fmla="*/ 0 w 59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58" y="0"/>
                    </a:moveTo>
                    <a:lnTo>
                      <a:pt x="58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6630" name="Freeform 6"/>
              <p:cNvSpPr>
                <a:spLocks/>
              </p:cNvSpPr>
              <p:nvPr/>
            </p:nvSpPr>
            <p:spPr bwMode="auto">
              <a:xfrm>
                <a:off x="272" y="1790"/>
                <a:ext cx="59" cy="194"/>
              </a:xfrm>
              <a:custGeom>
                <a:avLst/>
                <a:gdLst>
                  <a:gd name="T0" fmla="*/ 0 w 59"/>
                  <a:gd name="T1" fmla="*/ 193 h 194"/>
                  <a:gd name="T2" fmla="*/ 0 w 59"/>
                  <a:gd name="T3" fmla="*/ 0 h 194"/>
                  <a:gd name="T4" fmla="*/ 58 w 59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8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26635" name="Group 11"/>
            <p:cNvGrpSpPr>
              <a:grpSpLocks/>
            </p:cNvGrpSpPr>
            <p:nvPr/>
          </p:nvGrpSpPr>
          <p:grpSpPr bwMode="auto">
            <a:xfrm>
              <a:off x="498" y="1790"/>
              <a:ext cx="178" cy="209"/>
              <a:chOff x="498" y="1790"/>
              <a:chExt cx="178" cy="209"/>
            </a:xfrm>
          </p:grpSpPr>
          <p:sp>
            <p:nvSpPr>
              <p:cNvPr id="26632" name="Line 8"/>
              <p:cNvSpPr>
                <a:spLocks noChangeShapeType="1"/>
              </p:cNvSpPr>
              <p:nvPr/>
            </p:nvSpPr>
            <p:spPr bwMode="auto">
              <a:xfrm>
                <a:off x="498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6633" name="Freeform 9"/>
              <p:cNvSpPr>
                <a:spLocks/>
              </p:cNvSpPr>
              <p:nvPr/>
            </p:nvSpPr>
            <p:spPr bwMode="auto">
              <a:xfrm>
                <a:off x="510" y="1790"/>
                <a:ext cx="59" cy="194"/>
              </a:xfrm>
              <a:custGeom>
                <a:avLst/>
                <a:gdLst>
                  <a:gd name="T0" fmla="*/ 58 w 59"/>
                  <a:gd name="T1" fmla="*/ 0 h 194"/>
                  <a:gd name="T2" fmla="*/ 58 w 59"/>
                  <a:gd name="T3" fmla="*/ 193 h 194"/>
                  <a:gd name="T4" fmla="*/ 0 w 59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58" y="0"/>
                    </a:moveTo>
                    <a:lnTo>
                      <a:pt x="58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6634" name="Freeform 10"/>
              <p:cNvSpPr>
                <a:spLocks/>
              </p:cNvSpPr>
              <p:nvPr/>
            </p:nvSpPr>
            <p:spPr bwMode="auto">
              <a:xfrm>
                <a:off x="608" y="1790"/>
                <a:ext cx="59" cy="194"/>
              </a:xfrm>
              <a:custGeom>
                <a:avLst/>
                <a:gdLst>
                  <a:gd name="T0" fmla="*/ 0 w 59"/>
                  <a:gd name="T1" fmla="*/ 193 h 194"/>
                  <a:gd name="T2" fmla="*/ 0 w 59"/>
                  <a:gd name="T3" fmla="*/ 0 h 194"/>
                  <a:gd name="T4" fmla="*/ 58 w 59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8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26648" name="Group 24"/>
            <p:cNvGrpSpPr>
              <a:grpSpLocks/>
            </p:cNvGrpSpPr>
            <p:nvPr/>
          </p:nvGrpSpPr>
          <p:grpSpPr bwMode="auto">
            <a:xfrm>
              <a:off x="836" y="1790"/>
              <a:ext cx="567" cy="209"/>
              <a:chOff x="836" y="1790"/>
              <a:chExt cx="567" cy="209"/>
            </a:xfrm>
          </p:grpSpPr>
          <p:grpSp>
            <p:nvGrpSpPr>
              <p:cNvPr id="26639" name="Group 15"/>
              <p:cNvGrpSpPr>
                <a:grpSpLocks/>
              </p:cNvGrpSpPr>
              <p:nvPr/>
            </p:nvGrpSpPr>
            <p:grpSpPr bwMode="auto">
              <a:xfrm>
                <a:off x="836" y="1790"/>
                <a:ext cx="178" cy="209"/>
                <a:chOff x="836" y="1790"/>
                <a:chExt cx="178" cy="209"/>
              </a:xfrm>
            </p:grpSpPr>
            <p:sp>
              <p:nvSpPr>
                <p:cNvPr id="26636" name="Line 12"/>
                <p:cNvSpPr>
                  <a:spLocks noChangeShapeType="1"/>
                </p:cNvSpPr>
                <p:nvPr/>
              </p:nvSpPr>
              <p:spPr bwMode="auto">
                <a:xfrm>
                  <a:off x="836" y="199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6637" name="Freeform 13"/>
                <p:cNvSpPr>
                  <a:spLocks/>
                </p:cNvSpPr>
                <p:nvPr/>
              </p:nvSpPr>
              <p:spPr bwMode="auto">
                <a:xfrm>
                  <a:off x="848" y="1790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6638" name="Freeform 14"/>
                <p:cNvSpPr>
                  <a:spLocks/>
                </p:cNvSpPr>
                <p:nvPr/>
              </p:nvSpPr>
              <p:spPr bwMode="auto">
                <a:xfrm>
                  <a:off x="946" y="1790"/>
                  <a:ext cx="58" cy="194"/>
                </a:xfrm>
                <a:custGeom>
                  <a:avLst/>
                  <a:gdLst>
                    <a:gd name="T0" fmla="*/ 0 w 58"/>
                    <a:gd name="T1" fmla="*/ 193 h 194"/>
                    <a:gd name="T2" fmla="*/ 0 w 58"/>
                    <a:gd name="T3" fmla="*/ 0 h 194"/>
                    <a:gd name="T4" fmla="*/ 57 w 58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7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26643" name="Group 19"/>
              <p:cNvGrpSpPr>
                <a:grpSpLocks/>
              </p:cNvGrpSpPr>
              <p:nvPr/>
            </p:nvGrpSpPr>
            <p:grpSpPr bwMode="auto">
              <a:xfrm>
                <a:off x="1030" y="1790"/>
                <a:ext cx="177" cy="209"/>
                <a:chOff x="1030" y="1790"/>
                <a:chExt cx="177" cy="209"/>
              </a:xfrm>
            </p:grpSpPr>
            <p:sp>
              <p:nvSpPr>
                <p:cNvPr id="26640" name="Line 16"/>
                <p:cNvSpPr>
                  <a:spLocks noChangeShapeType="1"/>
                </p:cNvSpPr>
                <p:nvPr/>
              </p:nvSpPr>
              <p:spPr bwMode="auto">
                <a:xfrm>
                  <a:off x="1030" y="1999"/>
                  <a:ext cx="177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6641" name="Freeform 17"/>
                <p:cNvSpPr>
                  <a:spLocks/>
                </p:cNvSpPr>
                <p:nvPr/>
              </p:nvSpPr>
              <p:spPr bwMode="auto">
                <a:xfrm>
                  <a:off x="1042" y="1790"/>
                  <a:ext cx="58" cy="194"/>
                </a:xfrm>
                <a:custGeom>
                  <a:avLst/>
                  <a:gdLst>
                    <a:gd name="T0" fmla="*/ 57 w 58"/>
                    <a:gd name="T1" fmla="*/ 0 h 194"/>
                    <a:gd name="T2" fmla="*/ 57 w 58"/>
                    <a:gd name="T3" fmla="*/ 193 h 194"/>
                    <a:gd name="T4" fmla="*/ 0 w 58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57" y="0"/>
                      </a:moveTo>
                      <a:lnTo>
                        <a:pt x="57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6642" name="Freeform 18"/>
                <p:cNvSpPr>
                  <a:spLocks/>
                </p:cNvSpPr>
                <p:nvPr/>
              </p:nvSpPr>
              <p:spPr bwMode="auto">
                <a:xfrm>
                  <a:off x="1141" y="179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26647" name="Group 23"/>
              <p:cNvGrpSpPr>
                <a:grpSpLocks/>
              </p:cNvGrpSpPr>
              <p:nvPr/>
            </p:nvGrpSpPr>
            <p:grpSpPr bwMode="auto">
              <a:xfrm>
                <a:off x="1225" y="1790"/>
                <a:ext cx="178" cy="209"/>
                <a:chOff x="1225" y="1790"/>
                <a:chExt cx="178" cy="209"/>
              </a:xfrm>
            </p:grpSpPr>
            <p:sp>
              <p:nvSpPr>
                <p:cNvPr id="26644" name="Line 20"/>
                <p:cNvSpPr>
                  <a:spLocks noChangeShapeType="1"/>
                </p:cNvSpPr>
                <p:nvPr/>
              </p:nvSpPr>
              <p:spPr bwMode="auto">
                <a:xfrm>
                  <a:off x="1225" y="199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6645" name="Freeform 21"/>
                <p:cNvSpPr>
                  <a:spLocks/>
                </p:cNvSpPr>
                <p:nvPr/>
              </p:nvSpPr>
              <p:spPr bwMode="auto">
                <a:xfrm>
                  <a:off x="1237" y="1790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6646" name="Freeform 22"/>
                <p:cNvSpPr>
                  <a:spLocks/>
                </p:cNvSpPr>
                <p:nvPr/>
              </p:nvSpPr>
              <p:spPr bwMode="auto">
                <a:xfrm>
                  <a:off x="1335" y="179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</p:grpSp>
        <p:grpSp>
          <p:nvGrpSpPr>
            <p:cNvPr id="26666" name="Group 42"/>
            <p:cNvGrpSpPr>
              <a:grpSpLocks/>
            </p:cNvGrpSpPr>
            <p:nvPr/>
          </p:nvGrpSpPr>
          <p:grpSpPr bwMode="auto">
            <a:xfrm>
              <a:off x="1553" y="1790"/>
              <a:ext cx="906" cy="209"/>
              <a:chOff x="1553" y="1790"/>
              <a:chExt cx="906" cy="209"/>
            </a:xfrm>
          </p:grpSpPr>
          <p:grpSp>
            <p:nvGrpSpPr>
              <p:cNvPr id="26652" name="Group 28"/>
              <p:cNvGrpSpPr>
                <a:grpSpLocks/>
              </p:cNvGrpSpPr>
              <p:nvPr/>
            </p:nvGrpSpPr>
            <p:grpSpPr bwMode="auto">
              <a:xfrm>
                <a:off x="1553" y="1790"/>
                <a:ext cx="177" cy="209"/>
                <a:chOff x="1553" y="1790"/>
                <a:chExt cx="177" cy="209"/>
              </a:xfrm>
            </p:grpSpPr>
            <p:sp>
              <p:nvSpPr>
                <p:cNvPr id="26649" name="Line 25"/>
                <p:cNvSpPr>
                  <a:spLocks noChangeShapeType="1"/>
                </p:cNvSpPr>
                <p:nvPr/>
              </p:nvSpPr>
              <p:spPr bwMode="auto">
                <a:xfrm>
                  <a:off x="1553" y="1999"/>
                  <a:ext cx="177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6650" name="Freeform 26"/>
                <p:cNvSpPr>
                  <a:spLocks/>
                </p:cNvSpPr>
                <p:nvPr/>
              </p:nvSpPr>
              <p:spPr bwMode="auto">
                <a:xfrm>
                  <a:off x="1565" y="1790"/>
                  <a:ext cx="58" cy="194"/>
                </a:xfrm>
                <a:custGeom>
                  <a:avLst/>
                  <a:gdLst>
                    <a:gd name="T0" fmla="*/ 57 w 58"/>
                    <a:gd name="T1" fmla="*/ 0 h 194"/>
                    <a:gd name="T2" fmla="*/ 57 w 58"/>
                    <a:gd name="T3" fmla="*/ 193 h 194"/>
                    <a:gd name="T4" fmla="*/ 0 w 58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57" y="0"/>
                      </a:moveTo>
                      <a:lnTo>
                        <a:pt x="57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6651" name="Freeform 27"/>
                <p:cNvSpPr>
                  <a:spLocks/>
                </p:cNvSpPr>
                <p:nvPr/>
              </p:nvSpPr>
              <p:spPr bwMode="auto">
                <a:xfrm>
                  <a:off x="1664" y="179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26665" name="Group 41"/>
              <p:cNvGrpSpPr>
                <a:grpSpLocks/>
              </p:cNvGrpSpPr>
              <p:nvPr/>
            </p:nvGrpSpPr>
            <p:grpSpPr bwMode="auto">
              <a:xfrm>
                <a:off x="1892" y="1790"/>
                <a:ext cx="567" cy="209"/>
                <a:chOff x="1892" y="1790"/>
                <a:chExt cx="567" cy="209"/>
              </a:xfrm>
            </p:grpSpPr>
            <p:grpSp>
              <p:nvGrpSpPr>
                <p:cNvPr id="26656" name="Group 32"/>
                <p:cNvGrpSpPr>
                  <a:grpSpLocks/>
                </p:cNvGrpSpPr>
                <p:nvPr/>
              </p:nvGrpSpPr>
              <p:grpSpPr bwMode="auto">
                <a:xfrm>
                  <a:off x="1892" y="1790"/>
                  <a:ext cx="178" cy="209"/>
                  <a:chOff x="1892" y="1790"/>
                  <a:chExt cx="178" cy="209"/>
                </a:xfrm>
              </p:grpSpPr>
              <p:sp>
                <p:nvSpPr>
                  <p:cNvPr id="26653" name="Line 29"/>
                  <p:cNvSpPr>
                    <a:spLocks noChangeShapeType="1"/>
                  </p:cNvSpPr>
                  <p:nvPr/>
                </p:nvSpPr>
                <p:spPr bwMode="auto">
                  <a:xfrm>
                    <a:off x="1892" y="1999"/>
                    <a:ext cx="178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26654" name="Freeform 30"/>
                  <p:cNvSpPr>
                    <a:spLocks/>
                  </p:cNvSpPr>
                  <p:nvPr/>
                </p:nvSpPr>
                <p:spPr bwMode="auto">
                  <a:xfrm>
                    <a:off x="1904" y="1790"/>
                    <a:ext cx="59" cy="194"/>
                  </a:xfrm>
                  <a:custGeom>
                    <a:avLst/>
                    <a:gdLst>
                      <a:gd name="T0" fmla="*/ 58 w 59"/>
                      <a:gd name="T1" fmla="*/ 0 h 194"/>
                      <a:gd name="T2" fmla="*/ 58 w 59"/>
                      <a:gd name="T3" fmla="*/ 193 h 194"/>
                      <a:gd name="T4" fmla="*/ 0 w 59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58" y="0"/>
                        </a:moveTo>
                        <a:lnTo>
                          <a:pt x="58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26655" name="Freeform 31"/>
                  <p:cNvSpPr>
                    <a:spLocks/>
                  </p:cNvSpPr>
                  <p:nvPr/>
                </p:nvSpPr>
                <p:spPr bwMode="auto">
                  <a:xfrm>
                    <a:off x="2002" y="1790"/>
                    <a:ext cx="58" cy="194"/>
                  </a:xfrm>
                  <a:custGeom>
                    <a:avLst/>
                    <a:gdLst>
                      <a:gd name="T0" fmla="*/ 0 w 58"/>
                      <a:gd name="T1" fmla="*/ 193 h 194"/>
                      <a:gd name="T2" fmla="*/ 0 w 58"/>
                      <a:gd name="T3" fmla="*/ 0 h 194"/>
                      <a:gd name="T4" fmla="*/ 57 w 58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8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7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  <p:grpSp>
              <p:nvGrpSpPr>
                <p:cNvPr id="26660" name="Group 36"/>
                <p:cNvGrpSpPr>
                  <a:grpSpLocks/>
                </p:cNvGrpSpPr>
                <p:nvPr/>
              </p:nvGrpSpPr>
              <p:grpSpPr bwMode="auto">
                <a:xfrm>
                  <a:off x="2086" y="1790"/>
                  <a:ext cx="177" cy="209"/>
                  <a:chOff x="2086" y="1790"/>
                  <a:chExt cx="177" cy="209"/>
                </a:xfrm>
              </p:grpSpPr>
              <p:sp>
                <p:nvSpPr>
                  <p:cNvPr id="26657" name="Line 33"/>
                  <p:cNvSpPr>
                    <a:spLocks noChangeShapeType="1"/>
                  </p:cNvSpPr>
                  <p:nvPr/>
                </p:nvSpPr>
                <p:spPr bwMode="auto">
                  <a:xfrm>
                    <a:off x="2086" y="1999"/>
                    <a:ext cx="177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26658" name="Freeform 34"/>
                  <p:cNvSpPr>
                    <a:spLocks/>
                  </p:cNvSpPr>
                  <p:nvPr/>
                </p:nvSpPr>
                <p:spPr bwMode="auto">
                  <a:xfrm>
                    <a:off x="2098" y="1790"/>
                    <a:ext cx="58" cy="194"/>
                  </a:xfrm>
                  <a:custGeom>
                    <a:avLst/>
                    <a:gdLst>
                      <a:gd name="T0" fmla="*/ 57 w 58"/>
                      <a:gd name="T1" fmla="*/ 0 h 194"/>
                      <a:gd name="T2" fmla="*/ 57 w 58"/>
                      <a:gd name="T3" fmla="*/ 193 h 194"/>
                      <a:gd name="T4" fmla="*/ 0 w 58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8" h="194">
                        <a:moveTo>
                          <a:pt x="57" y="0"/>
                        </a:moveTo>
                        <a:lnTo>
                          <a:pt x="57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26659" name="Freeform 35"/>
                  <p:cNvSpPr>
                    <a:spLocks/>
                  </p:cNvSpPr>
                  <p:nvPr/>
                </p:nvSpPr>
                <p:spPr bwMode="auto">
                  <a:xfrm>
                    <a:off x="2197" y="1790"/>
                    <a:ext cx="59" cy="194"/>
                  </a:xfrm>
                  <a:custGeom>
                    <a:avLst/>
                    <a:gdLst>
                      <a:gd name="T0" fmla="*/ 0 w 59"/>
                      <a:gd name="T1" fmla="*/ 193 h 194"/>
                      <a:gd name="T2" fmla="*/ 0 w 59"/>
                      <a:gd name="T3" fmla="*/ 0 h 194"/>
                      <a:gd name="T4" fmla="*/ 58 w 59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8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  <p:grpSp>
              <p:nvGrpSpPr>
                <p:cNvPr id="26664" name="Group 40"/>
                <p:cNvGrpSpPr>
                  <a:grpSpLocks/>
                </p:cNvGrpSpPr>
                <p:nvPr/>
              </p:nvGrpSpPr>
              <p:grpSpPr bwMode="auto">
                <a:xfrm>
                  <a:off x="2281" y="1790"/>
                  <a:ext cx="178" cy="209"/>
                  <a:chOff x="2281" y="1790"/>
                  <a:chExt cx="178" cy="209"/>
                </a:xfrm>
              </p:grpSpPr>
              <p:sp>
                <p:nvSpPr>
                  <p:cNvPr id="26661" name="Line 37"/>
                  <p:cNvSpPr>
                    <a:spLocks noChangeShapeType="1"/>
                  </p:cNvSpPr>
                  <p:nvPr/>
                </p:nvSpPr>
                <p:spPr bwMode="auto">
                  <a:xfrm>
                    <a:off x="2281" y="1999"/>
                    <a:ext cx="178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26662" name="Freeform 38"/>
                  <p:cNvSpPr>
                    <a:spLocks/>
                  </p:cNvSpPr>
                  <p:nvPr/>
                </p:nvSpPr>
                <p:spPr bwMode="auto">
                  <a:xfrm>
                    <a:off x="2293" y="1790"/>
                    <a:ext cx="59" cy="194"/>
                  </a:xfrm>
                  <a:custGeom>
                    <a:avLst/>
                    <a:gdLst>
                      <a:gd name="T0" fmla="*/ 58 w 59"/>
                      <a:gd name="T1" fmla="*/ 0 h 194"/>
                      <a:gd name="T2" fmla="*/ 58 w 59"/>
                      <a:gd name="T3" fmla="*/ 193 h 194"/>
                      <a:gd name="T4" fmla="*/ 0 w 59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58" y="0"/>
                        </a:moveTo>
                        <a:lnTo>
                          <a:pt x="58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26663" name="Freeform 39"/>
                  <p:cNvSpPr>
                    <a:spLocks/>
                  </p:cNvSpPr>
                  <p:nvPr/>
                </p:nvSpPr>
                <p:spPr bwMode="auto">
                  <a:xfrm>
                    <a:off x="2391" y="1790"/>
                    <a:ext cx="59" cy="194"/>
                  </a:xfrm>
                  <a:custGeom>
                    <a:avLst/>
                    <a:gdLst>
                      <a:gd name="T0" fmla="*/ 0 w 59"/>
                      <a:gd name="T1" fmla="*/ 193 h 194"/>
                      <a:gd name="T2" fmla="*/ 0 w 59"/>
                      <a:gd name="T3" fmla="*/ 0 h 194"/>
                      <a:gd name="T4" fmla="*/ 58 w 59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8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</p:grpSp>
        </p:grpSp>
        <p:grpSp>
          <p:nvGrpSpPr>
            <p:cNvPr id="26678" name="Group 54"/>
            <p:cNvGrpSpPr>
              <a:grpSpLocks/>
            </p:cNvGrpSpPr>
            <p:nvPr/>
          </p:nvGrpSpPr>
          <p:grpSpPr bwMode="auto">
            <a:xfrm>
              <a:off x="2549" y="1790"/>
              <a:ext cx="567" cy="209"/>
              <a:chOff x="2549" y="1790"/>
              <a:chExt cx="567" cy="209"/>
            </a:xfrm>
          </p:grpSpPr>
          <p:grpSp>
            <p:nvGrpSpPr>
              <p:cNvPr id="26670" name="Group 46"/>
              <p:cNvGrpSpPr>
                <a:grpSpLocks/>
              </p:cNvGrpSpPr>
              <p:nvPr/>
            </p:nvGrpSpPr>
            <p:grpSpPr bwMode="auto">
              <a:xfrm>
                <a:off x="2549" y="1790"/>
                <a:ext cx="178" cy="209"/>
                <a:chOff x="2549" y="1790"/>
                <a:chExt cx="178" cy="209"/>
              </a:xfrm>
            </p:grpSpPr>
            <p:sp>
              <p:nvSpPr>
                <p:cNvPr id="26667" name="Line 43"/>
                <p:cNvSpPr>
                  <a:spLocks noChangeShapeType="1"/>
                </p:cNvSpPr>
                <p:nvPr/>
              </p:nvSpPr>
              <p:spPr bwMode="auto">
                <a:xfrm>
                  <a:off x="2549" y="199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6668" name="Freeform 44"/>
                <p:cNvSpPr>
                  <a:spLocks/>
                </p:cNvSpPr>
                <p:nvPr/>
              </p:nvSpPr>
              <p:spPr bwMode="auto">
                <a:xfrm>
                  <a:off x="2562" y="1790"/>
                  <a:ext cx="58" cy="194"/>
                </a:xfrm>
                <a:custGeom>
                  <a:avLst/>
                  <a:gdLst>
                    <a:gd name="T0" fmla="*/ 57 w 58"/>
                    <a:gd name="T1" fmla="*/ 0 h 194"/>
                    <a:gd name="T2" fmla="*/ 57 w 58"/>
                    <a:gd name="T3" fmla="*/ 193 h 194"/>
                    <a:gd name="T4" fmla="*/ 0 w 58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57" y="0"/>
                      </a:moveTo>
                      <a:lnTo>
                        <a:pt x="57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6669" name="Freeform 45"/>
                <p:cNvSpPr>
                  <a:spLocks/>
                </p:cNvSpPr>
                <p:nvPr/>
              </p:nvSpPr>
              <p:spPr bwMode="auto">
                <a:xfrm>
                  <a:off x="2660" y="179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26674" name="Group 50"/>
              <p:cNvGrpSpPr>
                <a:grpSpLocks/>
              </p:cNvGrpSpPr>
              <p:nvPr/>
            </p:nvGrpSpPr>
            <p:grpSpPr bwMode="auto">
              <a:xfrm>
                <a:off x="2744" y="1790"/>
                <a:ext cx="178" cy="209"/>
                <a:chOff x="2744" y="1790"/>
                <a:chExt cx="178" cy="209"/>
              </a:xfrm>
            </p:grpSpPr>
            <p:sp>
              <p:nvSpPr>
                <p:cNvPr id="26671" name="Line 47"/>
                <p:cNvSpPr>
                  <a:spLocks noChangeShapeType="1"/>
                </p:cNvSpPr>
                <p:nvPr/>
              </p:nvSpPr>
              <p:spPr bwMode="auto">
                <a:xfrm>
                  <a:off x="2744" y="199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6672" name="Freeform 48"/>
                <p:cNvSpPr>
                  <a:spLocks/>
                </p:cNvSpPr>
                <p:nvPr/>
              </p:nvSpPr>
              <p:spPr bwMode="auto">
                <a:xfrm>
                  <a:off x="2756" y="1790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6673" name="Freeform 49"/>
                <p:cNvSpPr>
                  <a:spLocks/>
                </p:cNvSpPr>
                <p:nvPr/>
              </p:nvSpPr>
              <p:spPr bwMode="auto">
                <a:xfrm>
                  <a:off x="2855" y="1790"/>
                  <a:ext cx="58" cy="194"/>
                </a:xfrm>
                <a:custGeom>
                  <a:avLst/>
                  <a:gdLst>
                    <a:gd name="T0" fmla="*/ 0 w 58"/>
                    <a:gd name="T1" fmla="*/ 193 h 194"/>
                    <a:gd name="T2" fmla="*/ 0 w 58"/>
                    <a:gd name="T3" fmla="*/ 0 h 194"/>
                    <a:gd name="T4" fmla="*/ 57 w 58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7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26677" name="Group 53"/>
              <p:cNvGrpSpPr>
                <a:grpSpLocks/>
              </p:cNvGrpSpPr>
              <p:nvPr/>
            </p:nvGrpSpPr>
            <p:grpSpPr bwMode="auto">
              <a:xfrm>
                <a:off x="2938" y="1790"/>
                <a:ext cx="178" cy="209"/>
                <a:chOff x="2938" y="1790"/>
                <a:chExt cx="178" cy="209"/>
              </a:xfrm>
            </p:grpSpPr>
            <p:sp>
              <p:nvSpPr>
                <p:cNvPr id="26675" name="Line 51"/>
                <p:cNvSpPr>
                  <a:spLocks noChangeShapeType="1"/>
                </p:cNvSpPr>
                <p:nvPr/>
              </p:nvSpPr>
              <p:spPr bwMode="auto">
                <a:xfrm>
                  <a:off x="2938" y="199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6676" name="Freeform 52"/>
                <p:cNvSpPr>
                  <a:spLocks/>
                </p:cNvSpPr>
                <p:nvPr/>
              </p:nvSpPr>
              <p:spPr bwMode="auto">
                <a:xfrm>
                  <a:off x="2950" y="1790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</p:grpSp>
        <p:sp>
          <p:nvSpPr>
            <p:cNvPr id="26679" name="Line 55"/>
            <p:cNvSpPr>
              <a:spLocks noChangeShapeType="1"/>
            </p:cNvSpPr>
            <p:nvPr/>
          </p:nvSpPr>
          <p:spPr bwMode="auto">
            <a:xfrm>
              <a:off x="3133" y="1999"/>
              <a:ext cx="177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26680" name="Line 56"/>
            <p:cNvSpPr>
              <a:spLocks noChangeShapeType="1"/>
            </p:cNvSpPr>
            <p:nvPr/>
          </p:nvSpPr>
          <p:spPr bwMode="auto">
            <a:xfrm>
              <a:off x="3327" y="1999"/>
              <a:ext cx="17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grpSp>
          <p:nvGrpSpPr>
            <p:cNvPr id="26690" name="Group 66"/>
            <p:cNvGrpSpPr>
              <a:grpSpLocks/>
            </p:cNvGrpSpPr>
            <p:nvPr/>
          </p:nvGrpSpPr>
          <p:grpSpPr bwMode="auto">
            <a:xfrm>
              <a:off x="3623" y="1999"/>
              <a:ext cx="1951" cy="0"/>
              <a:chOff x="3623" y="1999"/>
              <a:chExt cx="1951" cy="0"/>
            </a:xfrm>
          </p:grpSpPr>
          <p:sp>
            <p:nvSpPr>
              <p:cNvPr id="26681" name="Line 57"/>
              <p:cNvSpPr>
                <a:spLocks noChangeShapeType="1"/>
              </p:cNvSpPr>
              <p:nvPr/>
            </p:nvSpPr>
            <p:spPr bwMode="auto">
              <a:xfrm>
                <a:off x="3623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6682" name="Line 58"/>
              <p:cNvSpPr>
                <a:spLocks noChangeShapeType="1"/>
              </p:cNvSpPr>
              <p:nvPr/>
            </p:nvSpPr>
            <p:spPr bwMode="auto">
              <a:xfrm>
                <a:off x="3961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6683" name="Line 59"/>
              <p:cNvSpPr>
                <a:spLocks noChangeShapeType="1"/>
              </p:cNvSpPr>
              <p:nvPr/>
            </p:nvSpPr>
            <p:spPr bwMode="auto">
              <a:xfrm>
                <a:off x="4156" y="199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6684" name="Line 60"/>
              <p:cNvSpPr>
                <a:spLocks noChangeShapeType="1"/>
              </p:cNvSpPr>
              <p:nvPr/>
            </p:nvSpPr>
            <p:spPr bwMode="auto">
              <a:xfrm>
                <a:off x="4350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6685" name="Line 61"/>
              <p:cNvSpPr>
                <a:spLocks noChangeShapeType="1"/>
              </p:cNvSpPr>
              <p:nvPr/>
            </p:nvSpPr>
            <p:spPr bwMode="auto">
              <a:xfrm>
                <a:off x="4619" y="199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6686" name="Line 62"/>
              <p:cNvSpPr>
                <a:spLocks noChangeShapeType="1"/>
              </p:cNvSpPr>
              <p:nvPr/>
            </p:nvSpPr>
            <p:spPr bwMode="auto">
              <a:xfrm>
                <a:off x="4813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6687" name="Line 63"/>
              <p:cNvSpPr>
                <a:spLocks noChangeShapeType="1"/>
              </p:cNvSpPr>
              <p:nvPr/>
            </p:nvSpPr>
            <p:spPr bwMode="auto">
              <a:xfrm>
                <a:off x="5008" y="199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6688" name="Line 64"/>
              <p:cNvSpPr>
                <a:spLocks noChangeShapeType="1"/>
              </p:cNvSpPr>
              <p:nvPr/>
            </p:nvSpPr>
            <p:spPr bwMode="auto">
              <a:xfrm>
                <a:off x="5202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6689" name="Line 65"/>
              <p:cNvSpPr>
                <a:spLocks noChangeShapeType="1"/>
              </p:cNvSpPr>
              <p:nvPr/>
            </p:nvSpPr>
            <p:spPr bwMode="auto">
              <a:xfrm>
                <a:off x="5396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26751" name="Group 127"/>
          <p:cNvGrpSpPr>
            <a:grpSpLocks/>
          </p:cNvGrpSpPr>
          <p:nvPr/>
        </p:nvGrpSpPr>
        <p:grpSpPr bwMode="auto">
          <a:xfrm>
            <a:off x="1781175" y="3603625"/>
            <a:ext cx="8591550" cy="331788"/>
            <a:chOff x="162" y="2270"/>
            <a:chExt cx="5412" cy="209"/>
          </a:xfrm>
        </p:grpSpPr>
        <p:grpSp>
          <p:nvGrpSpPr>
            <p:cNvPr id="26695" name="Group 71"/>
            <p:cNvGrpSpPr>
              <a:grpSpLocks/>
            </p:cNvGrpSpPr>
            <p:nvPr/>
          </p:nvGrpSpPr>
          <p:grpSpPr bwMode="auto">
            <a:xfrm>
              <a:off x="162" y="2270"/>
              <a:ext cx="178" cy="209"/>
              <a:chOff x="162" y="2270"/>
              <a:chExt cx="178" cy="209"/>
            </a:xfrm>
          </p:grpSpPr>
          <p:sp>
            <p:nvSpPr>
              <p:cNvPr id="26692" name="Line 68"/>
              <p:cNvSpPr>
                <a:spLocks noChangeShapeType="1"/>
              </p:cNvSpPr>
              <p:nvPr/>
            </p:nvSpPr>
            <p:spPr bwMode="auto">
              <a:xfrm>
                <a:off x="162" y="247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6693" name="Freeform 69"/>
              <p:cNvSpPr>
                <a:spLocks/>
              </p:cNvSpPr>
              <p:nvPr/>
            </p:nvSpPr>
            <p:spPr bwMode="auto">
              <a:xfrm>
                <a:off x="174" y="2270"/>
                <a:ext cx="59" cy="194"/>
              </a:xfrm>
              <a:custGeom>
                <a:avLst/>
                <a:gdLst>
                  <a:gd name="T0" fmla="*/ 58 w 59"/>
                  <a:gd name="T1" fmla="*/ 0 h 194"/>
                  <a:gd name="T2" fmla="*/ 58 w 59"/>
                  <a:gd name="T3" fmla="*/ 193 h 194"/>
                  <a:gd name="T4" fmla="*/ 0 w 59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58" y="0"/>
                    </a:moveTo>
                    <a:lnTo>
                      <a:pt x="58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6694" name="Freeform 70"/>
              <p:cNvSpPr>
                <a:spLocks/>
              </p:cNvSpPr>
              <p:nvPr/>
            </p:nvSpPr>
            <p:spPr bwMode="auto">
              <a:xfrm>
                <a:off x="272" y="2270"/>
                <a:ext cx="59" cy="194"/>
              </a:xfrm>
              <a:custGeom>
                <a:avLst/>
                <a:gdLst>
                  <a:gd name="T0" fmla="*/ 0 w 59"/>
                  <a:gd name="T1" fmla="*/ 193 h 194"/>
                  <a:gd name="T2" fmla="*/ 0 w 59"/>
                  <a:gd name="T3" fmla="*/ 0 h 194"/>
                  <a:gd name="T4" fmla="*/ 58 w 59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8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26699" name="Group 75"/>
            <p:cNvGrpSpPr>
              <a:grpSpLocks/>
            </p:cNvGrpSpPr>
            <p:nvPr/>
          </p:nvGrpSpPr>
          <p:grpSpPr bwMode="auto">
            <a:xfrm>
              <a:off x="498" y="2270"/>
              <a:ext cx="178" cy="209"/>
              <a:chOff x="498" y="2270"/>
              <a:chExt cx="178" cy="209"/>
            </a:xfrm>
          </p:grpSpPr>
          <p:sp>
            <p:nvSpPr>
              <p:cNvPr id="26696" name="Line 72"/>
              <p:cNvSpPr>
                <a:spLocks noChangeShapeType="1"/>
              </p:cNvSpPr>
              <p:nvPr/>
            </p:nvSpPr>
            <p:spPr bwMode="auto">
              <a:xfrm>
                <a:off x="498" y="247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6697" name="Freeform 73"/>
              <p:cNvSpPr>
                <a:spLocks/>
              </p:cNvSpPr>
              <p:nvPr/>
            </p:nvSpPr>
            <p:spPr bwMode="auto">
              <a:xfrm>
                <a:off x="510" y="2270"/>
                <a:ext cx="59" cy="194"/>
              </a:xfrm>
              <a:custGeom>
                <a:avLst/>
                <a:gdLst>
                  <a:gd name="T0" fmla="*/ 58 w 59"/>
                  <a:gd name="T1" fmla="*/ 0 h 194"/>
                  <a:gd name="T2" fmla="*/ 58 w 59"/>
                  <a:gd name="T3" fmla="*/ 193 h 194"/>
                  <a:gd name="T4" fmla="*/ 0 w 59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58" y="0"/>
                    </a:moveTo>
                    <a:lnTo>
                      <a:pt x="58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6698" name="Freeform 74"/>
              <p:cNvSpPr>
                <a:spLocks/>
              </p:cNvSpPr>
              <p:nvPr/>
            </p:nvSpPr>
            <p:spPr bwMode="auto">
              <a:xfrm>
                <a:off x="608" y="2270"/>
                <a:ext cx="59" cy="194"/>
              </a:xfrm>
              <a:custGeom>
                <a:avLst/>
                <a:gdLst>
                  <a:gd name="T0" fmla="*/ 0 w 59"/>
                  <a:gd name="T1" fmla="*/ 193 h 194"/>
                  <a:gd name="T2" fmla="*/ 0 w 59"/>
                  <a:gd name="T3" fmla="*/ 0 h 194"/>
                  <a:gd name="T4" fmla="*/ 58 w 59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8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26712" name="Group 88"/>
            <p:cNvGrpSpPr>
              <a:grpSpLocks/>
            </p:cNvGrpSpPr>
            <p:nvPr/>
          </p:nvGrpSpPr>
          <p:grpSpPr bwMode="auto">
            <a:xfrm>
              <a:off x="836" y="2270"/>
              <a:ext cx="567" cy="209"/>
              <a:chOff x="836" y="2270"/>
              <a:chExt cx="567" cy="209"/>
            </a:xfrm>
          </p:grpSpPr>
          <p:grpSp>
            <p:nvGrpSpPr>
              <p:cNvPr id="26703" name="Group 79"/>
              <p:cNvGrpSpPr>
                <a:grpSpLocks/>
              </p:cNvGrpSpPr>
              <p:nvPr/>
            </p:nvGrpSpPr>
            <p:grpSpPr bwMode="auto">
              <a:xfrm>
                <a:off x="836" y="2270"/>
                <a:ext cx="178" cy="209"/>
                <a:chOff x="836" y="2270"/>
                <a:chExt cx="178" cy="209"/>
              </a:xfrm>
            </p:grpSpPr>
            <p:sp>
              <p:nvSpPr>
                <p:cNvPr id="26700" name="Line 76"/>
                <p:cNvSpPr>
                  <a:spLocks noChangeShapeType="1"/>
                </p:cNvSpPr>
                <p:nvPr/>
              </p:nvSpPr>
              <p:spPr bwMode="auto">
                <a:xfrm>
                  <a:off x="836" y="247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6701" name="Freeform 77"/>
                <p:cNvSpPr>
                  <a:spLocks/>
                </p:cNvSpPr>
                <p:nvPr/>
              </p:nvSpPr>
              <p:spPr bwMode="auto">
                <a:xfrm>
                  <a:off x="848" y="2270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6702" name="Freeform 78"/>
                <p:cNvSpPr>
                  <a:spLocks/>
                </p:cNvSpPr>
                <p:nvPr/>
              </p:nvSpPr>
              <p:spPr bwMode="auto">
                <a:xfrm>
                  <a:off x="946" y="2270"/>
                  <a:ext cx="58" cy="194"/>
                </a:xfrm>
                <a:custGeom>
                  <a:avLst/>
                  <a:gdLst>
                    <a:gd name="T0" fmla="*/ 0 w 58"/>
                    <a:gd name="T1" fmla="*/ 193 h 194"/>
                    <a:gd name="T2" fmla="*/ 0 w 58"/>
                    <a:gd name="T3" fmla="*/ 0 h 194"/>
                    <a:gd name="T4" fmla="*/ 57 w 58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7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26707" name="Group 83"/>
              <p:cNvGrpSpPr>
                <a:grpSpLocks/>
              </p:cNvGrpSpPr>
              <p:nvPr/>
            </p:nvGrpSpPr>
            <p:grpSpPr bwMode="auto">
              <a:xfrm>
                <a:off x="1030" y="2270"/>
                <a:ext cx="177" cy="209"/>
                <a:chOff x="1030" y="2270"/>
                <a:chExt cx="177" cy="209"/>
              </a:xfrm>
            </p:grpSpPr>
            <p:sp>
              <p:nvSpPr>
                <p:cNvPr id="26704" name="Line 80"/>
                <p:cNvSpPr>
                  <a:spLocks noChangeShapeType="1"/>
                </p:cNvSpPr>
                <p:nvPr/>
              </p:nvSpPr>
              <p:spPr bwMode="auto">
                <a:xfrm>
                  <a:off x="1030" y="2479"/>
                  <a:ext cx="177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6705" name="Freeform 81"/>
                <p:cNvSpPr>
                  <a:spLocks/>
                </p:cNvSpPr>
                <p:nvPr/>
              </p:nvSpPr>
              <p:spPr bwMode="auto">
                <a:xfrm>
                  <a:off x="1042" y="2270"/>
                  <a:ext cx="58" cy="194"/>
                </a:xfrm>
                <a:custGeom>
                  <a:avLst/>
                  <a:gdLst>
                    <a:gd name="T0" fmla="*/ 57 w 58"/>
                    <a:gd name="T1" fmla="*/ 0 h 194"/>
                    <a:gd name="T2" fmla="*/ 57 w 58"/>
                    <a:gd name="T3" fmla="*/ 193 h 194"/>
                    <a:gd name="T4" fmla="*/ 0 w 58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57" y="0"/>
                      </a:moveTo>
                      <a:lnTo>
                        <a:pt x="57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6706" name="Freeform 82"/>
                <p:cNvSpPr>
                  <a:spLocks/>
                </p:cNvSpPr>
                <p:nvPr/>
              </p:nvSpPr>
              <p:spPr bwMode="auto">
                <a:xfrm>
                  <a:off x="1141" y="227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26711" name="Group 87"/>
              <p:cNvGrpSpPr>
                <a:grpSpLocks/>
              </p:cNvGrpSpPr>
              <p:nvPr/>
            </p:nvGrpSpPr>
            <p:grpSpPr bwMode="auto">
              <a:xfrm>
                <a:off x="1225" y="2270"/>
                <a:ext cx="178" cy="209"/>
                <a:chOff x="1225" y="2270"/>
                <a:chExt cx="178" cy="209"/>
              </a:xfrm>
            </p:grpSpPr>
            <p:sp>
              <p:nvSpPr>
                <p:cNvPr id="26708" name="Line 84"/>
                <p:cNvSpPr>
                  <a:spLocks noChangeShapeType="1"/>
                </p:cNvSpPr>
                <p:nvPr/>
              </p:nvSpPr>
              <p:spPr bwMode="auto">
                <a:xfrm>
                  <a:off x="1225" y="247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6709" name="Freeform 85"/>
                <p:cNvSpPr>
                  <a:spLocks/>
                </p:cNvSpPr>
                <p:nvPr/>
              </p:nvSpPr>
              <p:spPr bwMode="auto">
                <a:xfrm>
                  <a:off x="1237" y="2270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6710" name="Freeform 86"/>
                <p:cNvSpPr>
                  <a:spLocks/>
                </p:cNvSpPr>
                <p:nvPr/>
              </p:nvSpPr>
              <p:spPr bwMode="auto">
                <a:xfrm>
                  <a:off x="1335" y="227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</p:grpSp>
        <p:grpSp>
          <p:nvGrpSpPr>
            <p:cNvPr id="26730" name="Group 106"/>
            <p:cNvGrpSpPr>
              <a:grpSpLocks/>
            </p:cNvGrpSpPr>
            <p:nvPr/>
          </p:nvGrpSpPr>
          <p:grpSpPr bwMode="auto">
            <a:xfrm>
              <a:off x="1553" y="2270"/>
              <a:ext cx="906" cy="209"/>
              <a:chOff x="1553" y="2270"/>
              <a:chExt cx="906" cy="209"/>
            </a:xfrm>
          </p:grpSpPr>
          <p:grpSp>
            <p:nvGrpSpPr>
              <p:cNvPr id="26716" name="Group 92"/>
              <p:cNvGrpSpPr>
                <a:grpSpLocks/>
              </p:cNvGrpSpPr>
              <p:nvPr/>
            </p:nvGrpSpPr>
            <p:grpSpPr bwMode="auto">
              <a:xfrm>
                <a:off x="1553" y="2270"/>
                <a:ext cx="177" cy="209"/>
                <a:chOff x="1553" y="2270"/>
                <a:chExt cx="177" cy="209"/>
              </a:xfrm>
            </p:grpSpPr>
            <p:sp>
              <p:nvSpPr>
                <p:cNvPr id="26713" name="Line 89"/>
                <p:cNvSpPr>
                  <a:spLocks noChangeShapeType="1"/>
                </p:cNvSpPr>
                <p:nvPr/>
              </p:nvSpPr>
              <p:spPr bwMode="auto">
                <a:xfrm>
                  <a:off x="1553" y="2479"/>
                  <a:ext cx="177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6714" name="Freeform 90"/>
                <p:cNvSpPr>
                  <a:spLocks/>
                </p:cNvSpPr>
                <p:nvPr/>
              </p:nvSpPr>
              <p:spPr bwMode="auto">
                <a:xfrm>
                  <a:off x="1565" y="2270"/>
                  <a:ext cx="58" cy="194"/>
                </a:xfrm>
                <a:custGeom>
                  <a:avLst/>
                  <a:gdLst>
                    <a:gd name="T0" fmla="*/ 57 w 58"/>
                    <a:gd name="T1" fmla="*/ 0 h 194"/>
                    <a:gd name="T2" fmla="*/ 57 w 58"/>
                    <a:gd name="T3" fmla="*/ 193 h 194"/>
                    <a:gd name="T4" fmla="*/ 0 w 58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57" y="0"/>
                      </a:moveTo>
                      <a:lnTo>
                        <a:pt x="57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6715" name="Freeform 91"/>
                <p:cNvSpPr>
                  <a:spLocks/>
                </p:cNvSpPr>
                <p:nvPr/>
              </p:nvSpPr>
              <p:spPr bwMode="auto">
                <a:xfrm>
                  <a:off x="1664" y="227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26729" name="Group 105"/>
              <p:cNvGrpSpPr>
                <a:grpSpLocks/>
              </p:cNvGrpSpPr>
              <p:nvPr/>
            </p:nvGrpSpPr>
            <p:grpSpPr bwMode="auto">
              <a:xfrm>
                <a:off x="1892" y="2270"/>
                <a:ext cx="567" cy="209"/>
                <a:chOff x="1892" y="2270"/>
                <a:chExt cx="567" cy="209"/>
              </a:xfrm>
            </p:grpSpPr>
            <p:grpSp>
              <p:nvGrpSpPr>
                <p:cNvPr id="26720" name="Group 96"/>
                <p:cNvGrpSpPr>
                  <a:grpSpLocks/>
                </p:cNvGrpSpPr>
                <p:nvPr/>
              </p:nvGrpSpPr>
              <p:grpSpPr bwMode="auto">
                <a:xfrm>
                  <a:off x="1892" y="2270"/>
                  <a:ext cx="178" cy="209"/>
                  <a:chOff x="1892" y="2270"/>
                  <a:chExt cx="178" cy="209"/>
                </a:xfrm>
              </p:grpSpPr>
              <p:sp>
                <p:nvSpPr>
                  <p:cNvPr id="26717" name="Line 93"/>
                  <p:cNvSpPr>
                    <a:spLocks noChangeShapeType="1"/>
                  </p:cNvSpPr>
                  <p:nvPr/>
                </p:nvSpPr>
                <p:spPr bwMode="auto">
                  <a:xfrm>
                    <a:off x="1892" y="2479"/>
                    <a:ext cx="178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26718" name="Freeform 94"/>
                  <p:cNvSpPr>
                    <a:spLocks/>
                  </p:cNvSpPr>
                  <p:nvPr/>
                </p:nvSpPr>
                <p:spPr bwMode="auto">
                  <a:xfrm>
                    <a:off x="1904" y="2270"/>
                    <a:ext cx="59" cy="194"/>
                  </a:xfrm>
                  <a:custGeom>
                    <a:avLst/>
                    <a:gdLst>
                      <a:gd name="T0" fmla="*/ 58 w 59"/>
                      <a:gd name="T1" fmla="*/ 0 h 194"/>
                      <a:gd name="T2" fmla="*/ 58 w 59"/>
                      <a:gd name="T3" fmla="*/ 193 h 194"/>
                      <a:gd name="T4" fmla="*/ 0 w 59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58" y="0"/>
                        </a:moveTo>
                        <a:lnTo>
                          <a:pt x="58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26719" name="Freeform 95"/>
                  <p:cNvSpPr>
                    <a:spLocks/>
                  </p:cNvSpPr>
                  <p:nvPr/>
                </p:nvSpPr>
                <p:spPr bwMode="auto">
                  <a:xfrm>
                    <a:off x="2002" y="2270"/>
                    <a:ext cx="58" cy="194"/>
                  </a:xfrm>
                  <a:custGeom>
                    <a:avLst/>
                    <a:gdLst>
                      <a:gd name="T0" fmla="*/ 0 w 58"/>
                      <a:gd name="T1" fmla="*/ 193 h 194"/>
                      <a:gd name="T2" fmla="*/ 0 w 58"/>
                      <a:gd name="T3" fmla="*/ 0 h 194"/>
                      <a:gd name="T4" fmla="*/ 57 w 58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8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7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  <p:grpSp>
              <p:nvGrpSpPr>
                <p:cNvPr id="26724" name="Group 100"/>
                <p:cNvGrpSpPr>
                  <a:grpSpLocks/>
                </p:cNvGrpSpPr>
                <p:nvPr/>
              </p:nvGrpSpPr>
              <p:grpSpPr bwMode="auto">
                <a:xfrm>
                  <a:off x="2086" y="2270"/>
                  <a:ext cx="177" cy="209"/>
                  <a:chOff x="2086" y="2270"/>
                  <a:chExt cx="177" cy="209"/>
                </a:xfrm>
              </p:grpSpPr>
              <p:sp>
                <p:nvSpPr>
                  <p:cNvPr id="26721" name="Line 97"/>
                  <p:cNvSpPr>
                    <a:spLocks noChangeShapeType="1"/>
                  </p:cNvSpPr>
                  <p:nvPr/>
                </p:nvSpPr>
                <p:spPr bwMode="auto">
                  <a:xfrm>
                    <a:off x="2086" y="2479"/>
                    <a:ext cx="177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26722" name="Freeform 98"/>
                  <p:cNvSpPr>
                    <a:spLocks/>
                  </p:cNvSpPr>
                  <p:nvPr/>
                </p:nvSpPr>
                <p:spPr bwMode="auto">
                  <a:xfrm>
                    <a:off x="2098" y="2270"/>
                    <a:ext cx="58" cy="194"/>
                  </a:xfrm>
                  <a:custGeom>
                    <a:avLst/>
                    <a:gdLst>
                      <a:gd name="T0" fmla="*/ 57 w 58"/>
                      <a:gd name="T1" fmla="*/ 0 h 194"/>
                      <a:gd name="T2" fmla="*/ 57 w 58"/>
                      <a:gd name="T3" fmla="*/ 193 h 194"/>
                      <a:gd name="T4" fmla="*/ 0 w 58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8" h="194">
                        <a:moveTo>
                          <a:pt x="57" y="0"/>
                        </a:moveTo>
                        <a:lnTo>
                          <a:pt x="57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26723" name="Freeform 99"/>
                  <p:cNvSpPr>
                    <a:spLocks/>
                  </p:cNvSpPr>
                  <p:nvPr/>
                </p:nvSpPr>
                <p:spPr bwMode="auto">
                  <a:xfrm>
                    <a:off x="2197" y="2270"/>
                    <a:ext cx="59" cy="194"/>
                  </a:xfrm>
                  <a:custGeom>
                    <a:avLst/>
                    <a:gdLst>
                      <a:gd name="T0" fmla="*/ 0 w 59"/>
                      <a:gd name="T1" fmla="*/ 193 h 194"/>
                      <a:gd name="T2" fmla="*/ 0 w 59"/>
                      <a:gd name="T3" fmla="*/ 0 h 194"/>
                      <a:gd name="T4" fmla="*/ 58 w 59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8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  <p:grpSp>
              <p:nvGrpSpPr>
                <p:cNvPr id="26728" name="Group 104"/>
                <p:cNvGrpSpPr>
                  <a:grpSpLocks/>
                </p:cNvGrpSpPr>
                <p:nvPr/>
              </p:nvGrpSpPr>
              <p:grpSpPr bwMode="auto">
                <a:xfrm>
                  <a:off x="2281" y="2270"/>
                  <a:ext cx="178" cy="209"/>
                  <a:chOff x="2281" y="2270"/>
                  <a:chExt cx="178" cy="209"/>
                </a:xfrm>
              </p:grpSpPr>
              <p:sp>
                <p:nvSpPr>
                  <p:cNvPr id="26725" name="Line 101"/>
                  <p:cNvSpPr>
                    <a:spLocks noChangeShapeType="1"/>
                  </p:cNvSpPr>
                  <p:nvPr/>
                </p:nvSpPr>
                <p:spPr bwMode="auto">
                  <a:xfrm>
                    <a:off x="2281" y="2479"/>
                    <a:ext cx="178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26726" name="Freeform 102"/>
                  <p:cNvSpPr>
                    <a:spLocks/>
                  </p:cNvSpPr>
                  <p:nvPr/>
                </p:nvSpPr>
                <p:spPr bwMode="auto">
                  <a:xfrm>
                    <a:off x="2293" y="2270"/>
                    <a:ext cx="59" cy="194"/>
                  </a:xfrm>
                  <a:custGeom>
                    <a:avLst/>
                    <a:gdLst>
                      <a:gd name="T0" fmla="*/ 58 w 59"/>
                      <a:gd name="T1" fmla="*/ 0 h 194"/>
                      <a:gd name="T2" fmla="*/ 58 w 59"/>
                      <a:gd name="T3" fmla="*/ 193 h 194"/>
                      <a:gd name="T4" fmla="*/ 0 w 59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58" y="0"/>
                        </a:moveTo>
                        <a:lnTo>
                          <a:pt x="58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26727" name="Freeform 103"/>
                  <p:cNvSpPr>
                    <a:spLocks/>
                  </p:cNvSpPr>
                  <p:nvPr/>
                </p:nvSpPr>
                <p:spPr bwMode="auto">
                  <a:xfrm>
                    <a:off x="2391" y="2270"/>
                    <a:ext cx="59" cy="194"/>
                  </a:xfrm>
                  <a:custGeom>
                    <a:avLst/>
                    <a:gdLst>
                      <a:gd name="T0" fmla="*/ 0 w 59"/>
                      <a:gd name="T1" fmla="*/ 193 h 194"/>
                      <a:gd name="T2" fmla="*/ 0 w 59"/>
                      <a:gd name="T3" fmla="*/ 0 h 194"/>
                      <a:gd name="T4" fmla="*/ 58 w 59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8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</p:grpSp>
        </p:grpSp>
        <p:sp>
          <p:nvSpPr>
            <p:cNvPr id="26731" name="Line 107"/>
            <p:cNvSpPr>
              <a:spLocks noChangeShapeType="1"/>
            </p:cNvSpPr>
            <p:nvPr/>
          </p:nvSpPr>
          <p:spPr bwMode="auto">
            <a:xfrm>
              <a:off x="2549" y="2479"/>
              <a:ext cx="17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26732" name="Freeform 108"/>
            <p:cNvSpPr>
              <a:spLocks/>
            </p:cNvSpPr>
            <p:nvPr/>
          </p:nvSpPr>
          <p:spPr bwMode="auto">
            <a:xfrm>
              <a:off x="2562" y="2270"/>
              <a:ext cx="58" cy="194"/>
            </a:xfrm>
            <a:custGeom>
              <a:avLst/>
              <a:gdLst>
                <a:gd name="T0" fmla="*/ 57 w 58"/>
                <a:gd name="T1" fmla="*/ 0 h 194"/>
                <a:gd name="T2" fmla="*/ 57 w 58"/>
                <a:gd name="T3" fmla="*/ 193 h 194"/>
                <a:gd name="T4" fmla="*/ 0 w 58"/>
                <a:gd name="T5" fmla="*/ 14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8" h="194">
                  <a:moveTo>
                    <a:pt x="57" y="0"/>
                  </a:moveTo>
                  <a:lnTo>
                    <a:pt x="57" y="193"/>
                  </a:lnTo>
                  <a:lnTo>
                    <a:pt x="0" y="144"/>
                  </a:lnTo>
                </a:path>
              </a:pathLst>
            </a:custGeom>
            <a:noFill/>
            <a:ln w="381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26733" name="Line 109"/>
            <p:cNvSpPr>
              <a:spLocks noChangeShapeType="1"/>
            </p:cNvSpPr>
            <p:nvPr/>
          </p:nvSpPr>
          <p:spPr bwMode="auto">
            <a:xfrm>
              <a:off x="2744" y="2479"/>
              <a:ext cx="17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26734" name="Freeform 110"/>
            <p:cNvSpPr>
              <a:spLocks/>
            </p:cNvSpPr>
            <p:nvPr/>
          </p:nvSpPr>
          <p:spPr bwMode="auto">
            <a:xfrm>
              <a:off x="2756" y="2270"/>
              <a:ext cx="59" cy="194"/>
            </a:xfrm>
            <a:custGeom>
              <a:avLst/>
              <a:gdLst>
                <a:gd name="T0" fmla="*/ 58 w 59"/>
                <a:gd name="T1" fmla="*/ 0 h 194"/>
                <a:gd name="T2" fmla="*/ 58 w 59"/>
                <a:gd name="T3" fmla="*/ 193 h 194"/>
                <a:gd name="T4" fmla="*/ 0 w 59"/>
                <a:gd name="T5" fmla="*/ 14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94">
                  <a:moveTo>
                    <a:pt x="58" y="0"/>
                  </a:moveTo>
                  <a:lnTo>
                    <a:pt x="58" y="193"/>
                  </a:lnTo>
                  <a:lnTo>
                    <a:pt x="0" y="144"/>
                  </a:lnTo>
                </a:path>
              </a:pathLst>
            </a:custGeom>
            <a:noFill/>
            <a:ln w="381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26735" name="Line 111"/>
            <p:cNvSpPr>
              <a:spLocks noChangeShapeType="1"/>
            </p:cNvSpPr>
            <p:nvPr/>
          </p:nvSpPr>
          <p:spPr bwMode="auto">
            <a:xfrm>
              <a:off x="2938" y="2479"/>
              <a:ext cx="17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26736" name="Freeform 112"/>
            <p:cNvSpPr>
              <a:spLocks/>
            </p:cNvSpPr>
            <p:nvPr/>
          </p:nvSpPr>
          <p:spPr bwMode="auto">
            <a:xfrm>
              <a:off x="2950" y="2270"/>
              <a:ext cx="59" cy="194"/>
            </a:xfrm>
            <a:custGeom>
              <a:avLst/>
              <a:gdLst>
                <a:gd name="T0" fmla="*/ 58 w 59"/>
                <a:gd name="T1" fmla="*/ 0 h 194"/>
                <a:gd name="T2" fmla="*/ 58 w 59"/>
                <a:gd name="T3" fmla="*/ 193 h 194"/>
                <a:gd name="T4" fmla="*/ 0 w 59"/>
                <a:gd name="T5" fmla="*/ 14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94">
                  <a:moveTo>
                    <a:pt x="58" y="0"/>
                  </a:moveTo>
                  <a:lnTo>
                    <a:pt x="58" y="193"/>
                  </a:lnTo>
                  <a:lnTo>
                    <a:pt x="0" y="144"/>
                  </a:lnTo>
                </a:path>
              </a:pathLst>
            </a:custGeom>
            <a:noFill/>
            <a:ln w="381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26737" name="Line 113"/>
            <p:cNvSpPr>
              <a:spLocks noChangeShapeType="1"/>
            </p:cNvSpPr>
            <p:nvPr/>
          </p:nvSpPr>
          <p:spPr bwMode="auto">
            <a:xfrm>
              <a:off x="3133" y="2479"/>
              <a:ext cx="177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26738" name="Freeform 114"/>
            <p:cNvSpPr>
              <a:spLocks/>
            </p:cNvSpPr>
            <p:nvPr/>
          </p:nvSpPr>
          <p:spPr bwMode="auto">
            <a:xfrm>
              <a:off x="3145" y="2270"/>
              <a:ext cx="58" cy="194"/>
            </a:xfrm>
            <a:custGeom>
              <a:avLst/>
              <a:gdLst>
                <a:gd name="T0" fmla="*/ 57 w 58"/>
                <a:gd name="T1" fmla="*/ 0 h 194"/>
                <a:gd name="T2" fmla="*/ 57 w 58"/>
                <a:gd name="T3" fmla="*/ 193 h 194"/>
                <a:gd name="T4" fmla="*/ 0 w 58"/>
                <a:gd name="T5" fmla="*/ 14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8" h="194">
                  <a:moveTo>
                    <a:pt x="57" y="0"/>
                  </a:moveTo>
                  <a:lnTo>
                    <a:pt x="57" y="193"/>
                  </a:lnTo>
                  <a:lnTo>
                    <a:pt x="0" y="144"/>
                  </a:lnTo>
                </a:path>
              </a:pathLst>
            </a:custGeom>
            <a:noFill/>
            <a:ln w="381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26739" name="Line 115"/>
            <p:cNvSpPr>
              <a:spLocks noChangeShapeType="1"/>
            </p:cNvSpPr>
            <p:nvPr/>
          </p:nvSpPr>
          <p:spPr bwMode="auto">
            <a:xfrm>
              <a:off x="3327" y="2479"/>
              <a:ext cx="17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26740" name="Freeform 116"/>
            <p:cNvSpPr>
              <a:spLocks/>
            </p:cNvSpPr>
            <p:nvPr/>
          </p:nvSpPr>
          <p:spPr bwMode="auto">
            <a:xfrm>
              <a:off x="3339" y="2270"/>
              <a:ext cx="59" cy="194"/>
            </a:xfrm>
            <a:custGeom>
              <a:avLst/>
              <a:gdLst>
                <a:gd name="T0" fmla="*/ 58 w 59"/>
                <a:gd name="T1" fmla="*/ 0 h 194"/>
                <a:gd name="T2" fmla="*/ 58 w 59"/>
                <a:gd name="T3" fmla="*/ 193 h 194"/>
                <a:gd name="T4" fmla="*/ 0 w 59"/>
                <a:gd name="T5" fmla="*/ 14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94">
                  <a:moveTo>
                    <a:pt x="58" y="0"/>
                  </a:moveTo>
                  <a:lnTo>
                    <a:pt x="58" y="193"/>
                  </a:lnTo>
                  <a:lnTo>
                    <a:pt x="0" y="144"/>
                  </a:lnTo>
                </a:path>
              </a:pathLst>
            </a:custGeom>
            <a:noFill/>
            <a:ln w="381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grpSp>
          <p:nvGrpSpPr>
            <p:cNvPr id="26750" name="Group 126"/>
            <p:cNvGrpSpPr>
              <a:grpSpLocks/>
            </p:cNvGrpSpPr>
            <p:nvPr/>
          </p:nvGrpSpPr>
          <p:grpSpPr bwMode="auto">
            <a:xfrm>
              <a:off x="3623" y="2479"/>
              <a:ext cx="1951" cy="0"/>
              <a:chOff x="3623" y="2479"/>
              <a:chExt cx="1951" cy="0"/>
            </a:xfrm>
          </p:grpSpPr>
          <p:sp>
            <p:nvSpPr>
              <p:cNvPr id="26741" name="Line 117"/>
              <p:cNvSpPr>
                <a:spLocks noChangeShapeType="1"/>
              </p:cNvSpPr>
              <p:nvPr/>
            </p:nvSpPr>
            <p:spPr bwMode="auto">
              <a:xfrm>
                <a:off x="3623" y="247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6742" name="Line 118"/>
              <p:cNvSpPr>
                <a:spLocks noChangeShapeType="1"/>
              </p:cNvSpPr>
              <p:nvPr/>
            </p:nvSpPr>
            <p:spPr bwMode="auto">
              <a:xfrm>
                <a:off x="3961" y="247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6743" name="Line 119"/>
              <p:cNvSpPr>
                <a:spLocks noChangeShapeType="1"/>
              </p:cNvSpPr>
              <p:nvPr/>
            </p:nvSpPr>
            <p:spPr bwMode="auto">
              <a:xfrm>
                <a:off x="4156" y="247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6744" name="Line 120"/>
              <p:cNvSpPr>
                <a:spLocks noChangeShapeType="1"/>
              </p:cNvSpPr>
              <p:nvPr/>
            </p:nvSpPr>
            <p:spPr bwMode="auto">
              <a:xfrm>
                <a:off x="4350" y="247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6745" name="Line 121"/>
              <p:cNvSpPr>
                <a:spLocks noChangeShapeType="1"/>
              </p:cNvSpPr>
              <p:nvPr/>
            </p:nvSpPr>
            <p:spPr bwMode="auto">
              <a:xfrm>
                <a:off x="4619" y="247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6746" name="Line 122"/>
              <p:cNvSpPr>
                <a:spLocks noChangeShapeType="1"/>
              </p:cNvSpPr>
              <p:nvPr/>
            </p:nvSpPr>
            <p:spPr bwMode="auto">
              <a:xfrm>
                <a:off x="4813" y="247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6747" name="Line 123"/>
              <p:cNvSpPr>
                <a:spLocks noChangeShapeType="1"/>
              </p:cNvSpPr>
              <p:nvPr/>
            </p:nvSpPr>
            <p:spPr bwMode="auto">
              <a:xfrm>
                <a:off x="5008" y="247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6748" name="Line 124"/>
              <p:cNvSpPr>
                <a:spLocks noChangeShapeType="1"/>
              </p:cNvSpPr>
              <p:nvPr/>
            </p:nvSpPr>
            <p:spPr bwMode="auto">
              <a:xfrm>
                <a:off x="5202" y="247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6749" name="Line 125"/>
              <p:cNvSpPr>
                <a:spLocks noChangeShapeType="1"/>
              </p:cNvSpPr>
              <p:nvPr/>
            </p:nvSpPr>
            <p:spPr bwMode="auto">
              <a:xfrm>
                <a:off x="5396" y="247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26765" name="Group 141"/>
          <p:cNvGrpSpPr>
            <a:grpSpLocks/>
          </p:cNvGrpSpPr>
          <p:nvPr/>
        </p:nvGrpSpPr>
        <p:grpSpPr bwMode="auto">
          <a:xfrm>
            <a:off x="1673226" y="3927480"/>
            <a:ext cx="8240713" cy="461963"/>
            <a:chOff x="94" y="2474"/>
            <a:chExt cx="5191" cy="291"/>
          </a:xfrm>
        </p:grpSpPr>
        <p:grpSp>
          <p:nvGrpSpPr>
            <p:cNvPr id="26756" name="Group 132"/>
            <p:cNvGrpSpPr>
              <a:grpSpLocks/>
            </p:cNvGrpSpPr>
            <p:nvPr/>
          </p:nvGrpSpPr>
          <p:grpSpPr bwMode="auto">
            <a:xfrm>
              <a:off x="94" y="2474"/>
              <a:ext cx="1195" cy="291"/>
              <a:chOff x="94" y="2474"/>
              <a:chExt cx="1195" cy="291"/>
            </a:xfrm>
          </p:grpSpPr>
          <p:sp>
            <p:nvSpPr>
              <p:cNvPr id="26753" name="Rectangle 129"/>
              <p:cNvSpPr>
                <a:spLocks noChangeArrowheads="1"/>
              </p:cNvSpPr>
              <p:nvPr/>
            </p:nvSpPr>
            <p:spPr bwMode="auto">
              <a:xfrm>
                <a:off x="94" y="2474"/>
                <a:ext cx="33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1s</a:t>
                </a:r>
              </a:p>
            </p:txBody>
          </p:sp>
          <p:sp>
            <p:nvSpPr>
              <p:cNvPr id="26754" name="Rectangle 130"/>
              <p:cNvSpPr>
                <a:spLocks noChangeArrowheads="1"/>
              </p:cNvSpPr>
              <p:nvPr/>
            </p:nvSpPr>
            <p:spPr bwMode="auto">
              <a:xfrm>
                <a:off x="430" y="2474"/>
                <a:ext cx="33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2s</a:t>
                </a:r>
              </a:p>
            </p:txBody>
          </p:sp>
          <p:sp>
            <p:nvSpPr>
              <p:cNvPr id="26755" name="Rectangle 131"/>
              <p:cNvSpPr>
                <a:spLocks noChangeArrowheads="1"/>
              </p:cNvSpPr>
              <p:nvPr/>
            </p:nvSpPr>
            <p:spPr bwMode="auto">
              <a:xfrm>
                <a:off x="946" y="2474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2p</a:t>
                </a:r>
              </a:p>
            </p:txBody>
          </p:sp>
        </p:grpSp>
        <p:grpSp>
          <p:nvGrpSpPr>
            <p:cNvPr id="26760" name="Group 136"/>
            <p:cNvGrpSpPr>
              <a:grpSpLocks/>
            </p:cNvGrpSpPr>
            <p:nvPr/>
          </p:nvGrpSpPr>
          <p:grpSpPr bwMode="auto">
            <a:xfrm>
              <a:off x="1486" y="2474"/>
              <a:ext cx="1723" cy="291"/>
              <a:chOff x="1486" y="2474"/>
              <a:chExt cx="1723" cy="291"/>
            </a:xfrm>
          </p:grpSpPr>
          <p:sp>
            <p:nvSpPr>
              <p:cNvPr id="26757" name="Rectangle 133"/>
              <p:cNvSpPr>
                <a:spLocks noChangeArrowheads="1"/>
              </p:cNvSpPr>
              <p:nvPr/>
            </p:nvSpPr>
            <p:spPr bwMode="auto">
              <a:xfrm>
                <a:off x="1486" y="2474"/>
                <a:ext cx="33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3s</a:t>
                </a:r>
              </a:p>
            </p:txBody>
          </p:sp>
          <p:sp>
            <p:nvSpPr>
              <p:cNvPr id="26758" name="Rectangle 134"/>
              <p:cNvSpPr>
                <a:spLocks noChangeArrowheads="1"/>
              </p:cNvSpPr>
              <p:nvPr/>
            </p:nvSpPr>
            <p:spPr bwMode="auto">
              <a:xfrm>
                <a:off x="2002" y="2474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3p</a:t>
                </a:r>
              </a:p>
            </p:txBody>
          </p:sp>
          <p:sp>
            <p:nvSpPr>
              <p:cNvPr id="26759" name="Rectangle 135"/>
              <p:cNvSpPr>
                <a:spLocks noChangeArrowheads="1"/>
              </p:cNvSpPr>
              <p:nvPr/>
            </p:nvSpPr>
            <p:spPr bwMode="auto">
              <a:xfrm>
                <a:off x="2866" y="2474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3d</a:t>
                </a:r>
              </a:p>
            </p:txBody>
          </p:sp>
        </p:grpSp>
        <p:grpSp>
          <p:nvGrpSpPr>
            <p:cNvPr id="26764" name="Group 140"/>
            <p:cNvGrpSpPr>
              <a:grpSpLocks/>
            </p:cNvGrpSpPr>
            <p:nvPr/>
          </p:nvGrpSpPr>
          <p:grpSpPr bwMode="auto">
            <a:xfrm>
              <a:off x="3562" y="2474"/>
              <a:ext cx="1723" cy="291"/>
              <a:chOff x="3562" y="2474"/>
              <a:chExt cx="1723" cy="291"/>
            </a:xfrm>
          </p:grpSpPr>
          <p:sp>
            <p:nvSpPr>
              <p:cNvPr id="26761" name="Rectangle 137"/>
              <p:cNvSpPr>
                <a:spLocks noChangeArrowheads="1"/>
              </p:cNvSpPr>
              <p:nvPr/>
            </p:nvSpPr>
            <p:spPr bwMode="auto">
              <a:xfrm>
                <a:off x="3562" y="2474"/>
                <a:ext cx="33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4s</a:t>
                </a:r>
              </a:p>
            </p:txBody>
          </p:sp>
          <p:sp>
            <p:nvSpPr>
              <p:cNvPr id="26762" name="Rectangle 138"/>
              <p:cNvSpPr>
                <a:spLocks noChangeArrowheads="1"/>
              </p:cNvSpPr>
              <p:nvPr/>
            </p:nvSpPr>
            <p:spPr bwMode="auto">
              <a:xfrm>
                <a:off x="4078" y="2474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4p</a:t>
                </a:r>
              </a:p>
            </p:txBody>
          </p:sp>
          <p:sp>
            <p:nvSpPr>
              <p:cNvPr id="26763" name="Rectangle 139"/>
              <p:cNvSpPr>
                <a:spLocks noChangeArrowheads="1"/>
              </p:cNvSpPr>
              <p:nvPr/>
            </p:nvSpPr>
            <p:spPr bwMode="auto">
              <a:xfrm>
                <a:off x="4942" y="2474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4d</a:t>
                </a:r>
              </a:p>
            </p:txBody>
          </p:sp>
        </p:grpSp>
      </p:grpSp>
      <p:sp>
        <p:nvSpPr>
          <p:cNvPr id="26777" name="Rectangle 153"/>
          <p:cNvSpPr>
            <a:spLocks noChangeArrowheads="1"/>
          </p:cNvSpPr>
          <p:nvPr/>
        </p:nvSpPr>
        <p:spPr bwMode="auto">
          <a:xfrm>
            <a:off x="8902701" y="4467225"/>
            <a:ext cx="1426673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000" i="1" dirty="0" smtClean="0">
                <a:solidFill>
                  <a:srgbClr val="FFFF00"/>
                </a:solidFill>
              </a:rPr>
              <a:t>(</a:t>
            </a:r>
            <a:r>
              <a:rPr lang="tr-TR" altLang="tr-TR" sz="2000" i="1" dirty="0" smtClean="0">
                <a:solidFill>
                  <a:srgbClr val="FFFF00"/>
                </a:solidFill>
              </a:rPr>
              <a:t>High </a:t>
            </a:r>
            <a:r>
              <a:rPr lang="tr-TR" altLang="tr-TR" sz="2000" i="1" dirty="0" err="1" smtClean="0">
                <a:solidFill>
                  <a:srgbClr val="FFFF00"/>
                </a:solidFill>
              </a:rPr>
              <a:t>spin</a:t>
            </a:r>
            <a:r>
              <a:rPr lang="en-US" altLang="tr-TR" sz="2000" i="1" dirty="0" smtClean="0">
                <a:solidFill>
                  <a:srgbClr val="FFFF00"/>
                </a:solidFill>
              </a:rPr>
              <a:t>)</a:t>
            </a:r>
            <a:endParaRPr lang="en-US" altLang="tr-TR" sz="2000" i="1" dirty="0">
              <a:solidFill>
                <a:srgbClr val="FFFF00"/>
              </a:solidFill>
            </a:endParaRPr>
          </a:p>
        </p:txBody>
      </p:sp>
      <p:sp>
        <p:nvSpPr>
          <p:cNvPr id="26778" name="Rectangle 154"/>
          <p:cNvSpPr>
            <a:spLocks noChangeArrowheads="1"/>
          </p:cNvSpPr>
          <p:nvPr/>
        </p:nvSpPr>
        <p:spPr bwMode="auto">
          <a:xfrm>
            <a:off x="8410576" y="2555875"/>
            <a:ext cx="1284006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000" i="1" dirty="0" smtClean="0">
                <a:solidFill>
                  <a:srgbClr val="FFFF00"/>
                </a:solidFill>
              </a:rPr>
              <a:t>(</a:t>
            </a:r>
            <a:r>
              <a:rPr lang="tr-TR" altLang="tr-TR" sz="2000" i="1" dirty="0" err="1" smtClean="0">
                <a:solidFill>
                  <a:srgbClr val="FFFF00"/>
                </a:solidFill>
              </a:rPr>
              <a:t>low</a:t>
            </a:r>
            <a:r>
              <a:rPr lang="tr-TR" altLang="tr-TR" sz="2000" i="1" dirty="0" smtClean="0">
                <a:solidFill>
                  <a:srgbClr val="FFFF00"/>
                </a:solidFill>
              </a:rPr>
              <a:t> </a:t>
            </a:r>
            <a:r>
              <a:rPr lang="tr-TR" altLang="tr-TR" sz="2000" i="1" dirty="0" err="1" smtClean="0">
                <a:solidFill>
                  <a:srgbClr val="FFFF00"/>
                </a:solidFill>
              </a:rPr>
              <a:t>spin</a:t>
            </a:r>
            <a:r>
              <a:rPr lang="tr-TR" altLang="tr-TR" sz="2000" i="1" dirty="0" smtClean="0">
                <a:solidFill>
                  <a:srgbClr val="FFFF00"/>
                </a:solidFill>
              </a:rPr>
              <a:t>)</a:t>
            </a:r>
            <a:endParaRPr lang="en-US" altLang="tr-TR" sz="2000" i="1" dirty="0">
              <a:solidFill>
                <a:srgbClr val="FFFF00"/>
              </a:solidFill>
            </a:endParaRPr>
          </a:p>
        </p:txBody>
      </p:sp>
      <p:grpSp>
        <p:nvGrpSpPr>
          <p:cNvPr id="26784" name="Group 160"/>
          <p:cNvGrpSpPr>
            <a:grpSpLocks/>
          </p:cNvGrpSpPr>
          <p:nvPr/>
        </p:nvGrpSpPr>
        <p:grpSpPr bwMode="auto">
          <a:xfrm>
            <a:off x="5553076" y="1987551"/>
            <a:ext cx="4103688" cy="822325"/>
            <a:chOff x="2526" y="1348"/>
            <a:chExt cx="2585" cy="518"/>
          </a:xfrm>
        </p:grpSpPr>
        <p:sp>
          <p:nvSpPr>
            <p:cNvPr id="26772" name="Rectangle 148"/>
            <p:cNvSpPr>
              <a:spLocks noChangeArrowheads="1"/>
            </p:cNvSpPr>
            <p:nvPr/>
          </p:nvSpPr>
          <p:spPr bwMode="auto">
            <a:xfrm>
              <a:off x="2800" y="1348"/>
              <a:ext cx="2311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tr-TR" altLang="tr-TR" sz="2800" dirty="0" err="1" smtClean="0">
                  <a:solidFill>
                    <a:srgbClr val="FFFF00"/>
                  </a:solidFill>
                </a:rPr>
                <a:t>one</a:t>
              </a:r>
              <a:r>
                <a:rPr lang="tr-TR" altLang="tr-TR" sz="2800" dirty="0" smtClean="0">
                  <a:solidFill>
                    <a:srgbClr val="FFFF00"/>
                  </a:solidFill>
                </a:rPr>
                <a:t> </a:t>
              </a:r>
              <a:r>
                <a:rPr lang="tr-TR" altLang="tr-TR" sz="2800" dirty="0" err="1">
                  <a:solidFill>
                    <a:srgbClr val="FFFF00"/>
                  </a:solidFill>
                </a:rPr>
                <a:t>unpaired</a:t>
              </a:r>
              <a:r>
                <a:rPr lang="tr-TR" altLang="tr-TR" sz="2800" dirty="0">
                  <a:solidFill>
                    <a:srgbClr val="FFFF00"/>
                  </a:solidFill>
                </a:rPr>
                <a:t> </a:t>
              </a:r>
              <a:r>
                <a:rPr lang="tr-TR" altLang="tr-TR" sz="2800" dirty="0" err="1">
                  <a:solidFill>
                    <a:srgbClr val="FFFF00"/>
                  </a:solidFill>
                </a:rPr>
                <a:t>electron</a:t>
              </a:r>
              <a:endParaRPr lang="en-US" altLang="tr-TR" sz="2800" dirty="0">
                <a:solidFill>
                  <a:srgbClr val="FFFF00"/>
                </a:solidFill>
              </a:endParaRPr>
            </a:p>
          </p:txBody>
        </p:sp>
        <p:sp>
          <p:nvSpPr>
            <p:cNvPr id="26780" name="AutoShape 156"/>
            <p:cNvSpPr>
              <a:spLocks/>
            </p:cNvSpPr>
            <p:nvPr/>
          </p:nvSpPr>
          <p:spPr bwMode="auto">
            <a:xfrm rot="-5400000">
              <a:off x="2904" y="1236"/>
              <a:ext cx="252" cy="1008"/>
            </a:xfrm>
            <a:prstGeom prst="rightBrace">
              <a:avLst>
                <a:gd name="adj1" fmla="val 33333"/>
                <a:gd name="adj2" fmla="val 51190"/>
              </a:avLst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</p:grpSp>
      <p:grpSp>
        <p:nvGrpSpPr>
          <p:cNvPr id="26782" name="Group 158"/>
          <p:cNvGrpSpPr>
            <a:grpSpLocks/>
          </p:cNvGrpSpPr>
          <p:nvPr/>
        </p:nvGrpSpPr>
        <p:grpSpPr bwMode="auto">
          <a:xfrm>
            <a:off x="4787901" y="4333877"/>
            <a:ext cx="3927475" cy="825501"/>
            <a:chOff x="2044" y="2586"/>
            <a:chExt cx="2474" cy="520"/>
          </a:xfrm>
        </p:grpSpPr>
        <p:sp>
          <p:nvSpPr>
            <p:cNvPr id="26770" name="Rectangle 146"/>
            <p:cNvSpPr>
              <a:spLocks noChangeArrowheads="1"/>
            </p:cNvSpPr>
            <p:nvPr/>
          </p:nvSpPr>
          <p:spPr bwMode="auto">
            <a:xfrm>
              <a:off x="2044" y="2776"/>
              <a:ext cx="2474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tr-TR" altLang="tr-TR" sz="2800" dirty="0" err="1">
                  <a:solidFill>
                    <a:srgbClr val="FFFF00"/>
                  </a:solidFill>
                </a:rPr>
                <a:t>Five</a:t>
              </a:r>
              <a:r>
                <a:rPr lang="tr-TR" altLang="tr-TR" sz="2800" dirty="0">
                  <a:solidFill>
                    <a:srgbClr val="FFFF00"/>
                  </a:solidFill>
                </a:rPr>
                <a:t> </a:t>
              </a:r>
              <a:r>
                <a:rPr lang="tr-TR" altLang="tr-TR" sz="2800" dirty="0" err="1">
                  <a:solidFill>
                    <a:srgbClr val="FFFF00"/>
                  </a:solidFill>
                </a:rPr>
                <a:t>unpaired</a:t>
              </a:r>
              <a:r>
                <a:rPr lang="tr-TR" altLang="tr-TR" sz="2800" dirty="0">
                  <a:solidFill>
                    <a:srgbClr val="FFFF00"/>
                  </a:solidFill>
                </a:rPr>
                <a:t> </a:t>
              </a:r>
              <a:r>
                <a:rPr lang="tr-TR" altLang="tr-TR" sz="2800" dirty="0" err="1">
                  <a:solidFill>
                    <a:srgbClr val="FFFF00"/>
                  </a:solidFill>
                </a:rPr>
                <a:t>electrons</a:t>
              </a:r>
              <a:endParaRPr lang="en-US" altLang="tr-TR" sz="2800" dirty="0">
                <a:solidFill>
                  <a:srgbClr val="FFFF00"/>
                </a:solidFill>
              </a:endParaRPr>
            </a:p>
          </p:txBody>
        </p:sp>
        <p:sp>
          <p:nvSpPr>
            <p:cNvPr id="26781" name="AutoShape 157"/>
            <p:cNvSpPr>
              <a:spLocks/>
            </p:cNvSpPr>
            <p:nvPr/>
          </p:nvSpPr>
          <p:spPr bwMode="auto">
            <a:xfrm rot="5400000">
              <a:off x="2892" y="2232"/>
              <a:ext cx="300" cy="1008"/>
            </a:xfrm>
            <a:prstGeom prst="rightBrace">
              <a:avLst>
                <a:gd name="adj1" fmla="val 28000"/>
                <a:gd name="adj2" fmla="val 51190"/>
              </a:avLst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77613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6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6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6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777" grpId="0" autoUpdateAnimBg="0"/>
      <p:bldP spid="26778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951038" y="327025"/>
            <a:ext cx="8229600" cy="890588"/>
          </a:xfrm>
          <a:noFill/>
          <a:ln/>
        </p:spPr>
        <p:txBody>
          <a:bodyPr/>
          <a:lstStyle/>
          <a:p>
            <a:r>
              <a:rPr lang="en-US" altLang="tr-TR" sz="3200"/>
              <a:t>[FeF</a:t>
            </a:r>
            <a:r>
              <a:rPr lang="en-US" altLang="tr-TR" sz="3200" b="1" baseline="-25000"/>
              <a:t>6</a:t>
            </a:r>
            <a:r>
              <a:rPr lang="en-US" altLang="tr-TR" sz="3200"/>
              <a:t>]</a:t>
            </a:r>
            <a:r>
              <a:rPr lang="en-US" altLang="tr-TR" sz="3200" b="1" baseline="30000"/>
              <a:t>3</a:t>
            </a:r>
            <a:r>
              <a:rPr lang="en-US" altLang="tr-TR" sz="3200" baseline="30000"/>
              <a:t>–</a:t>
            </a:r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3525839" y="1427163"/>
            <a:ext cx="5256247" cy="585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altLang="tr-TR" sz="3200">
                <a:solidFill>
                  <a:srgbClr val="FFFFFF"/>
                </a:solidFill>
              </a:rPr>
              <a:t>Fe</a:t>
            </a:r>
            <a:r>
              <a:rPr lang="en-US" altLang="tr-TR" sz="3200" b="1" baseline="30000">
                <a:solidFill>
                  <a:srgbClr val="FFFFFF"/>
                </a:solidFill>
              </a:rPr>
              <a:t>3+</a:t>
            </a:r>
            <a:r>
              <a:rPr lang="en-US" altLang="tr-TR" sz="3200">
                <a:solidFill>
                  <a:srgbClr val="FFFFFF"/>
                </a:solidFill>
              </a:rPr>
              <a:t> 	1s</a:t>
            </a:r>
            <a:r>
              <a:rPr lang="en-US" altLang="tr-TR" sz="3200" b="1" baseline="30000">
                <a:solidFill>
                  <a:srgbClr val="FFFFFF"/>
                </a:solidFill>
              </a:rPr>
              <a:t>2</a:t>
            </a:r>
            <a:r>
              <a:rPr lang="en-US" altLang="tr-TR" sz="3200">
                <a:solidFill>
                  <a:srgbClr val="FFFFFF"/>
                </a:solidFill>
              </a:rPr>
              <a:t> 2s</a:t>
            </a:r>
            <a:r>
              <a:rPr lang="en-US" altLang="tr-TR" sz="3200" b="1" baseline="30000">
                <a:solidFill>
                  <a:srgbClr val="FFFFFF"/>
                </a:solidFill>
              </a:rPr>
              <a:t>2</a:t>
            </a:r>
            <a:r>
              <a:rPr lang="en-US" altLang="tr-TR" sz="3200">
                <a:solidFill>
                  <a:srgbClr val="FFFFFF"/>
                </a:solidFill>
              </a:rPr>
              <a:t> 2p</a:t>
            </a:r>
            <a:r>
              <a:rPr lang="en-US" altLang="tr-TR" sz="3200" b="1" baseline="30000">
                <a:solidFill>
                  <a:srgbClr val="FFFFFF"/>
                </a:solidFill>
              </a:rPr>
              <a:t>6</a:t>
            </a:r>
            <a:r>
              <a:rPr lang="en-US" altLang="tr-TR" sz="3200">
                <a:solidFill>
                  <a:srgbClr val="FFFFFF"/>
                </a:solidFill>
              </a:rPr>
              <a:t> 3s</a:t>
            </a:r>
            <a:r>
              <a:rPr lang="en-US" altLang="tr-TR" sz="3200" b="1" baseline="30000">
                <a:solidFill>
                  <a:srgbClr val="FFFFFF"/>
                </a:solidFill>
              </a:rPr>
              <a:t>2</a:t>
            </a:r>
            <a:r>
              <a:rPr lang="en-US" altLang="tr-TR" sz="3200">
                <a:solidFill>
                  <a:srgbClr val="FFFFFF"/>
                </a:solidFill>
              </a:rPr>
              <a:t> 3p</a:t>
            </a:r>
            <a:r>
              <a:rPr lang="en-US" altLang="tr-TR" sz="3200" b="1" baseline="30000">
                <a:solidFill>
                  <a:srgbClr val="FFFFFF"/>
                </a:solidFill>
              </a:rPr>
              <a:t>6</a:t>
            </a:r>
            <a:r>
              <a:rPr lang="en-US" altLang="tr-TR" sz="3200">
                <a:solidFill>
                  <a:srgbClr val="FFFFFF"/>
                </a:solidFill>
              </a:rPr>
              <a:t> 3d</a:t>
            </a:r>
            <a:r>
              <a:rPr lang="en-US" altLang="tr-TR" sz="3200" b="1" baseline="30000">
                <a:solidFill>
                  <a:srgbClr val="FFFFFF"/>
                </a:solidFill>
              </a:rPr>
              <a:t>5</a:t>
            </a:r>
          </a:p>
        </p:txBody>
      </p:sp>
      <p:grpSp>
        <p:nvGrpSpPr>
          <p:cNvPr id="27664" name="Group 16"/>
          <p:cNvGrpSpPr>
            <a:grpSpLocks/>
          </p:cNvGrpSpPr>
          <p:nvPr/>
        </p:nvGrpSpPr>
        <p:grpSpPr bwMode="auto">
          <a:xfrm>
            <a:off x="1673226" y="3927480"/>
            <a:ext cx="8240713" cy="461963"/>
            <a:chOff x="94" y="2474"/>
            <a:chExt cx="5191" cy="291"/>
          </a:xfrm>
        </p:grpSpPr>
        <p:grpSp>
          <p:nvGrpSpPr>
            <p:cNvPr id="27655" name="Group 7"/>
            <p:cNvGrpSpPr>
              <a:grpSpLocks/>
            </p:cNvGrpSpPr>
            <p:nvPr/>
          </p:nvGrpSpPr>
          <p:grpSpPr bwMode="auto">
            <a:xfrm>
              <a:off x="94" y="2474"/>
              <a:ext cx="1195" cy="291"/>
              <a:chOff x="94" y="2474"/>
              <a:chExt cx="1195" cy="291"/>
            </a:xfrm>
          </p:grpSpPr>
          <p:sp>
            <p:nvSpPr>
              <p:cNvPr id="27652" name="Rectangle 4"/>
              <p:cNvSpPr>
                <a:spLocks noChangeArrowheads="1"/>
              </p:cNvSpPr>
              <p:nvPr/>
            </p:nvSpPr>
            <p:spPr bwMode="auto">
              <a:xfrm>
                <a:off x="94" y="2474"/>
                <a:ext cx="33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1s</a:t>
                </a:r>
              </a:p>
            </p:txBody>
          </p:sp>
          <p:sp>
            <p:nvSpPr>
              <p:cNvPr id="27653" name="Rectangle 5"/>
              <p:cNvSpPr>
                <a:spLocks noChangeArrowheads="1"/>
              </p:cNvSpPr>
              <p:nvPr/>
            </p:nvSpPr>
            <p:spPr bwMode="auto">
              <a:xfrm>
                <a:off x="430" y="2474"/>
                <a:ext cx="33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2s</a:t>
                </a:r>
              </a:p>
            </p:txBody>
          </p:sp>
          <p:sp>
            <p:nvSpPr>
              <p:cNvPr id="27654" name="Rectangle 6"/>
              <p:cNvSpPr>
                <a:spLocks noChangeArrowheads="1"/>
              </p:cNvSpPr>
              <p:nvPr/>
            </p:nvSpPr>
            <p:spPr bwMode="auto">
              <a:xfrm>
                <a:off x="946" y="2474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2p</a:t>
                </a:r>
              </a:p>
            </p:txBody>
          </p:sp>
        </p:grpSp>
        <p:grpSp>
          <p:nvGrpSpPr>
            <p:cNvPr id="27659" name="Group 11"/>
            <p:cNvGrpSpPr>
              <a:grpSpLocks/>
            </p:cNvGrpSpPr>
            <p:nvPr/>
          </p:nvGrpSpPr>
          <p:grpSpPr bwMode="auto">
            <a:xfrm>
              <a:off x="1486" y="2474"/>
              <a:ext cx="1723" cy="291"/>
              <a:chOff x="1486" y="2474"/>
              <a:chExt cx="1723" cy="291"/>
            </a:xfrm>
          </p:grpSpPr>
          <p:sp>
            <p:nvSpPr>
              <p:cNvPr id="27656" name="Rectangle 8"/>
              <p:cNvSpPr>
                <a:spLocks noChangeArrowheads="1"/>
              </p:cNvSpPr>
              <p:nvPr/>
            </p:nvSpPr>
            <p:spPr bwMode="auto">
              <a:xfrm>
                <a:off x="1486" y="2474"/>
                <a:ext cx="33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3s</a:t>
                </a:r>
              </a:p>
            </p:txBody>
          </p:sp>
          <p:sp>
            <p:nvSpPr>
              <p:cNvPr id="27657" name="Rectangle 9"/>
              <p:cNvSpPr>
                <a:spLocks noChangeArrowheads="1"/>
              </p:cNvSpPr>
              <p:nvPr/>
            </p:nvSpPr>
            <p:spPr bwMode="auto">
              <a:xfrm>
                <a:off x="2002" y="2474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3p</a:t>
                </a:r>
              </a:p>
            </p:txBody>
          </p:sp>
          <p:sp>
            <p:nvSpPr>
              <p:cNvPr id="27658" name="Rectangle 10"/>
              <p:cNvSpPr>
                <a:spLocks noChangeArrowheads="1"/>
              </p:cNvSpPr>
              <p:nvPr/>
            </p:nvSpPr>
            <p:spPr bwMode="auto">
              <a:xfrm>
                <a:off x="2866" y="2474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3d</a:t>
                </a:r>
              </a:p>
            </p:txBody>
          </p:sp>
        </p:grpSp>
        <p:grpSp>
          <p:nvGrpSpPr>
            <p:cNvPr id="27663" name="Group 15"/>
            <p:cNvGrpSpPr>
              <a:grpSpLocks/>
            </p:cNvGrpSpPr>
            <p:nvPr/>
          </p:nvGrpSpPr>
          <p:grpSpPr bwMode="auto">
            <a:xfrm>
              <a:off x="3562" y="2474"/>
              <a:ext cx="1723" cy="291"/>
              <a:chOff x="3562" y="2474"/>
              <a:chExt cx="1723" cy="291"/>
            </a:xfrm>
          </p:grpSpPr>
          <p:sp>
            <p:nvSpPr>
              <p:cNvPr id="27660" name="Rectangle 12"/>
              <p:cNvSpPr>
                <a:spLocks noChangeArrowheads="1"/>
              </p:cNvSpPr>
              <p:nvPr/>
            </p:nvSpPr>
            <p:spPr bwMode="auto">
              <a:xfrm>
                <a:off x="3562" y="2474"/>
                <a:ext cx="33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4s</a:t>
                </a:r>
              </a:p>
            </p:txBody>
          </p:sp>
          <p:sp>
            <p:nvSpPr>
              <p:cNvPr id="27661" name="Rectangle 13"/>
              <p:cNvSpPr>
                <a:spLocks noChangeArrowheads="1"/>
              </p:cNvSpPr>
              <p:nvPr/>
            </p:nvSpPr>
            <p:spPr bwMode="auto">
              <a:xfrm>
                <a:off x="4078" y="2474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4p</a:t>
                </a:r>
              </a:p>
            </p:txBody>
          </p:sp>
          <p:sp>
            <p:nvSpPr>
              <p:cNvPr id="27662" name="Rectangle 14"/>
              <p:cNvSpPr>
                <a:spLocks noChangeArrowheads="1"/>
              </p:cNvSpPr>
              <p:nvPr/>
            </p:nvSpPr>
            <p:spPr bwMode="auto">
              <a:xfrm>
                <a:off x="4942" y="2474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4d</a:t>
                </a:r>
              </a:p>
            </p:txBody>
          </p:sp>
        </p:grpSp>
      </p:grpSp>
      <p:grpSp>
        <p:nvGrpSpPr>
          <p:cNvPr id="27724" name="Group 76"/>
          <p:cNvGrpSpPr>
            <a:grpSpLocks/>
          </p:cNvGrpSpPr>
          <p:nvPr/>
        </p:nvGrpSpPr>
        <p:grpSpPr bwMode="auto">
          <a:xfrm>
            <a:off x="1781175" y="3603625"/>
            <a:ext cx="8591550" cy="331788"/>
            <a:chOff x="162" y="2270"/>
            <a:chExt cx="5412" cy="209"/>
          </a:xfrm>
        </p:grpSpPr>
        <p:grpSp>
          <p:nvGrpSpPr>
            <p:cNvPr id="27668" name="Group 20"/>
            <p:cNvGrpSpPr>
              <a:grpSpLocks/>
            </p:cNvGrpSpPr>
            <p:nvPr/>
          </p:nvGrpSpPr>
          <p:grpSpPr bwMode="auto">
            <a:xfrm>
              <a:off x="162" y="2270"/>
              <a:ext cx="178" cy="209"/>
              <a:chOff x="162" y="2270"/>
              <a:chExt cx="178" cy="209"/>
            </a:xfrm>
          </p:grpSpPr>
          <p:sp>
            <p:nvSpPr>
              <p:cNvPr id="27665" name="Line 17"/>
              <p:cNvSpPr>
                <a:spLocks noChangeShapeType="1"/>
              </p:cNvSpPr>
              <p:nvPr/>
            </p:nvSpPr>
            <p:spPr bwMode="auto">
              <a:xfrm>
                <a:off x="162" y="247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7666" name="Freeform 18"/>
              <p:cNvSpPr>
                <a:spLocks/>
              </p:cNvSpPr>
              <p:nvPr/>
            </p:nvSpPr>
            <p:spPr bwMode="auto">
              <a:xfrm>
                <a:off x="174" y="2270"/>
                <a:ext cx="59" cy="194"/>
              </a:xfrm>
              <a:custGeom>
                <a:avLst/>
                <a:gdLst>
                  <a:gd name="T0" fmla="*/ 58 w 59"/>
                  <a:gd name="T1" fmla="*/ 0 h 194"/>
                  <a:gd name="T2" fmla="*/ 58 w 59"/>
                  <a:gd name="T3" fmla="*/ 193 h 194"/>
                  <a:gd name="T4" fmla="*/ 0 w 59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58" y="0"/>
                    </a:moveTo>
                    <a:lnTo>
                      <a:pt x="58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7667" name="Freeform 19"/>
              <p:cNvSpPr>
                <a:spLocks/>
              </p:cNvSpPr>
              <p:nvPr/>
            </p:nvSpPr>
            <p:spPr bwMode="auto">
              <a:xfrm>
                <a:off x="272" y="2270"/>
                <a:ext cx="59" cy="194"/>
              </a:xfrm>
              <a:custGeom>
                <a:avLst/>
                <a:gdLst>
                  <a:gd name="T0" fmla="*/ 0 w 59"/>
                  <a:gd name="T1" fmla="*/ 193 h 194"/>
                  <a:gd name="T2" fmla="*/ 0 w 59"/>
                  <a:gd name="T3" fmla="*/ 0 h 194"/>
                  <a:gd name="T4" fmla="*/ 58 w 59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8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27672" name="Group 24"/>
            <p:cNvGrpSpPr>
              <a:grpSpLocks/>
            </p:cNvGrpSpPr>
            <p:nvPr/>
          </p:nvGrpSpPr>
          <p:grpSpPr bwMode="auto">
            <a:xfrm>
              <a:off x="498" y="2270"/>
              <a:ext cx="178" cy="209"/>
              <a:chOff x="498" y="2270"/>
              <a:chExt cx="178" cy="209"/>
            </a:xfrm>
          </p:grpSpPr>
          <p:sp>
            <p:nvSpPr>
              <p:cNvPr id="27669" name="Line 21"/>
              <p:cNvSpPr>
                <a:spLocks noChangeShapeType="1"/>
              </p:cNvSpPr>
              <p:nvPr/>
            </p:nvSpPr>
            <p:spPr bwMode="auto">
              <a:xfrm>
                <a:off x="498" y="247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7670" name="Freeform 22"/>
              <p:cNvSpPr>
                <a:spLocks/>
              </p:cNvSpPr>
              <p:nvPr/>
            </p:nvSpPr>
            <p:spPr bwMode="auto">
              <a:xfrm>
                <a:off x="510" y="2270"/>
                <a:ext cx="59" cy="194"/>
              </a:xfrm>
              <a:custGeom>
                <a:avLst/>
                <a:gdLst>
                  <a:gd name="T0" fmla="*/ 58 w 59"/>
                  <a:gd name="T1" fmla="*/ 0 h 194"/>
                  <a:gd name="T2" fmla="*/ 58 w 59"/>
                  <a:gd name="T3" fmla="*/ 193 h 194"/>
                  <a:gd name="T4" fmla="*/ 0 w 59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58" y="0"/>
                    </a:moveTo>
                    <a:lnTo>
                      <a:pt x="58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7671" name="Freeform 23"/>
              <p:cNvSpPr>
                <a:spLocks/>
              </p:cNvSpPr>
              <p:nvPr/>
            </p:nvSpPr>
            <p:spPr bwMode="auto">
              <a:xfrm>
                <a:off x="608" y="2270"/>
                <a:ext cx="59" cy="194"/>
              </a:xfrm>
              <a:custGeom>
                <a:avLst/>
                <a:gdLst>
                  <a:gd name="T0" fmla="*/ 0 w 59"/>
                  <a:gd name="T1" fmla="*/ 193 h 194"/>
                  <a:gd name="T2" fmla="*/ 0 w 59"/>
                  <a:gd name="T3" fmla="*/ 0 h 194"/>
                  <a:gd name="T4" fmla="*/ 58 w 59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8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27685" name="Group 37"/>
            <p:cNvGrpSpPr>
              <a:grpSpLocks/>
            </p:cNvGrpSpPr>
            <p:nvPr/>
          </p:nvGrpSpPr>
          <p:grpSpPr bwMode="auto">
            <a:xfrm>
              <a:off x="836" y="2270"/>
              <a:ext cx="567" cy="209"/>
              <a:chOff x="836" y="2270"/>
              <a:chExt cx="567" cy="209"/>
            </a:xfrm>
          </p:grpSpPr>
          <p:grpSp>
            <p:nvGrpSpPr>
              <p:cNvPr id="27676" name="Group 28"/>
              <p:cNvGrpSpPr>
                <a:grpSpLocks/>
              </p:cNvGrpSpPr>
              <p:nvPr/>
            </p:nvGrpSpPr>
            <p:grpSpPr bwMode="auto">
              <a:xfrm>
                <a:off x="836" y="2270"/>
                <a:ext cx="178" cy="209"/>
                <a:chOff x="836" y="2270"/>
                <a:chExt cx="178" cy="209"/>
              </a:xfrm>
            </p:grpSpPr>
            <p:sp>
              <p:nvSpPr>
                <p:cNvPr id="27673" name="Line 25"/>
                <p:cNvSpPr>
                  <a:spLocks noChangeShapeType="1"/>
                </p:cNvSpPr>
                <p:nvPr/>
              </p:nvSpPr>
              <p:spPr bwMode="auto">
                <a:xfrm>
                  <a:off x="836" y="247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7674" name="Freeform 26"/>
                <p:cNvSpPr>
                  <a:spLocks/>
                </p:cNvSpPr>
                <p:nvPr/>
              </p:nvSpPr>
              <p:spPr bwMode="auto">
                <a:xfrm>
                  <a:off x="848" y="2270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7675" name="Freeform 27"/>
                <p:cNvSpPr>
                  <a:spLocks/>
                </p:cNvSpPr>
                <p:nvPr/>
              </p:nvSpPr>
              <p:spPr bwMode="auto">
                <a:xfrm>
                  <a:off x="946" y="2270"/>
                  <a:ext cx="58" cy="194"/>
                </a:xfrm>
                <a:custGeom>
                  <a:avLst/>
                  <a:gdLst>
                    <a:gd name="T0" fmla="*/ 0 w 58"/>
                    <a:gd name="T1" fmla="*/ 193 h 194"/>
                    <a:gd name="T2" fmla="*/ 0 w 58"/>
                    <a:gd name="T3" fmla="*/ 0 h 194"/>
                    <a:gd name="T4" fmla="*/ 57 w 58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7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27680" name="Group 32"/>
              <p:cNvGrpSpPr>
                <a:grpSpLocks/>
              </p:cNvGrpSpPr>
              <p:nvPr/>
            </p:nvGrpSpPr>
            <p:grpSpPr bwMode="auto">
              <a:xfrm>
                <a:off x="1030" y="2270"/>
                <a:ext cx="177" cy="209"/>
                <a:chOff x="1030" y="2270"/>
                <a:chExt cx="177" cy="209"/>
              </a:xfrm>
            </p:grpSpPr>
            <p:sp>
              <p:nvSpPr>
                <p:cNvPr id="27677" name="Line 29"/>
                <p:cNvSpPr>
                  <a:spLocks noChangeShapeType="1"/>
                </p:cNvSpPr>
                <p:nvPr/>
              </p:nvSpPr>
              <p:spPr bwMode="auto">
                <a:xfrm>
                  <a:off x="1030" y="2479"/>
                  <a:ext cx="177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7678" name="Freeform 30"/>
                <p:cNvSpPr>
                  <a:spLocks/>
                </p:cNvSpPr>
                <p:nvPr/>
              </p:nvSpPr>
              <p:spPr bwMode="auto">
                <a:xfrm>
                  <a:off x="1042" y="2270"/>
                  <a:ext cx="58" cy="194"/>
                </a:xfrm>
                <a:custGeom>
                  <a:avLst/>
                  <a:gdLst>
                    <a:gd name="T0" fmla="*/ 57 w 58"/>
                    <a:gd name="T1" fmla="*/ 0 h 194"/>
                    <a:gd name="T2" fmla="*/ 57 w 58"/>
                    <a:gd name="T3" fmla="*/ 193 h 194"/>
                    <a:gd name="T4" fmla="*/ 0 w 58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57" y="0"/>
                      </a:moveTo>
                      <a:lnTo>
                        <a:pt x="57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7679" name="Freeform 31"/>
                <p:cNvSpPr>
                  <a:spLocks/>
                </p:cNvSpPr>
                <p:nvPr/>
              </p:nvSpPr>
              <p:spPr bwMode="auto">
                <a:xfrm>
                  <a:off x="1141" y="227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27684" name="Group 36"/>
              <p:cNvGrpSpPr>
                <a:grpSpLocks/>
              </p:cNvGrpSpPr>
              <p:nvPr/>
            </p:nvGrpSpPr>
            <p:grpSpPr bwMode="auto">
              <a:xfrm>
                <a:off x="1225" y="2270"/>
                <a:ext cx="178" cy="209"/>
                <a:chOff x="1225" y="2270"/>
                <a:chExt cx="178" cy="209"/>
              </a:xfrm>
            </p:grpSpPr>
            <p:sp>
              <p:nvSpPr>
                <p:cNvPr id="27681" name="Line 33"/>
                <p:cNvSpPr>
                  <a:spLocks noChangeShapeType="1"/>
                </p:cNvSpPr>
                <p:nvPr/>
              </p:nvSpPr>
              <p:spPr bwMode="auto">
                <a:xfrm>
                  <a:off x="1225" y="247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7682" name="Freeform 34"/>
                <p:cNvSpPr>
                  <a:spLocks/>
                </p:cNvSpPr>
                <p:nvPr/>
              </p:nvSpPr>
              <p:spPr bwMode="auto">
                <a:xfrm>
                  <a:off x="1237" y="2270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7683" name="Freeform 35"/>
                <p:cNvSpPr>
                  <a:spLocks/>
                </p:cNvSpPr>
                <p:nvPr/>
              </p:nvSpPr>
              <p:spPr bwMode="auto">
                <a:xfrm>
                  <a:off x="1335" y="227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</p:grpSp>
        <p:grpSp>
          <p:nvGrpSpPr>
            <p:cNvPr id="27703" name="Group 55"/>
            <p:cNvGrpSpPr>
              <a:grpSpLocks/>
            </p:cNvGrpSpPr>
            <p:nvPr/>
          </p:nvGrpSpPr>
          <p:grpSpPr bwMode="auto">
            <a:xfrm>
              <a:off x="1553" y="2270"/>
              <a:ext cx="906" cy="209"/>
              <a:chOff x="1553" y="2270"/>
              <a:chExt cx="906" cy="209"/>
            </a:xfrm>
          </p:grpSpPr>
          <p:grpSp>
            <p:nvGrpSpPr>
              <p:cNvPr id="27689" name="Group 41"/>
              <p:cNvGrpSpPr>
                <a:grpSpLocks/>
              </p:cNvGrpSpPr>
              <p:nvPr/>
            </p:nvGrpSpPr>
            <p:grpSpPr bwMode="auto">
              <a:xfrm>
                <a:off x="1553" y="2270"/>
                <a:ext cx="177" cy="209"/>
                <a:chOff x="1553" y="2270"/>
                <a:chExt cx="177" cy="209"/>
              </a:xfrm>
            </p:grpSpPr>
            <p:sp>
              <p:nvSpPr>
                <p:cNvPr id="27686" name="Line 38"/>
                <p:cNvSpPr>
                  <a:spLocks noChangeShapeType="1"/>
                </p:cNvSpPr>
                <p:nvPr/>
              </p:nvSpPr>
              <p:spPr bwMode="auto">
                <a:xfrm>
                  <a:off x="1553" y="2479"/>
                  <a:ext cx="177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7687" name="Freeform 39"/>
                <p:cNvSpPr>
                  <a:spLocks/>
                </p:cNvSpPr>
                <p:nvPr/>
              </p:nvSpPr>
              <p:spPr bwMode="auto">
                <a:xfrm>
                  <a:off x="1565" y="2270"/>
                  <a:ext cx="58" cy="194"/>
                </a:xfrm>
                <a:custGeom>
                  <a:avLst/>
                  <a:gdLst>
                    <a:gd name="T0" fmla="*/ 57 w 58"/>
                    <a:gd name="T1" fmla="*/ 0 h 194"/>
                    <a:gd name="T2" fmla="*/ 57 w 58"/>
                    <a:gd name="T3" fmla="*/ 193 h 194"/>
                    <a:gd name="T4" fmla="*/ 0 w 58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57" y="0"/>
                      </a:moveTo>
                      <a:lnTo>
                        <a:pt x="57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7688" name="Freeform 40"/>
                <p:cNvSpPr>
                  <a:spLocks/>
                </p:cNvSpPr>
                <p:nvPr/>
              </p:nvSpPr>
              <p:spPr bwMode="auto">
                <a:xfrm>
                  <a:off x="1664" y="227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27702" name="Group 54"/>
              <p:cNvGrpSpPr>
                <a:grpSpLocks/>
              </p:cNvGrpSpPr>
              <p:nvPr/>
            </p:nvGrpSpPr>
            <p:grpSpPr bwMode="auto">
              <a:xfrm>
                <a:off x="1892" y="2270"/>
                <a:ext cx="567" cy="209"/>
                <a:chOff x="1892" y="2270"/>
                <a:chExt cx="567" cy="209"/>
              </a:xfrm>
            </p:grpSpPr>
            <p:grpSp>
              <p:nvGrpSpPr>
                <p:cNvPr id="27693" name="Group 45"/>
                <p:cNvGrpSpPr>
                  <a:grpSpLocks/>
                </p:cNvGrpSpPr>
                <p:nvPr/>
              </p:nvGrpSpPr>
              <p:grpSpPr bwMode="auto">
                <a:xfrm>
                  <a:off x="1892" y="2270"/>
                  <a:ext cx="178" cy="209"/>
                  <a:chOff x="1892" y="2270"/>
                  <a:chExt cx="178" cy="209"/>
                </a:xfrm>
              </p:grpSpPr>
              <p:sp>
                <p:nvSpPr>
                  <p:cNvPr id="27690" name="Line 42"/>
                  <p:cNvSpPr>
                    <a:spLocks noChangeShapeType="1"/>
                  </p:cNvSpPr>
                  <p:nvPr/>
                </p:nvSpPr>
                <p:spPr bwMode="auto">
                  <a:xfrm>
                    <a:off x="1892" y="2479"/>
                    <a:ext cx="178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27691" name="Freeform 43"/>
                  <p:cNvSpPr>
                    <a:spLocks/>
                  </p:cNvSpPr>
                  <p:nvPr/>
                </p:nvSpPr>
                <p:spPr bwMode="auto">
                  <a:xfrm>
                    <a:off x="1904" y="2270"/>
                    <a:ext cx="59" cy="194"/>
                  </a:xfrm>
                  <a:custGeom>
                    <a:avLst/>
                    <a:gdLst>
                      <a:gd name="T0" fmla="*/ 58 w 59"/>
                      <a:gd name="T1" fmla="*/ 0 h 194"/>
                      <a:gd name="T2" fmla="*/ 58 w 59"/>
                      <a:gd name="T3" fmla="*/ 193 h 194"/>
                      <a:gd name="T4" fmla="*/ 0 w 59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58" y="0"/>
                        </a:moveTo>
                        <a:lnTo>
                          <a:pt x="58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27692" name="Freeform 44"/>
                  <p:cNvSpPr>
                    <a:spLocks/>
                  </p:cNvSpPr>
                  <p:nvPr/>
                </p:nvSpPr>
                <p:spPr bwMode="auto">
                  <a:xfrm>
                    <a:off x="2002" y="2270"/>
                    <a:ext cx="58" cy="194"/>
                  </a:xfrm>
                  <a:custGeom>
                    <a:avLst/>
                    <a:gdLst>
                      <a:gd name="T0" fmla="*/ 0 w 58"/>
                      <a:gd name="T1" fmla="*/ 193 h 194"/>
                      <a:gd name="T2" fmla="*/ 0 w 58"/>
                      <a:gd name="T3" fmla="*/ 0 h 194"/>
                      <a:gd name="T4" fmla="*/ 57 w 58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8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7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  <p:grpSp>
              <p:nvGrpSpPr>
                <p:cNvPr id="27697" name="Group 49"/>
                <p:cNvGrpSpPr>
                  <a:grpSpLocks/>
                </p:cNvGrpSpPr>
                <p:nvPr/>
              </p:nvGrpSpPr>
              <p:grpSpPr bwMode="auto">
                <a:xfrm>
                  <a:off x="2086" y="2270"/>
                  <a:ext cx="177" cy="209"/>
                  <a:chOff x="2086" y="2270"/>
                  <a:chExt cx="177" cy="209"/>
                </a:xfrm>
              </p:grpSpPr>
              <p:sp>
                <p:nvSpPr>
                  <p:cNvPr id="27694" name="Line 46"/>
                  <p:cNvSpPr>
                    <a:spLocks noChangeShapeType="1"/>
                  </p:cNvSpPr>
                  <p:nvPr/>
                </p:nvSpPr>
                <p:spPr bwMode="auto">
                  <a:xfrm>
                    <a:off x="2086" y="2479"/>
                    <a:ext cx="177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27695" name="Freeform 47"/>
                  <p:cNvSpPr>
                    <a:spLocks/>
                  </p:cNvSpPr>
                  <p:nvPr/>
                </p:nvSpPr>
                <p:spPr bwMode="auto">
                  <a:xfrm>
                    <a:off x="2098" y="2270"/>
                    <a:ext cx="58" cy="194"/>
                  </a:xfrm>
                  <a:custGeom>
                    <a:avLst/>
                    <a:gdLst>
                      <a:gd name="T0" fmla="*/ 57 w 58"/>
                      <a:gd name="T1" fmla="*/ 0 h 194"/>
                      <a:gd name="T2" fmla="*/ 57 w 58"/>
                      <a:gd name="T3" fmla="*/ 193 h 194"/>
                      <a:gd name="T4" fmla="*/ 0 w 58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8" h="194">
                        <a:moveTo>
                          <a:pt x="57" y="0"/>
                        </a:moveTo>
                        <a:lnTo>
                          <a:pt x="57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27696" name="Freeform 48"/>
                  <p:cNvSpPr>
                    <a:spLocks/>
                  </p:cNvSpPr>
                  <p:nvPr/>
                </p:nvSpPr>
                <p:spPr bwMode="auto">
                  <a:xfrm>
                    <a:off x="2197" y="2270"/>
                    <a:ext cx="59" cy="194"/>
                  </a:xfrm>
                  <a:custGeom>
                    <a:avLst/>
                    <a:gdLst>
                      <a:gd name="T0" fmla="*/ 0 w 59"/>
                      <a:gd name="T1" fmla="*/ 193 h 194"/>
                      <a:gd name="T2" fmla="*/ 0 w 59"/>
                      <a:gd name="T3" fmla="*/ 0 h 194"/>
                      <a:gd name="T4" fmla="*/ 58 w 59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8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  <p:grpSp>
              <p:nvGrpSpPr>
                <p:cNvPr id="27701" name="Group 53"/>
                <p:cNvGrpSpPr>
                  <a:grpSpLocks/>
                </p:cNvGrpSpPr>
                <p:nvPr/>
              </p:nvGrpSpPr>
              <p:grpSpPr bwMode="auto">
                <a:xfrm>
                  <a:off x="2281" y="2270"/>
                  <a:ext cx="178" cy="209"/>
                  <a:chOff x="2281" y="2270"/>
                  <a:chExt cx="178" cy="209"/>
                </a:xfrm>
              </p:grpSpPr>
              <p:sp>
                <p:nvSpPr>
                  <p:cNvPr id="27698" name="Line 50"/>
                  <p:cNvSpPr>
                    <a:spLocks noChangeShapeType="1"/>
                  </p:cNvSpPr>
                  <p:nvPr/>
                </p:nvSpPr>
                <p:spPr bwMode="auto">
                  <a:xfrm>
                    <a:off x="2281" y="2479"/>
                    <a:ext cx="178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27699" name="Freeform 51"/>
                  <p:cNvSpPr>
                    <a:spLocks/>
                  </p:cNvSpPr>
                  <p:nvPr/>
                </p:nvSpPr>
                <p:spPr bwMode="auto">
                  <a:xfrm>
                    <a:off x="2293" y="2270"/>
                    <a:ext cx="59" cy="194"/>
                  </a:xfrm>
                  <a:custGeom>
                    <a:avLst/>
                    <a:gdLst>
                      <a:gd name="T0" fmla="*/ 58 w 59"/>
                      <a:gd name="T1" fmla="*/ 0 h 194"/>
                      <a:gd name="T2" fmla="*/ 58 w 59"/>
                      <a:gd name="T3" fmla="*/ 193 h 194"/>
                      <a:gd name="T4" fmla="*/ 0 w 59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58" y="0"/>
                        </a:moveTo>
                        <a:lnTo>
                          <a:pt x="58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27700" name="Freeform 52"/>
                  <p:cNvSpPr>
                    <a:spLocks/>
                  </p:cNvSpPr>
                  <p:nvPr/>
                </p:nvSpPr>
                <p:spPr bwMode="auto">
                  <a:xfrm>
                    <a:off x="2391" y="2270"/>
                    <a:ext cx="59" cy="194"/>
                  </a:xfrm>
                  <a:custGeom>
                    <a:avLst/>
                    <a:gdLst>
                      <a:gd name="T0" fmla="*/ 0 w 59"/>
                      <a:gd name="T1" fmla="*/ 193 h 194"/>
                      <a:gd name="T2" fmla="*/ 0 w 59"/>
                      <a:gd name="T3" fmla="*/ 0 h 194"/>
                      <a:gd name="T4" fmla="*/ 58 w 59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8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</p:grpSp>
        </p:grpSp>
        <p:sp>
          <p:nvSpPr>
            <p:cNvPr id="27704" name="Line 56"/>
            <p:cNvSpPr>
              <a:spLocks noChangeShapeType="1"/>
            </p:cNvSpPr>
            <p:nvPr/>
          </p:nvSpPr>
          <p:spPr bwMode="auto">
            <a:xfrm>
              <a:off x="2549" y="2479"/>
              <a:ext cx="17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27705" name="Freeform 57"/>
            <p:cNvSpPr>
              <a:spLocks/>
            </p:cNvSpPr>
            <p:nvPr/>
          </p:nvSpPr>
          <p:spPr bwMode="auto">
            <a:xfrm>
              <a:off x="2562" y="2270"/>
              <a:ext cx="58" cy="194"/>
            </a:xfrm>
            <a:custGeom>
              <a:avLst/>
              <a:gdLst>
                <a:gd name="T0" fmla="*/ 57 w 58"/>
                <a:gd name="T1" fmla="*/ 0 h 194"/>
                <a:gd name="T2" fmla="*/ 57 w 58"/>
                <a:gd name="T3" fmla="*/ 193 h 194"/>
                <a:gd name="T4" fmla="*/ 0 w 58"/>
                <a:gd name="T5" fmla="*/ 14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8" h="194">
                  <a:moveTo>
                    <a:pt x="57" y="0"/>
                  </a:moveTo>
                  <a:lnTo>
                    <a:pt x="57" y="193"/>
                  </a:lnTo>
                  <a:lnTo>
                    <a:pt x="0" y="144"/>
                  </a:lnTo>
                </a:path>
              </a:pathLst>
            </a:custGeom>
            <a:noFill/>
            <a:ln w="381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27706" name="Line 58"/>
            <p:cNvSpPr>
              <a:spLocks noChangeShapeType="1"/>
            </p:cNvSpPr>
            <p:nvPr/>
          </p:nvSpPr>
          <p:spPr bwMode="auto">
            <a:xfrm>
              <a:off x="2744" y="2479"/>
              <a:ext cx="17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27707" name="Freeform 59"/>
            <p:cNvSpPr>
              <a:spLocks/>
            </p:cNvSpPr>
            <p:nvPr/>
          </p:nvSpPr>
          <p:spPr bwMode="auto">
            <a:xfrm>
              <a:off x="2756" y="2270"/>
              <a:ext cx="59" cy="194"/>
            </a:xfrm>
            <a:custGeom>
              <a:avLst/>
              <a:gdLst>
                <a:gd name="T0" fmla="*/ 58 w 59"/>
                <a:gd name="T1" fmla="*/ 0 h 194"/>
                <a:gd name="T2" fmla="*/ 58 w 59"/>
                <a:gd name="T3" fmla="*/ 193 h 194"/>
                <a:gd name="T4" fmla="*/ 0 w 59"/>
                <a:gd name="T5" fmla="*/ 14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94">
                  <a:moveTo>
                    <a:pt x="58" y="0"/>
                  </a:moveTo>
                  <a:lnTo>
                    <a:pt x="58" y="193"/>
                  </a:lnTo>
                  <a:lnTo>
                    <a:pt x="0" y="144"/>
                  </a:lnTo>
                </a:path>
              </a:pathLst>
            </a:custGeom>
            <a:noFill/>
            <a:ln w="381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27708" name="Line 60"/>
            <p:cNvSpPr>
              <a:spLocks noChangeShapeType="1"/>
            </p:cNvSpPr>
            <p:nvPr/>
          </p:nvSpPr>
          <p:spPr bwMode="auto">
            <a:xfrm>
              <a:off x="2938" y="2479"/>
              <a:ext cx="17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27709" name="Freeform 61"/>
            <p:cNvSpPr>
              <a:spLocks/>
            </p:cNvSpPr>
            <p:nvPr/>
          </p:nvSpPr>
          <p:spPr bwMode="auto">
            <a:xfrm>
              <a:off x="2950" y="2270"/>
              <a:ext cx="59" cy="194"/>
            </a:xfrm>
            <a:custGeom>
              <a:avLst/>
              <a:gdLst>
                <a:gd name="T0" fmla="*/ 58 w 59"/>
                <a:gd name="T1" fmla="*/ 0 h 194"/>
                <a:gd name="T2" fmla="*/ 58 w 59"/>
                <a:gd name="T3" fmla="*/ 193 h 194"/>
                <a:gd name="T4" fmla="*/ 0 w 59"/>
                <a:gd name="T5" fmla="*/ 14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94">
                  <a:moveTo>
                    <a:pt x="58" y="0"/>
                  </a:moveTo>
                  <a:lnTo>
                    <a:pt x="58" y="193"/>
                  </a:lnTo>
                  <a:lnTo>
                    <a:pt x="0" y="144"/>
                  </a:lnTo>
                </a:path>
              </a:pathLst>
            </a:custGeom>
            <a:noFill/>
            <a:ln w="381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27710" name="Line 62"/>
            <p:cNvSpPr>
              <a:spLocks noChangeShapeType="1"/>
            </p:cNvSpPr>
            <p:nvPr/>
          </p:nvSpPr>
          <p:spPr bwMode="auto">
            <a:xfrm>
              <a:off x="3133" y="2479"/>
              <a:ext cx="177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27711" name="Freeform 63"/>
            <p:cNvSpPr>
              <a:spLocks/>
            </p:cNvSpPr>
            <p:nvPr/>
          </p:nvSpPr>
          <p:spPr bwMode="auto">
            <a:xfrm>
              <a:off x="3145" y="2270"/>
              <a:ext cx="58" cy="194"/>
            </a:xfrm>
            <a:custGeom>
              <a:avLst/>
              <a:gdLst>
                <a:gd name="T0" fmla="*/ 57 w 58"/>
                <a:gd name="T1" fmla="*/ 0 h 194"/>
                <a:gd name="T2" fmla="*/ 57 w 58"/>
                <a:gd name="T3" fmla="*/ 193 h 194"/>
                <a:gd name="T4" fmla="*/ 0 w 58"/>
                <a:gd name="T5" fmla="*/ 14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8" h="194">
                  <a:moveTo>
                    <a:pt x="57" y="0"/>
                  </a:moveTo>
                  <a:lnTo>
                    <a:pt x="57" y="193"/>
                  </a:lnTo>
                  <a:lnTo>
                    <a:pt x="0" y="144"/>
                  </a:lnTo>
                </a:path>
              </a:pathLst>
            </a:custGeom>
            <a:noFill/>
            <a:ln w="381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27712" name="Line 64"/>
            <p:cNvSpPr>
              <a:spLocks noChangeShapeType="1"/>
            </p:cNvSpPr>
            <p:nvPr/>
          </p:nvSpPr>
          <p:spPr bwMode="auto">
            <a:xfrm>
              <a:off x="3327" y="2479"/>
              <a:ext cx="17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27713" name="Freeform 65"/>
            <p:cNvSpPr>
              <a:spLocks/>
            </p:cNvSpPr>
            <p:nvPr/>
          </p:nvSpPr>
          <p:spPr bwMode="auto">
            <a:xfrm>
              <a:off x="3339" y="2270"/>
              <a:ext cx="59" cy="194"/>
            </a:xfrm>
            <a:custGeom>
              <a:avLst/>
              <a:gdLst>
                <a:gd name="T0" fmla="*/ 58 w 59"/>
                <a:gd name="T1" fmla="*/ 0 h 194"/>
                <a:gd name="T2" fmla="*/ 58 w 59"/>
                <a:gd name="T3" fmla="*/ 193 h 194"/>
                <a:gd name="T4" fmla="*/ 0 w 59"/>
                <a:gd name="T5" fmla="*/ 14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94">
                  <a:moveTo>
                    <a:pt x="58" y="0"/>
                  </a:moveTo>
                  <a:lnTo>
                    <a:pt x="58" y="193"/>
                  </a:lnTo>
                  <a:lnTo>
                    <a:pt x="0" y="144"/>
                  </a:lnTo>
                </a:path>
              </a:pathLst>
            </a:custGeom>
            <a:noFill/>
            <a:ln w="381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grpSp>
          <p:nvGrpSpPr>
            <p:cNvPr id="27723" name="Group 75"/>
            <p:cNvGrpSpPr>
              <a:grpSpLocks/>
            </p:cNvGrpSpPr>
            <p:nvPr/>
          </p:nvGrpSpPr>
          <p:grpSpPr bwMode="auto">
            <a:xfrm>
              <a:off x="3623" y="2479"/>
              <a:ext cx="1951" cy="0"/>
              <a:chOff x="3623" y="2479"/>
              <a:chExt cx="1951" cy="0"/>
            </a:xfrm>
          </p:grpSpPr>
          <p:sp>
            <p:nvSpPr>
              <p:cNvPr id="27714" name="Line 66"/>
              <p:cNvSpPr>
                <a:spLocks noChangeShapeType="1"/>
              </p:cNvSpPr>
              <p:nvPr/>
            </p:nvSpPr>
            <p:spPr bwMode="auto">
              <a:xfrm>
                <a:off x="3623" y="247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7715" name="Line 67"/>
              <p:cNvSpPr>
                <a:spLocks noChangeShapeType="1"/>
              </p:cNvSpPr>
              <p:nvPr/>
            </p:nvSpPr>
            <p:spPr bwMode="auto">
              <a:xfrm>
                <a:off x="3961" y="247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7716" name="Line 68"/>
              <p:cNvSpPr>
                <a:spLocks noChangeShapeType="1"/>
              </p:cNvSpPr>
              <p:nvPr/>
            </p:nvSpPr>
            <p:spPr bwMode="auto">
              <a:xfrm>
                <a:off x="4156" y="247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7717" name="Line 69"/>
              <p:cNvSpPr>
                <a:spLocks noChangeShapeType="1"/>
              </p:cNvSpPr>
              <p:nvPr/>
            </p:nvSpPr>
            <p:spPr bwMode="auto">
              <a:xfrm>
                <a:off x="4350" y="247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7718" name="Line 70"/>
              <p:cNvSpPr>
                <a:spLocks noChangeShapeType="1"/>
              </p:cNvSpPr>
              <p:nvPr/>
            </p:nvSpPr>
            <p:spPr bwMode="auto">
              <a:xfrm>
                <a:off x="4619" y="247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7719" name="Line 71"/>
              <p:cNvSpPr>
                <a:spLocks noChangeShapeType="1"/>
              </p:cNvSpPr>
              <p:nvPr/>
            </p:nvSpPr>
            <p:spPr bwMode="auto">
              <a:xfrm>
                <a:off x="4813" y="247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7720" name="Line 72"/>
              <p:cNvSpPr>
                <a:spLocks noChangeShapeType="1"/>
              </p:cNvSpPr>
              <p:nvPr/>
            </p:nvSpPr>
            <p:spPr bwMode="auto">
              <a:xfrm>
                <a:off x="5008" y="247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7721" name="Line 73"/>
              <p:cNvSpPr>
                <a:spLocks noChangeShapeType="1"/>
              </p:cNvSpPr>
              <p:nvPr/>
            </p:nvSpPr>
            <p:spPr bwMode="auto">
              <a:xfrm>
                <a:off x="5202" y="247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7722" name="Line 74"/>
              <p:cNvSpPr>
                <a:spLocks noChangeShapeType="1"/>
              </p:cNvSpPr>
              <p:nvPr/>
            </p:nvSpPr>
            <p:spPr bwMode="auto">
              <a:xfrm>
                <a:off x="5396" y="247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27730" name="Rectangle 82"/>
          <p:cNvSpPr>
            <a:spLocks noChangeArrowheads="1"/>
          </p:cNvSpPr>
          <p:nvPr/>
        </p:nvSpPr>
        <p:spPr bwMode="auto">
          <a:xfrm>
            <a:off x="3542603" y="5281614"/>
            <a:ext cx="5068695" cy="437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altLang="tr-TR" sz="2800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“</a:t>
            </a:r>
            <a:r>
              <a:rPr lang="tr-TR" altLang="tr-TR" sz="28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high</a:t>
            </a:r>
            <a:r>
              <a:rPr lang="tr-TR" altLang="tr-TR" sz="28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spin</a:t>
            </a:r>
            <a:r>
              <a:rPr lang="en-US" altLang="tr-TR" sz="2800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”</a:t>
            </a:r>
            <a:r>
              <a:rPr lang="tr-TR" altLang="tr-TR" sz="2800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solidFill>
                  <a:srgbClr val="FFFFFF"/>
                </a:solidFill>
                <a:latin typeface="Comic Sans MS" panose="030F0702030302020204" pitchFamily="66" charset="0"/>
              </a:rPr>
              <a:t>coordination</a:t>
            </a:r>
            <a:r>
              <a:rPr lang="tr-TR" altLang="tr-TR" sz="2800" dirty="0">
                <a:solidFill>
                  <a:srgbClr val="FFFFFF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solidFill>
                  <a:srgbClr val="FFFFFF"/>
                </a:solidFill>
                <a:latin typeface="Comic Sans MS" panose="030F0702030302020204" pitchFamily="66" charset="0"/>
              </a:rPr>
              <a:t>anion</a:t>
            </a:r>
            <a:endParaRPr lang="en-US" altLang="tr-TR" sz="2800" dirty="0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grpSp>
        <p:nvGrpSpPr>
          <p:cNvPr id="27740" name="Group 92"/>
          <p:cNvGrpSpPr>
            <a:grpSpLocks/>
          </p:cNvGrpSpPr>
          <p:nvPr/>
        </p:nvGrpSpPr>
        <p:grpSpPr bwMode="auto">
          <a:xfrm>
            <a:off x="7011986" y="2420939"/>
            <a:ext cx="2576511" cy="1398587"/>
            <a:chOff x="3457" y="1525"/>
            <a:chExt cx="1623" cy="881"/>
          </a:xfrm>
        </p:grpSpPr>
        <p:sp>
          <p:nvSpPr>
            <p:cNvPr id="27734" name="Rectangle 86"/>
            <p:cNvSpPr>
              <a:spLocks noChangeArrowheads="1"/>
            </p:cNvSpPr>
            <p:nvPr/>
          </p:nvSpPr>
          <p:spPr bwMode="auto">
            <a:xfrm>
              <a:off x="3457" y="1525"/>
              <a:ext cx="1623" cy="4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ctr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2400" b="1" i="1" dirty="0">
                  <a:solidFill>
                    <a:srgbClr val="FFFF00"/>
                  </a:solidFill>
                </a:rPr>
                <a:t>Six fluoride ions</a:t>
              </a:r>
            </a:p>
            <a:p>
              <a:pPr algn="ctr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2400" b="1" i="1" dirty="0">
                  <a:solidFill>
                    <a:srgbClr val="FFFF00"/>
                  </a:solidFill>
                </a:rPr>
                <a:t>settles down</a:t>
              </a:r>
              <a:endParaRPr lang="en-US" altLang="tr-TR" sz="2400" b="1" i="1" dirty="0">
                <a:solidFill>
                  <a:srgbClr val="FFFF00"/>
                </a:solidFill>
              </a:endParaRPr>
            </a:p>
          </p:txBody>
        </p:sp>
        <p:sp>
          <p:nvSpPr>
            <p:cNvPr id="27736" name="AutoShape 88"/>
            <p:cNvSpPr>
              <a:spLocks/>
            </p:cNvSpPr>
            <p:nvPr/>
          </p:nvSpPr>
          <p:spPr bwMode="auto">
            <a:xfrm rot="-5400000">
              <a:off x="4158" y="1566"/>
              <a:ext cx="300" cy="1380"/>
            </a:xfrm>
            <a:prstGeom prst="rightBrace">
              <a:avLst>
                <a:gd name="adj1" fmla="val 38333"/>
                <a:gd name="adj2" fmla="val 51190"/>
              </a:avLst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</p:grpSp>
      <p:grpSp>
        <p:nvGrpSpPr>
          <p:cNvPr id="27737" name="Group 89"/>
          <p:cNvGrpSpPr>
            <a:grpSpLocks/>
          </p:cNvGrpSpPr>
          <p:nvPr/>
        </p:nvGrpSpPr>
        <p:grpSpPr bwMode="auto">
          <a:xfrm>
            <a:off x="4768851" y="4105277"/>
            <a:ext cx="3927475" cy="825501"/>
            <a:chOff x="2044" y="2586"/>
            <a:chExt cx="2474" cy="520"/>
          </a:xfrm>
        </p:grpSpPr>
        <p:sp>
          <p:nvSpPr>
            <p:cNvPr id="27738" name="Rectangle 90"/>
            <p:cNvSpPr>
              <a:spLocks noChangeArrowheads="1"/>
            </p:cNvSpPr>
            <p:nvPr/>
          </p:nvSpPr>
          <p:spPr bwMode="auto">
            <a:xfrm>
              <a:off x="2044" y="2776"/>
              <a:ext cx="2474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tr-TR" altLang="tr-TR" sz="2800" dirty="0" err="1">
                  <a:solidFill>
                    <a:srgbClr val="FFFF00"/>
                  </a:solidFill>
                </a:rPr>
                <a:t>Five</a:t>
              </a:r>
              <a:r>
                <a:rPr lang="tr-TR" altLang="tr-TR" sz="2800" dirty="0">
                  <a:solidFill>
                    <a:srgbClr val="FFFF00"/>
                  </a:solidFill>
                </a:rPr>
                <a:t> </a:t>
              </a:r>
              <a:r>
                <a:rPr lang="tr-TR" altLang="tr-TR" sz="2800" dirty="0" err="1">
                  <a:solidFill>
                    <a:srgbClr val="FFFF00"/>
                  </a:solidFill>
                </a:rPr>
                <a:t>unpaired</a:t>
              </a:r>
              <a:r>
                <a:rPr lang="tr-TR" altLang="tr-TR" sz="2800" dirty="0">
                  <a:solidFill>
                    <a:srgbClr val="FFFF00"/>
                  </a:solidFill>
                </a:rPr>
                <a:t> </a:t>
              </a:r>
              <a:r>
                <a:rPr lang="tr-TR" altLang="tr-TR" sz="2800" dirty="0" err="1">
                  <a:solidFill>
                    <a:srgbClr val="FFFF00"/>
                  </a:solidFill>
                </a:rPr>
                <a:t>electrons</a:t>
              </a:r>
              <a:endParaRPr lang="en-US" altLang="tr-TR" sz="2800" dirty="0">
                <a:solidFill>
                  <a:srgbClr val="FFFF00"/>
                </a:solidFill>
              </a:endParaRPr>
            </a:p>
          </p:txBody>
        </p:sp>
        <p:sp>
          <p:nvSpPr>
            <p:cNvPr id="27739" name="AutoShape 91"/>
            <p:cNvSpPr>
              <a:spLocks/>
            </p:cNvSpPr>
            <p:nvPr/>
          </p:nvSpPr>
          <p:spPr bwMode="auto">
            <a:xfrm rot="5400000">
              <a:off x="2892" y="2232"/>
              <a:ext cx="300" cy="1008"/>
            </a:xfrm>
            <a:prstGeom prst="rightBrace">
              <a:avLst>
                <a:gd name="adj1" fmla="val 28000"/>
                <a:gd name="adj2" fmla="val 51190"/>
              </a:avLst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00888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17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77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77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7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730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tr-TR" sz="3200"/>
              <a:t>[FeF</a:t>
            </a:r>
            <a:r>
              <a:rPr lang="en-US" altLang="tr-TR" sz="3200" b="1" baseline="-25000"/>
              <a:t>6</a:t>
            </a:r>
            <a:r>
              <a:rPr lang="en-US" altLang="tr-TR" sz="3200"/>
              <a:t>]</a:t>
            </a:r>
            <a:r>
              <a:rPr lang="en-US" altLang="tr-TR" sz="3200" b="1" baseline="30000"/>
              <a:t>3</a:t>
            </a:r>
            <a:r>
              <a:rPr lang="en-US" altLang="tr-TR" sz="3200" baseline="30000"/>
              <a:t>–</a:t>
            </a: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1587500" y="4029076"/>
            <a:ext cx="5275483" cy="388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tr-TR" sz="2400" b="1" dirty="0">
                <a:solidFill>
                  <a:srgbClr val="FFFFFF"/>
                </a:solidFill>
              </a:rPr>
              <a:t>Iron-fluorine sigma bond is formed</a:t>
            </a:r>
            <a:endParaRPr lang="en-US" altLang="tr-TR" sz="2400" b="1" dirty="0">
              <a:solidFill>
                <a:srgbClr val="FFFFFF"/>
              </a:solidFill>
            </a:endParaRPr>
          </a:p>
        </p:txBody>
      </p:sp>
      <p:grpSp>
        <p:nvGrpSpPr>
          <p:cNvPr id="31762" name="Group 18"/>
          <p:cNvGrpSpPr>
            <a:grpSpLocks/>
          </p:cNvGrpSpPr>
          <p:nvPr/>
        </p:nvGrpSpPr>
        <p:grpSpPr bwMode="auto">
          <a:xfrm>
            <a:off x="8129589" y="4371981"/>
            <a:ext cx="758825" cy="733426"/>
            <a:chOff x="4161" y="2754"/>
            <a:chExt cx="478" cy="462"/>
          </a:xfrm>
        </p:grpSpPr>
        <p:sp>
          <p:nvSpPr>
            <p:cNvPr id="31748" name="Rectangle 4"/>
            <p:cNvSpPr>
              <a:spLocks noChangeArrowheads="1"/>
            </p:cNvSpPr>
            <p:nvPr/>
          </p:nvSpPr>
          <p:spPr bwMode="auto">
            <a:xfrm>
              <a:off x="4295" y="2820"/>
              <a:ext cx="266" cy="3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3000">
                  <a:solidFill>
                    <a:srgbClr val="FFFFFF"/>
                  </a:solidFill>
                </a:rPr>
                <a:t>F</a:t>
              </a:r>
            </a:p>
          </p:txBody>
        </p:sp>
        <p:sp>
          <p:nvSpPr>
            <p:cNvPr id="31749" name="Line 5"/>
            <p:cNvSpPr>
              <a:spLocks noChangeShapeType="1"/>
            </p:cNvSpPr>
            <p:nvPr/>
          </p:nvSpPr>
          <p:spPr bwMode="auto">
            <a:xfrm>
              <a:off x="4161" y="2841"/>
              <a:ext cx="8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grpSp>
          <p:nvGrpSpPr>
            <p:cNvPr id="31752" name="Group 8"/>
            <p:cNvGrpSpPr>
              <a:grpSpLocks/>
            </p:cNvGrpSpPr>
            <p:nvPr/>
          </p:nvGrpSpPr>
          <p:grpSpPr bwMode="auto">
            <a:xfrm>
              <a:off x="4454" y="2791"/>
              <a:ext cx="185" cy="387"/>
              <a:chOff x="4454" y="2791"/>
              <a:chExt cx="185" cy="387"/>
            </a:xfrm>
          </p:grpSpPr>
          <p:sp>
            <p:nvSpPr>
              <p:cNvPr id="31750" name="Rectangle 6"/>
              <p:cNvSpPr>
                <a:spLocks noChangeArrowheads="1"/>
              </p:cNvSpPr>
              <p:nvPr/>
            </p:nvSpPr>
            <p:spPr bwMode="auto">
              <a:xfrm>
                <a:off x="4454" y="2791"/>
                <a:ext cx="18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>
                    <a:solidFill>
                      <a:srgbClr val="FFFFFF"/>
                    </a:solidFill>
                    <a:latin typeface="Times New Roman" panose="02020603050405020304" pitchFamily="18" charset="0"/>
                  </a:rPr>
                  <a:t>•</a:t>
                </a:r>
              </a:p>
            </p:txBody>
          </p:sp>
          <p:sp>
            <p:nvSpPr>
              <p:cNvPr id="31751" name="Rectangle 7"/>
              <p:cNvSpPr>
                <a:spLocks noChangeArrowheads="1"/>
              </p:cNvSpPr>
              <p:nvPr/>
            </p:nvSpPr>
            <p:spPr bwMode="auto">
              <a:xfrm>
                <a:off x="4454" y="2887"/>
                <a:ext cx="18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>
                    <a:solidFill>
                      <a:srgbClr val="FFFFFF"/>
                    </a:solidFill>
                    <a:latin typeface="Times New Roman" panose="02020603050405020304" pitchFamily="18" charset="0"/>
                  </a:rPr>
                  <a:t>•</a:t>
                </a:r>
              </a:p>
            </p:txBody>
          </p:sp>
        </p:grpSp>
        <p:grpSp>
          <p:nvGrpSpPr>
            <p:cNvPr id="31755" name="Group 11"/>
            <p:cNvGrpSpPr>
              <a:grpSpLocks/>
            </p:cNvGrpSpPr>
            <p:nvPr/>
          </p:nvGrpSpPr>
          <p:grpSpPr bwMode="auto">
            <a:xfrm>
              <a:off x="4235" y="3031"/>
              <a:ext cx="387" cy="185"/>
              <a:chOff x="4235" y="3031"/>
              <a:chExt cx="387" cy="185"/>
            </a:xfrm>
          </p:grpSpPr>
          <p:sp>
            <p:nvSpPr>
              <p:cNvPr id="31753" name="Rectangle 9"/>
              <p:cNvSpPr>
                <a:spLocks noChangeArrowheads="1"/>
              </p:cNvSpPr>
              <p:nvPr/>
            </p:nvSpPr>
            <p:spPr bwMode="auto">
              <a:xfrm rot="5400000">
                <a:off x="4384" y="2978"/>
                <a:ext cx="18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>
                    <a:solidFill>
                      <a:srgbClr val="FFFFFF"/>
                    </a:solidFill>
                    <a:latin typeface="Times New Roman" panose="02020603050405020304" pitchFamily="18" charset="0"/>
                  </a:rPr>
                  <a:t>•</a:t>
                </a:r>
              </a:p>
            </p:txBody>
          </p:sp>
          <p:sp>
            <p:nvSpPr>
              <p:cNvPr id="31754" name="Rectangle 10"/>
              <p:cNvSpPr>
                <a:spLocks noChangeArrowheads="1"/>
              </p:cNvSpPr>
              <p:nvPr/>
            </p:nvSpPr>
            <p:spPr bwMode="auto">
              <a:xfrm rot="5400000">
                <a:off x="4288" y="2978"/>
                <a:ext cx="18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>
                    <a:solidFill>
                      <a:srgbClr val="FFFFFF"/>
                    </a:solidFill>
                    <a:latin typeface="Times New Roman" panose="02020603050405020304" pitchFamily="18" charset="0"/>
                  </a:rPr>
                  <a:t>•</a:t>
                </a:r>
              </a:p>
            </p:txBody>
          </p:sp>
        </p:grpSp>
        <p:grpSp>
          <p:nvGrpSpPr>
            <p:cNvPr id="31758" name="Group 14"/>
            <p:cNvGrpSpPr>
              <a:grpSpLocks/>
            </p:cNvGrpSpPr>
            <p:nvPr/>
          </p:nvGrpSpPr>
          <p:grpSpPr bwMode="auto">
            <a:xfrm>
              <a:off x="4246" y="2754"/>
              <a:ext cx="387" cy="185"/>
              <a:chOff x="4246" y="2754"/>
              <a:chExt cx="387" cy="185"/>
            </a:xfrm>
          </p:grpSpPr>
          <p:sp>
            <p:nvSpPr>
              <p:cNvPr id="31756" name="Rectangle 12"/>
              <p:cNvSpPr>
                <a:spLocks noChangeArrowheads="1"/>
              </p:cNvSpPr>
              <p:nvPr/>
            </p:nvSpPr>
            <p:spPr bwMode="auto">
              <a:xfrm rot="16200000">
                <a:off x="4299" y="2701"/>
                <a:ext cx="18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>
                    <a:solidFill>
                      <a:srgbClr val="FFFFFF"/>
                    </a:solidFill>
                    <a:latin typeface="Times New Roman" panose="02020603050405020304" pitchFamily="18" charset="0"/>
                  </a:rPr>
                  <a:t>•</a:t>
                </a:r>
              </a:p>
            </p:txBody>
          </p:sp>
          <p:sp>
            <p:nvSpPr>
              <p:cNvPr id="31757" name="Rectangle 13"/>
              <p:cNvSpPr>
                <a:spLocks noChangeArrowheads="1"/>
              </p:cNvSpPr>
              <p:nvPr/>
            </p:nvSpPr>
            <p:spPr bwMode="auto">
              <a:xfrm rot="16200000">
                <a:off x="4395" y="2701"/>
                <a:ext cx="18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>
                    <a:solidFill>
                      <a:srgbClr val="FFFFFF"/>
                    </a:solidFill>
                    <a:latin typeface="Times New Roman" panose="02020603050405020304" pitchFamily="18" charset="0"/>
                  </a:rPr>
                  <a:t>•</a:t>
                </a:r>
              </a:p>
            </p:txBody>
          </p:sp>
        </p:grpSp>
        <p:grpSp>
          <p:nvGrpSpPr>
            <p:cNvPr id="31761" name="Group 17"/>
            <p:cNvGrpSpPr>
              <a:grpSpLocks/>
            </p:cNvGrpSpPr>
            <p:nvPr/>
          </p:nvGrpSpPr>
          <p:grpSpPr bwMode="auto">
            <a:xfrm>
              <a:off x="4220" y="2791"/>
              <a:ext cx="185" cy="387"/>
              <a:chOff x="4220" y="2791"/>
              <a:chExt cx="185" cy="387"/>
            </a:xfrm>
          </p:grpSpPr>
          <p:sp>
            <p:nvSpPr>
              <p:cNvPr id="31759" name="Rectangle 15"/>
              <p:cNvSpPr>
                <a:spLocks noChangeArrowheads="1"/>
              </p:cNvSpPr>
              <p:nvPr/>
            </p:nvSpPr>
            <p:spPr bwMode="auto">
              <a:xfrm>
                <a:off x="4220" y="2791"/>
                <a:ext cx="18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>
                    <a:solidFill>
                      <a:srgbClr val="FFFF00"/>
                    </a:solidFill>
                    <a:latin typeface="Times New Roman" panose="02020603050405020304" pitchFamily="18" charset="0"/>
                  </a:rPr>
                  <a:t>•</a:t>
                </a:r>
              </a:p>
            </p:txBody>
          </p:sp>
          <p:sp>
            <p:nvSpPr>
              <p:cNvPr id="31760" name="Rectangle 16"/>
              <p:cNvSpPr>
                <a:spLocks noChangeArrowheads="1"/>
              </p:cNvSpPr>
              <p:nvPr/>
            </p:nvSpPr>
            <p:spPr bwMode="auto">
              <a:xfrm>
                <a:off x="4220" y="2887"/>
                <a:ext cx="18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>
                    <a:solidFill>
                      <a:srgbClr val="FFFF00"/>
                    </a:solidFill>
                    <a:latin typeface="Times New Roman" panose="02020603050405020304" pitchFamily="18" charset="0"/>
                  </a:rPr>
                  <a:t>•</a:t>
                </a:r>
              </a:p>
            </p:txBody>
          </p:sp>
        </p:grpSp>
      </p:grpSp>
      <p:sp>
        <p:nvSpPr>
          <p:cNvPr id="31763" name="Freeform 19"/>
          <p:cNvSpPr>
            <a:spLocks/>
          </p:cNvSpPr>
          <p:nvPr/>
        </p:nvSpPr>
        <p:spPr bwMode="auto">
          <a:xfrm>
            <a:off x="7429501" y="3276600"/>
            <a:ext cx="949325" cy="1277938"/>
          </a:xfrm>
          <a:custGeom>
            <a:avLst/>
            <a:gdLst>
              <a:gd name="T0" fmla="*/ 0 w 598"/>
              <a:gd name="T1" fmla="*/ 0 h 805"/>
              <a:gd name="T2" fmla="*/ 0 w 598"/>
              <a:gd name="T3" fmla="*/ 72 h 805"/>
              <a:gd name="T4" fmla="*/ 3 w 598"/>
              <a:gd name="T5" fmla="*/ 174 h 805"/>
              <a:gd name="T6" fmla="*/ 23 w 598"/>
              <a:gd name="T7" fmla="*/ 264 h 805"/>
              <a:gd name="T8" fmla="*/ 53 w 598"/>
              <a:gd name="T9" fmla="*/ 342 h 805"/>
              <a:gd name="T10" fmla="*/ 92 w 598"/>
              <a:gd name="T11" fmla="*/ 396 h 805"/>
              <a:gd name="T12" fmla="*/ 138 w 598"/>
              <a:gd name="T13" fmla="*/ 420 h 805"/>
              <a:gd name="T14" fmla="*/ 202 w 598"/>
              <a:gd name="T15" fmla="*/ 438 h 805"/>
              <a:gd name="T16" fmla="*/ 257 w 598"/>
              <a:gd name="T17" fmla="*/ 453 h 805"/>
              <a:gd name="T18" fmla="*/ 311 w 598"/>
              <a:gd name="T19" fmla="*/ 465 h 805"/>
              <a:gd name="T20" fmla="*/ 370 w 598"/>
              <a:gd name="T21" fmla="*/ 483 h 805"/>
              <a:gd name="T22" fmla="*/ 425 w 598"/>
              <a:gd name="T23" fmla="*/ 492 h 805"/>
              <a:gd name="T24" fmla="*/ 469 w 598"/>
              <a:gd name="T25" fmla="*/ 522 h 805"/>
              <a:gd name="T26" fmla="*/ 501 w 598"/>
              <a:gd name="T27" fmla="*/ 543 h 805"/>
              <a:gd name="T28" fmla="*/ 523 w 598"/>
              <a:gd name="T29" fmla="*/ 564 h 805"/>
              <a:gd name="T30" fmla="*/ 545 w 598"/>
              <a:gd name="T31" fmla="*/ 594 h 805"/>
              <a:gd name="T32" fmla="*/ 569 w 598"/>
              <a:gd name="T33" fmla="*/ 636 h 805"/>
              <a:gd name="T34" fmla="*/ 587 w 598"/>
              <a:gd name="T35" fmla="*/ 672 h 805"/>
              <a:gd name="T36" fmla="*/ 597 w 598"/>
              <a:gd name="T37" fmla="*/ 708 h 805"/>
              <a:gd name="T38" fmla="*/ 597 w 598"/>
              <a:gd name="T39" fmla="*/ 744 h 805"/>
              <a:gd name="T40" fmla="*/ 597 w 598"/>
              <a:gd name="T41" fmla="*/ 780 h 805"/>
              <a:gd name="T42" fmla="*/ 597 w 598"/>
              <a:gd name="T43" fmla="*/ 804 h 8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598" h="805">
                <a:moveTo>
                  <a:pt x="0" y="0"/>
                </a:moveTo>
                <a:lnTo>
                  <a:pt x="0" y="72"/>
                </a:lnTo>
                <a:lnTo>
                  <a:pt x="3" y="174"/>
                </a:lnTo>
                <a:lnTo>
                  <a:pt x="23" y="264"/>
                </a:lnTo>
                <a:lnTo>
                  <a:pt x="53" y="342"/>
                </a:lnTo>
                <a:lnTo>
                  <a:pt x="92" y="396"/>
                </a:lnTo>
                <a:lnTo>
                  <a:pt x="138" y="420"/>
                </a:lnTo>
                <a:lnTo>
                  <a:pt x="202" y="438"/>
                </a:lnTo>
                <a:lnTo>
                  <a:pt x="257" y="453"/>
                </a:lnTo>
                <a:lnTo>
                  <a:pt x="311" y="465"/>
                </a:lnTo>
                <a:lnTo>
                  <a:pt x="370" y="483"/>
                </a:lnTo>
                <a:lnTo>
                  <a:pt x="425" y="492"/>
                </a:lnTo>
                <a:lnTo>
                  <a:pt x="469" y="522"/>
                </a:lnTo>
                <a:lnTo>
                  <a:pt x="501" y="543"/>
                </a:lnTo>
                <a:lnTo>
                  <a:pt x="523" y="564"/>
                </a:lnTo>
                <a:lnTo>
                  <a:pt x="545" y="594"/>
                </a:lnTo>
                <a:lnTo>
                  <a:pt x="569" y="636"/>
                </a:lnTo>
                <a:lnTo>
                  <a:pt x="587" y="672"/>
                </a:lnTo>
                <a:lnTo>
                  <a:pt x="597" y="708"/>
                </a:lnTo>
                <a:lnTo>
                  <a:pt x="597" y="744"/>
                </a:lnTo>
                <a:lnTo>
                  <a:pt x="597" y="780"/>
                </a:lnTo>
                <a:lnTo>
                  <a:pt x="597" y="804"/>
                </a:lnTo>
              </a:path>
            </a:pathLst>
          </a:custGeom>
          <a:noFill/>
          <a:ln w="28575" cap="rnd" cmpd="sng">
            <a:solidFill>
              <a:schemeClr val="tx2"/>
            </a:solidFill>
            <a:prstDash val="solid"/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FFFFFF"/>
              </a:solidFill>
            </a:endParaRPr>
          </a:p>
        </p:txBody>
      </p:sp>
      <p:grpSp>
        <p:nvGrpSpPr>
          <p:cNvPr id="31882" name="Group 138"/>
          <p:cNvGrpSpPr>
            <a:grpSpLocks/>
          </p:cNvGrpSpPr>
          <p:nvPr/>
        </p:nvGrpSpPr>
        <p:grpSpPr bwMode="auto">
          <a:xfrm>
            <a:off x="1692276" y="2841628"/>
            <a:ext cx="8494713" cy="804863"/>
            <a:chOff x="106" y="1790"/>
            <a:chExt cx="5351" cy="507"/>
          </a:xfrm>
        </p:grpSpPr>
        <p:grpSp>
          <p:nvGrpSpPr>
            <p:cNvPr id="31773" name="Group 29"/>
            <p:cNvGrpSpPr>
              <a:grpSpLocks/>
            </p:cNvGrpSpPr>
            <p:nvPr/>
          </p:nvGrpSpPr>
          <p:grpSpPr bwMode="auto">
            <a:xfrm>
              <a:off x="3625" y="1999"/>
              <a:ext cx="1152" cy="298"/>
              <a:chOff x="3625" y="1999"/>
              <a:chExt cx="1152" cy="298"/>
            </a:xfrm>
          </p:grpSpPr>
          <p:grpSp>
            <p:nvGrpSpPr>
              <p:cNvPr id="31771" name="Group 27"/>
              <p:cNvGrpSpPr>
                <a:grpSpLocks/>
              </p:cNvGrpSpPr>
              <p:nvPr/>
            </p:nvGrpSpPr>
            <p:grpSpPr bwMode="auto">
              <a:xfrm>
                <a:off x="3625" y="1999"/>
                <a:ext cx="1152" cy="0"/>
                <a:chOff x="3625" y="1999"/>
                <a:chExt cx="1152" cy="0"/>
              </a:xfrm>
            </p:grpSpPr>
            <p:sp>
              <p:nvSpPr>
                <p:cNvPr id="31764" name="Line 20"/>
                <p:cNvSpPr>
                  <a:spLocks noChangeShapeType="1"/>
                </p:cNvSpPr>
                <p:nvPr/>
              </p:nvSpPr>
              <p:spPr bwMode="auto">
                <a:xfrm>
                  <a:off x="3625" y="1999"/>
                  <a:ext cx="177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31765" name="Line 21"/>
                <p:cNvSpPr>
                  <a:spLocks noChangeShapeType="1"/>
                </p:cNvSpPr>
                <p:nvPr/>
              </p:nvSpPr>
              <p:spPr bwMode="auto">
                <a:xfrm>
                  <a:off x="3819" y="1999"/>
                  <a:ext cx="17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31766" name="Line 22"/>
                <p:cNvSpPr>
                  <a:spLocks noChangeShapeType="1"/>
                </p:cNvSpPr>
                <p:nvPr/>
              </p:nvSpPr>
              <p:spPr bwMode="auto">
                <a:xfrm>
                  <a:off x="4013" y="1999"/>
                  <a:ext cx="17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grpSp>
              <p:nvGrpSpPr>
                <p:cNvPr id="31770" name="Group 26"/>
                <p:cNvGrpSpPr>
                  <a:grpSpLocks/>
                </p:cNvGrpSpPr>
                <p:nvPr/>
              </p:nvGrpSpPr>
              <p:grpSpPr bwMode="auto">
                <a:xfrm>
                  <a:off x="4210" y="1999"/>
                  <a:ext cx="567" cy="0"/>
                  <a:chOff x="4210" y="1999"/>
                  <a:chExt cx="567" cy="0"/>
                </a:xfrm>
              </p:grpSpPr>
              <p:sp>
                <p:nvSpPr>
                  <p:cNvPr id="31767" name="Line 23"/>
                  <p:cNvSpPr>
                    <a:spLocks noChangeShapeType="1"/>
                  </p:cNvSpPr>
                  <p:nvPr/>
                </p:nvSpPr>
                <p:spPr bwMode="auto">
                  <a:xfrm>
                    <a:off x="4210" y="1999"/>
                    <a:ext cx="178" cy="0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31768" name="Line 24"/>
                  <p:cNvSpPr>
                    <a:spLocks noChangeShapeType="1"/>
                  </p:cNvSpPr>
                  <p:nvPr/>
                </p:nvSpPr>
                <p:spPr bwMode="auto">
                  <a:xfrm>
                    <a:off x="4405" y="1999"/>
                    <a:ext cx="177" cy="0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31769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4599" y="1999"/>
                    <a:ext cx="178" cy="0"/>
                  </a:xfrm>
                  <a:prstGeom prst="line">
                    <a:avLst/>
                  </a:prstGeom>
                  <a:noFill/>
                  <a:ln w="254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</p:grpSp>
          <p:sp>
            <p:nvSpPr>
              <p:cNvPr id="31772" name="Rectangle 28"/>
              <p:cNvSpPr>
                <a:spLocks noChangeArrowheads="1"/>
              </p:cNvSpPr>
              <p:nvPr/>
            </p:nvSpPr>
            <p:spPr bwMode="auto">
              <a:xfrm>
                <a:off x="3913" y="2006"/>
                <a:ext cx="60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sp</a:t>
                </a:r>
                <a:r>
                  <a:rPr lang="en-US" altLang="tr-TR" sz="2400" b="1" baseline="30000">
                    <a:solidFill>
                      <a:srgbClr val="FFFFFF"/>
                    </a:solidFill>
                  </a:rPr>
                  <a:t>3</a:t>
                </a:r>
                <a:r>
                  <a:rPr lang="en-US" altLang="tr-TR" sz="2400" b="1">
                    <a:solidFill>
                      <a:srgbClr val="FFFFFF"/>
                    </a:solidFill>
                  </a:rPr>
                  <a:t>d</a:t>
                </a:r>
                <a:r>
                  <a:rPr lang="en-US" altLang="tr-TR" sz="2400" b="1" baseline="30000">
                    <a:solidFill>
                      <a:srgbClr val="FFFFFF"/>
                    </a:solidFill>
                  </a:rPr>
                  <a:t>2</a:t>
                </a:r>
              </a:p>
            </p:txBody>
          </p:sp>
        </p:grpSp>
        <p:grpSp>
          <p:nvGrpSpPr>
            <p:cNvPr id="31777" name="Group 33"/>
            <p:cNvGrpSpPr>
              <a:grpSpLocks/>
            </p:cNvGrpSpPr>
            <p:nvPr/>
          </p:nvGrpSpPr>
          <p:grpSpPr bwMode="auto">
            <a:xfrm>
              <a:off x="106" y="2006"/>
              <a:ext cx="1195" cy="291"/>
              <a:chOff x="106" y="2006"/>
              <a:chExt cx="1195" cy="291"/>
            </a:xfrm>
          </p:grpSpPr>
          <p:sp>
            <p:nvSpPr>
              <p:cNvPr id="31774" name="Rectangle 30"/>
              <p:cNvSpPr>
                <a:spLocks noChangeArrowheads="1"/>
              </p:cNvSpPr>
              <p:nvPr/>
            </p:nvSpPr>
            <p:spPr bwMode="auto">
              <a:xfrm>
                <a:off x="106" y="2006"/>
                <a:ext cx="33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1s</a:t>
                </a:r>
              </a:p>
            </p:txBody>
          </p:sp>
          <p:sp>
            <p:nvSpPr>
              <p:cNvPr id="31775" name="Rectangle 31"/>
              <p:cNvSpPr>
                <a:spLocks noChangeArrowheads="1"/>
              </p:cNvSpPr>
              <p:nvPr/>
            </p:nvSpPr>
            <p:spPr bwMode="auto">
              <a:xfrm>
                <a:off x="442" y="2006"/>
                <a:ext cx="33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2s</a:t>
                </a:r>
              </a:p>
            </p:txBody>
          </p:sp>
          <p:sp>
            <p:nvSpPr>
              <p:cNvPr id="31776" name="Rectangle 32"/>
              <p:cNvSpPr>
                <a:spLocks noChangeArrowheads="1"/>
              </p:cNvSpPr>
              <p:nvPr/>
            </p:nvSpPr>
            <p:spPr bwMode="auto">
              <a:xfrm>
                <a:off x="958" y="2006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2p</a:t>
                </a:r>
              </a:p>
            </p:txBody>
          </p:sp>
        </p:grpSp>
        <p:grpSp>
          <p:nvGrpSpPr>
            <p:cNvPr id="31781" name="Group 37"/>
            <p:cNvGrpSpPr>
              <a:grpSpLocks/>
            </p:cNvGrpSpPr>
            <p:nvPr/>
          </p:nvGrpSpPr>
          <p:grpSpPr bwMode="auto">
            <a:xfrm>
              <a:off x="1498" y="2006"/>
              <a:ext cx="1723" cy="291"/>
              <a:chOff x="1498" y="2006"/>
              <a:chExt cx="1723" cy="291"/>
            </a:xfrm>
          </p:grpSpPr>
          <p:sp>
            <p:nvSpPr>
              <p:cNvPr id="31778" name="Rectangle 34"/>
              <p:cNvSpPr>
                <a:spLocks noChangeArrowheads="1"/>
              </p:cNvSpPr>
              <p:nvPr/>
            </p:nvSpPr>
            <p:spPr bwMode="auto">
              <a:xfrm>
                <a:off x="1498" y="2006"/>
                <a:ext cx="33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3s</a:t>
                </a:r>
              </a:p>
            </p:txBody>
          </p:sp>
          <p:sp>
            <p:nvSpPr>
              <p:cNvPr id="31779" name="Rectangle 35"/>
              <p:cNvSpPr>
                <a:spLocks noChangeArrowheads="1"/>
              </p:cNvSpPr>
              <p:nvPr/>
            </p:nvSpPr>
            <p:spPr bwMode="auto">
              <a:xfrm>
                <a:off x="2014" y="2006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3p</a:t>
                </a:r>
              </a:p>
            </p:txBody>
          </p:sp>
          <p:sp>
            <p:nvSpPr>
              <p:cNvPr id="31780" name="Rectangle 36"/>
              <p:cNvSpPr>
                <a:spLocks noChangeArrowheads="1"/>
              </p:cNvSpPr>
              <p:nvPr/>
            </p:nvSpPr>
            <p:spPr bwMode="auto">
              <a:xfrm>
                <a:off x="2878" y="2006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3d</a:t>
                </a:r>
              </a:p>
            </p:txBody>
          </p:sp>
        </p:grpSp>
        <p:sp>
          <p:nvSpPr>
            <p:cNvPr id="31782" name="Rectangle 38"/>
            <p:cNvSpPr>
              <a:spLocks noChangeArrowheads="1"/>
            </p:cNvSpPr>
            <p:nvPr/>
          </p:nvSpPr>
          <p:spPr bwMode="auto">
            <a:xfrm>
              <a:off x="5008" y="2006"/>
              <a:ext cx="343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2400" b="1">
                  <a:solidFill>
                    <a:srgbClr val="FFFFFF"/>
                  </a:solidFill>
                </a:rPr>
                <a:t>4d</a:t>
              </a:r>
            </a:p>
          </p:txBody>
        </p:sp>
        <p:grpSp>
          <p:nvGrpSpPr>
            <p:cNvPr id="31786" name="Group 42"/>
            <p:cNvGrpSpPr>
              <a:grpSpLocks/>
            </p:cNvGrpSpPr>
            <p:nvPr/>
          </p:nvGrpSpPr>
          <p:grpSpPr bwMode="auto">
            <a:xfrm>
              <a:off x="162" y="1790"/>
              <a:ext cx="178" cy="209"/>
              <a:chOff x="162" y="1790"/>
              <a:chExt cx="178" cy="209"/>
            </a:xfrm>
          </p:grpSpPr>
          <p:sp>
            <p:nvSpPr>
              <p:cNvPr id="31783" name="Line 39"/>
              <p:cNvSpPr>
                <a:spLocks noChangeShapeType="1"/>
              </p:cNvSpPr>
              <p:nvPr/>
            </p:nvSpPr>
            <p:spPr bwMode="auto">
              <a:xfrm>
                <a:off x="162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1784" name="Freeform 40"/>
              <p:cNvSpPr>
                <a:spLocks/>
              </p:cNvSpPr>
              <p:nvPr/>
            </p:nvSpPr>
            <p:spPr bwMode="auto">
              <a:xfrm>
                <a:off x="174" y="1790"/>
                <a:ext cx="59" cy="194"/>
              </a:xfrm>
              <a:custGeom>
                <a:avLst/>
                <a:gdLst>
                  <a:gd name="T0" fmla="*/ 58 w 59"/>
                  <a:gd name="T1" fmla="*/ 0 h 194"/>
                  <a:gd name="T2" fmla="*/ 58 w 59"/>
                  <a:gd name="T3" fmla="*/ 193 h 194"/>
                  <a:gd name="T4" fmla="*/ 0 w 59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58" y="0"/>
                    </a:moveTo>
                    <a:lnTo>
                      <a:pt x="58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1785" name="Freeform 41"/>
              <p:cNvSpPr>
                <a:spLocks/>
              </p:cNvSpPr>
              <p:nvPr/>
            </p:nvSpPr>
            <p:spPr bwMode="auto">
              <a:xfrm>
                <a:off x="272" y="1790"/>
                <a:ext cx="59" cy="194"/>
              </a:xfrm>
              <a:custGeom>
                <a:avLst/>
                <a:gdLst>
                  <a:gd name="T0" fmla="*/ 0 w 59"/>
                  <a:gd name="T1" fmla="*/ 193 h 194"/>
                  <a:gd name="T2" fmla="*/ 0 w 59"/>
                  <a:gd name="T3" fmla="*/ 0 h 194"/>
                  <a:gd name="T4" fmla="*/ 58 w 59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8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31790" name="Group 46"/>
            <p:cNvGrpSpPr>
              <a:grpSpLocks/>
            </p:cNvGrpSpPr>
            <p:nvPr/>
          </p:nvGrpSpPr>
          <p:grpSpPr bwMode="auto">
            <a:xfrm>
              <a:off x="498" y="1790"/>
              <a:ext cx="178" cy="209"/>
              <a:chOff x="498" y="1790"/>
              <a:chExt cx="178" cy="209"/>
            </a:xfrm>
          </p:grpSpPr>
          <p:sp>
            <p:nvSpPr>
              <p:cNvPr id="31787" name="Line 43"/>
              <p:cNvSpPr>
                <a:spLocks noChangeShapeType="1"/>
              </p:cNvSpPr>
              <p:nvPr/>
            </p:nvSpPr>
            <p:spPr bwMode="auto">
              <a:xfrm>
                <a:off x="498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1788" name="Freeform 44"/>
              <p:cNvSpPr>
                <a:spLocks/>
              </p:cNvSpPr>
              <p:nvPr/>
            </p:nvSpPr>
            <p:spPr bwMode="auto">
              <a:xfrm>
                <a:off x="510" y="1790"/>
                <a:ext cx="59" cy="194"/>
              </a:xfrm>
              <a:custGeom>
                <a:avLst/>
                <a:gdLst>
                  <a:gd name="T0" fmla="*/ 58 w 59"/>
                  <a:gd name="T1" fmla="*/ 0 h 194"/>
                  <a:gd name="T2" fmla="*/ 58 w 59"/>
                  <a:gd name="T3" fmla="*/ 193 h 194"/>
                  <a:gd name="T4" fmla="*/ 0 w 59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58" y="0"/>
                    </a:moveTo>
                    <a:lnTo>
                      <a:pt x="58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1789" name="Freeform 45"/>
              <p:cNvSpPr>
                <a:spLocks/>
              </p:cNvSpPr>
              <p:nvPr/>
            </p:nvSpPr>
            <p:spPr bwMode="auto">
              <a:xfrm>
                <a:off x="608" y="1790"/>
                <a:ext cx="59" cy="194"/>
              </a:xfrm>
              <a:custGeom>
                <a:avLst/>
                <a:gdLst>
                  <a:gd name="T0" fmla="*/ 0 w 59"/>
                  <a:gd name="T1" fmla="*/ 193 h 194"/>
                  <a:gd name="T2" fmla="*/ 0 w 59"/>
                  <a:gd name="T3" fmla="*/ 0 h 194"/>
                  <a:gd name="T4" fmla="*/ 58 w 59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8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31803" name="Group 59"/>
            <p:cNvGrpSpPr>
              <a:grpSpLocks/>
            </p:cNvGrpSpPr>
            <p:nvPr/>
          </p:nvGrpSpPr>
          <p:grpSpPr bwMode="auto">
            <a:xfrm>
              <a:off x="836" y="1790"/>
              <a:ext cx="567" cy="209"/>
              <a:chOff x="836" y="1790"/>
              <a:chExt cx="567" cy="209"/>
            </a:xfrm>
          </p:grpSpPr>
          <p:grpSp>
            <p:nvGrpSpPr>
              <p:cNvPr id="31794" name="Group 50"/>
              <p:cNvGrpSpPr>
                <a:grpSpLocks/>
              </p:cNvGrpSpPr>
              <p:nvPr/>
            </p:nvGrpSpPr>
            <p:grpSpPr bwMode="auto">
              <a:xfrm>
                <a:off x="836" y="1790"/>
                <a:ext cx="178" cy="209"/>
                <a:chOff x="836" y="1790"/>
                <a:chExt cx="178" cy="209"/>
              </a:xfrm>
            </p:grpSpPr>
            <p:sp>
              <p:nvSpPr>
                <p:cNvPr id="31791" name="Line 47"/>
                <p:cNvSpPr>
                  <a:spLocks noChangeShapeType="1"/>
                </p:cNvSpPr>
                <p:nvPr/>
              </p:nvSpPr>
              <p:spPr bwMode="auto">
                <a:xfrm>
                  <a:off x="836" y="199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31792" name="Freeform 48"/>
                <p:cNvSpPr>
                  <a:spLocks/>
                </p:cNvSpPr>
                <p:nvPr/>
              </p:nvSpPr>
              <p:spPr bwMode="auto">
                <a:xfrm>
                  <a:off x="848" y="1790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31793" name="Freeform 49"/>
                <p:cNvSpPr>
                  <a:spLocks/>
                </p:cNvSpPr>
                <p:nvPr/>
              </p:nvSpPr>
              <p:spPr bwMode="auto">
                <a:xfrm>
                  <a:off x="946" y="1790"/>
                  <a:ext cx="58" cy="194"/>
                </a:xfrm>
                <a:custGeom>
                  <a:avLst/>
                  <a:gdLst>
                    <a:gd name="T0" fmla="*/ 0 w 58"/>
                    <a:gd name="T1" fmla="*/ 193 h 194"/>
                    <a:gd name="T2" fmla="*/ 0 w 58"/>
                    <a:gd name="T3" fmla="*/ 0 h 194"/>
                    <a:gd name="T4" fmla="*/ 57 w 58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7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31798" name="Group 54"/>
              <p:cNvGrpSpPr>
                <a:grpSpLocks/>
              </p:cNvGrpSpPr>
              <p:nvPr/>
            </p:nvGrpSpPr>
            <p:grpSpPr bwMode="auto">
              <a:xfrm>
                <a:off x="1030" y="1790"/>
                <a:ext cx="177" cy="209"/>
                <a:chOff x="1030" y="1790"/>
                <a:chExt cx="177" cy="209"/>
              </a:xfrm>
            </p:grpSpPr>
            <p:sp>
              <p:nvSpPr>
                <p:cNvPr id="31795" name="Line 51"/>
                <p:cNvSpPr>
                  <a:spLocks noChangeShapeType="1"/>
                </p:cNvSpPr>
                <p:nvPr/>
              </p:nvSpPr>
              <p:spPr bwMode="auto">
                <a:xfrm>
                  <a:off x="1030" y="1999"/>
                  <a:ext cx="177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31796" name="Freeform 52"/>
                <p:cNvSpPr>
                  <a:spLocks/>
                </p:cNvSpPr>
                <p:nvPr/>
              </p:nvSpPr>
              <p:spPr bwMode="auto">
                <a:xfrm>
                  <a:off x="1042" y="1790"/>
                  <a:ext cx="58" cy="194"/>
                </a:xfrm>
                <a:custGeom>
                  <a:avLst/>
                  <a:gdLst>
                    <a:gd name="T0" fmla="*/ 57 w 58"/>
                    <a:gd name="T1" fmla="*/ 0 h 194"/>
                    <a:gd name="T2" fmla="*/ 57 w 58"/>
                    <a:gd name="T3" fmla="*/ 193 h 194"/>
                    <a:gd name="T4" fmla="*/ 0 w 58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57" y="0"/>
                      </a:moveTo>
                      <a:lnTo>
                        <a:pt x="57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31797" name="Freeform 53"/>
                <p:cNvSpPr>
                  <a:spLocks/>
                </p:cNvSpPr>
                <p:nvPr/>
              </p:nvSpPr>
              <p:spPr bwMode="auto">
                <a:xfrm>
                  <a:off x="1141" y="179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31802" name="Group 58"/>
              <p:cNvGrpSpPr>
                <a:grpSpLocks/>
              </p:cNvGrpSpPr>
              <p:nvPr/>
            </p:nvGrpSpPr>
            <p:grpSpPr bwMode="auto">
              <a:xfrm>
                <a:off x="1225" y="1790"/>
                <a:ext cx="178" cy="209"/>
                <a:chOff x="1225" y="1790"/>
                <a:chExt cx="178" cy="209"/>
              </a:xfrm>
            </p:grpSpPr>
            <p:sp>
              <p:nvSpPr>
                <p:cNvPr id="31799" name="Line 55"/>
                <p:cNvSpPr>
                  <a:spLocks noChangeShapeType="1"/>
                </p:cNvSpPr>
                <p:nvPr/>
              </p:nvSpPr>
              <p:spPr bwMode="auto">
                <a:xfrm>
                  <a:off x="1225" y="199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31800" name="Freeform 56"/>
                <p:cNvSpPr>
                  <a:spLocks/>
                </p:cNvSpPr>
                <p:nvPr/>
              </p:nvSpPr>
              <p:spPr bwMode="auto">
                <a:xfrm>
                  <a:off x="1237" y="1790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31801" name="Freeform 57"/>
                <p:cNvSpPr>
                  <a:spLocks/>
                </p:cNvSpPr>
                <p:nvPr/>
              </p:nvSpPr>
              <p:spPr bwMode="auto">
                <a:xfrm>
                  <a:off x="1335" y="179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</p:grpSp>
        <p:grpSp>
          <p:nvGrpSpPr>
            <p:cNvPr id="31821" name="Group 77"/>
            <p:cNvGrpSpPr>
              <a:grpSpLocks/>
            </p:cNvGrpSpPr>
            <p:nvPr/>
          </p:nvGrpSpPr>
          <p:grpSpPr bwMode="auto">
            <a:xfrm>
              <a:off x="1553" y="1790"/>
              <a:ext cx="906" cy="209"/>
              <a:chOff x="1553" y="1790"/>
              <a:chExt cx="906" cy="209"/>
            </a:xfrm>
          </p:grpSpPr>
          <p:grpSp>
            <p:nvGrpSpPr>
              <p:cNvPr id="31807" name="Group 63"/>
              <p:cNvGrpSpPr>
                <a:grpSpLocks/>
              </p:cNvGrpSpPr>
              <p:nvPr/>
            </p:nvGrpSpPr>
            <p:grpSpPr bwMode="auto">
              <a:xfrm>
                <a:off x="1553" y="1790"/>
                <a:ext cx="177" cy="209"/>
                <a:chOff x="1553" y="1790"/>
                <a:chExt cx="177" cy="209"/>
              </a:xfrm>
            </p:grpSpPr>
            <p:sp>
              <p:nvSpPr>
                <p:cNvPr id="31804" name="Line 60"/>
                <p:cNvSpPr>
                  <a:spLocks noChangeShapeType="1"/>
                </p:cNvSpPr>
                <p:nvPr/>
              </p:nvSpPr>
              <p:spPr bwMode="auto">
                <a:xfrm>
                  <a:off x="1553" y="1999"/>
                  <a:ext cx="177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31805" name="Freeform 61"/>
                <p:cNvSpPr>
                  <a:spLocks/>
                </p:cNvSpPr>
                <p:nvPr/>
              </p:nvSpPr>
              <p:spPr bwMode="auto">
                <a:xfrm>
                  <a:off x="1565" y="1790"/>
                  <a:ext cx="58" cy="194"/>
                </a:xfrm>
                <a:custGeom>
                  <a:avLst/>
                  <a:gdLst>
                    <a:gd name="T0" fmla="*/ 57 w 58"/>
                    <a:gd name="T1" fmla="*/ 0 h 194"/>
                    <a:gd name="T2" fmla="*/ 57 w 58"/>
                    <a:gd name="T3" fmla="*/ 193 h 194"/>
                    <a:gd name="T4" fmla="*/ 0 w 58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57" y="0"/>
                      </a:moveTo>
                      <a:lnTo>
                        <a:pt x="57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31806" name="Freeform 62"/>
                <p:cNvSpPr>
                  <a:spLocks/>
                </p:cNvSpPr>
                <p:nvPr/>
              </p:nvSpPr>
              <p:spPr bwMode="auto">
                <a:xfrm>
                  <a:off x="1664" y="179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31820" name="Group 76"/>
              <p:cNvGrpSpPr>
                <a:grpSpLocks/>
              </p:cNvGrpSpPr>
              <p:nvPr/>
            </p:nvGrpSpPr>
            <p:grpSpPr bwMode="auto">
              <a:xfrm>
                <a:off x="1892" y="1790"/>
                <a:ext cx="567" cy="209"/>
                <a:chOff x="1892" y="1790"/>
                <a:chExt cx="567" cy="209"/>
              </a:xfrm>
            </p:grpSpPr>
            <p:grpSp>
              <p:nvGrpSpPr>
                <p:cNvPr id="31811" name="Group 67"/>
                <p:cNvGrpSpPr>
                  <a:grpSpLocks/>
                </p:cNvGrpSpPr>
                <p:nvPr/>
              </p:nvGrpSpPr>
              <p:grpSpPr bwMode="auto">
                <a:xfrm>
                  <a:off x="1892" y="1790"/>
                  <a:ext cx="178" cy="209"/>
                  <a:chOff x="1892" y="1790"/>
                  <a:chExt cx="178" cy="209"/>
                </a:xfrm>
              </p:grpSpPr>
              <p:sp>
                <p:nvSpPr>
                  <p:cNvPr id="31808" name="Line 64"/>
                  <p:cNvSpPr>
                    <a:spLocks noChangeShapeType="1"/>
                  </p:cNvSpPr>
                  <p:nvPr/>
                </p:nvSpPr>
                <p:spPr bwMode="auto">
                  <a:xfrm>
                    <a:off x="1892" y="1999"/>
                    <a:ext cx="178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31809" name="Freeform 65"/>
                  <p:cNvSpPr>
                    <a:spLocks/>
                  </p:cNvSpPr>
                  <p:nvPr/>
                </p:nvSpPr>
                <p:spPr bwMode="auto">
                  <a:xfrm>
                    <a:off x="1904" y="1790"/>
                    <a:ext cx="59" cy="194"/>
                  </a:xfrm>
                  <a:custGeom>
                    <a:avLst/>
                    <a:gdLst>
                      <a:gd name="T0" fmla="*/ 58 w 59"/>
                      <a:gd name="T1" fmla="*/ 0 h 194"/>
                      <a:gd name="T2" fmla="*/ 58 w 59"/>
                      <a:gd name="T3" fmla="*/ 193 h 194"/>
                      <a:gd name="T4" fmla="*/ 0 w 59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58" y="0"/>
                        </a:moveTo>
                        <a:lnTo>
                          <a:pt x="58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31810" name="Freeform 66"/>
                  <p:cNvSpPr>
                    <a:spLocks/>
                  </p:cNvSpPr>
                  <p:nvPr/>
                </p:nvSpPr>
                <p:spPr bwMode="auto">
                  <a:xfrm>
                    <a:off x="2002" y="1790"/>
                    <a:ext cx="58" cy="194"/>
                  </a:xfrm>
                  <a:custGeom>
                    <a:avLst/>
                    <a:gdLst>
                      <a:gd name="T0" fmla="*/ 0 w 58"/>
                      <a:gd name="T1" fmla="*/ 193 h 194"/>
                      <a:gd name="T2" fmla="*/ 0 w 58"/>
                      <a:gd name="T3" fmla="*/ 0 h 194"/>
                      <a:gd name="T4" fmla="*/ 57 w 58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8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7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  <p:grpSp>
              <p:nvGrpSpPr>
                <p:cNvPr id="31815" name="Group 71"/>
                <p:cNvGrpSpPr>
                  <a:grpSpLocks/>
                </p:cNvGrpSpPr>
                <p:nvPr/>
              </p:nvGrpSpPr>
              <p:grpSpPr bwMode="auto">
                <a:xfrm>
                  <a:off x="2086" y="1790"/>
                  <a:ext cx="177" cy="209"/>
                  <a:chOff x="2086" y="1790"/>
                  <a:chExt cx="177" cy="209"/>
                </a:xfrm>
              </p:grpSpPr>
              <p:sp>
                <p:nvSpPr>
                  <p:cNvPr id="31812" name="Line 68"/>
                  <p:cNvSpPr>
                    <a:spLocks noChangeShapeType="1"/>
                  </p:cNvSpPr>
                  <p:nvPr/>
                </p:nvSpPr>
                <p:spPr bwMode="auto">
                  <a:xfrm>
                    <a:off x="2086" y="1999"/>
                    <a:ext cx="177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31813" name="Freeform 69"/>
                  <p:cNvSpPr>
                    <a:spLocks/>
                  </p:cNvSpPr>
                  <p:nvPr/>
                </p:nvSpPr>
                <p:spPr bwMode="auto">
                  <a:xfrm>
                    <a:off x="2098" y="1790"/>
                    <a:ext cx="58" cy="194"/>
                  </a:xfrm>
                  <a:custGeom>
                    <a:avLst/>
                    <a:gdLst>
                      <a:gd name="T0" fmla="*/ 57 w 58"/>
                      <a:gd name="T1" fmla="*/ 0 h 194"/>
                      <a:gd name="T2" fmla="*/ 57 w 58"/>
                      <a:gd name="T3" fmla="*/ 193 h 194"/>
                      <a:gd name="T4" fmla="*/ 0 w 58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8" h="194">
                        <a:moveTo>
                          <a:pt x="57" y="0"/>
                        </a:moveTo>
                        <a:lnTo>
                          <a:pt x="57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31814" name="Freeform 70"/>
                  <p:cNvSpPr>
                    <a:spLocks/>
                  </p:cNvSpPr>
                  <p:nvPr/>
                </p:nvSpPr>
                <p:spPr bwMode="auto">
                  <a:xfrm>
                    <a:off x="2197" y="1790"/>
                    <a:ext cx="59" cy="194"/>
                  </a:xfrm>
                  <a:custGeom>
                    <a:avLst/>
                    <a:gdLst>
                      <a:gd name="T0" fmla="*/ 0 w 59"/>
                      <a:gd name="T1" fmla="*/ 193 h 194"/>
                      <a:gd name="T2" fmla="*/ 0 w 59"/>
                      <a:gd name="T3" fmla="*/ 0 h 194"/>
                      <a:gd name="T4" fmla="*/ 58 w 59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8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  <p:grpSp>
              <p:nvGrpSpPr>
                <p:cNvPr id="31819" name="Group 75"/>
                <p:cNvGrpSpPr>
                  <a:grpSpLocks/>
                </p:cNvGrpSpPr>
                <p:nvPr/>
              </p:nvGrpSpPr>
              <p:grpSpPr bwMode="auto">
                <a:xfrm>
                  <a:off x="2281" y="1790"/>
                  <a:ext cx="178" cy="209"/>
                  <a:chOff x="2281" y="1790"/>
                  <a:chExt cx="178" cy="209"/>
                </a:xfrm>
              </p:grpSpPr>
              <p:sp>
                <p:nvSpPr>
                  <p:cNvPr id="31816" name="Line 72"/>
                  <p:cNvSpPr>
                    <a:spLocks noChangeShapeType="1"/>
                  </p:cNvSpPr>
                  <p:nvPr/>
                </p:nvSpPr>
                <p:spPr bwMode="auto">
                  <a:xfrm>
                    <a:off x="2281" y="1999"/>
                    <a:ext cx="178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31817" name="Freeform 73"/>
                  <p:cNvSpPr>
                    <a:spLocks/>
                  </p:cNvSpPr>
                  <p:nvPr/>
                </p:nvSpPr>
                <p:spPr bwMode="auto">
                  <a:xfrm>
                    <a:off x="2293" y="1790"/>
                    <a:ext cx="59" cy="194"/>
                  </a:xfrm>
                  <a:custGeom>
                    <a:avLst/>
                    <a:gdLst>
                      <a:gd name="T0" fmla="*/ 58 w 59"/>
                      <a:gd name="T1" fmla="*/ 0 h 194"/>
                      <a:gd name="T2" fmla="*/ 58 w 59"/>
                      <a:gd name="T3" fmla="*/ 193 h 194"/>
                      <a:gd name="T4" fmla="*/ 0 w 59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58" y="0"/>
                        </a:moveTo>
                        <a:lnTo>
                          <a:pt x="58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31818" name="Freeform 74"/>
                  <p:cNvSpPr>
                    <a:spLocks/>
                  </p:cNvSpPr>
                  <p:nvPr/>
                </p:nvSpPr>
                <p:spPr bwMode="auto">
                  <a:xfrm>
                    <a:off x="2391" y="1790"/>
                    <a:ext cx="59" cy="194"/>
                  </a:xfrm>
                  <a:custGeom>
                    <a:avLst/>
                    <a:gdLst>
                      <a:gd name="T0" fmla="*/ 0 w 59"/>
                      <a:gd name="T1" fmla="*/ 193 h 194"/>
                      <a:gd name="T2" fmla="*/ 0 w 59"/>
                      <a:gd name="T3" fmla="*/ 0 h 194"/>
                      <a:gd name="T4" fmla="*/ 58 w 59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8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</p:grpSp>
        </p:grpSp>
        <p:sp>
          <p:nvSpPr>
            <p:cNvPr id="31822" name="Line 78"/>
            <p:cNvSpPr>
              <a:spLocks noChangeShapeType="1"/>
            </p:cNvSpPr>
            <p:nvPr/>
          </p:nvSpPr>
          <p:spPr bwMode="auto">
            <a:xfrm>
              <a:off x="2549" y="1999"/>
              <a:ext cx="17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31823" name="Freeform 79"/>
            <p:cNvSpPr>
              <a:spLocks/>
            </p:cNvSpPr>
            <p:nvPr/>
          </p:nvSpPr>
          <p:spPr bwMode="auto">
            <a:xfrm>
              <a:off x="2562" y="1790"/>
              <a:ext cx="58" cy="194"/>
            </a:xfrm>
            <a:custGeom>
              <a:avLst/>
              <a:gdLst>
                <a:gd name="T0" fmla="*/ 57 w 58"/>
                <a:gd name="T1" fmla="*/ 0 h 194"/>
                <a:gd name="T2" fmla="*/ 57 w 58"/>
                <a:gd name="T3" fmla="*/ 193 h 194"/>
                <a:gd name="T4" fmla="*/ 0 w 58"/>
                <a:gd name="T5" fmla="*/ 14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8" h="194">
                  <a:moveTo>
                    <a:pt x="57" y="0"/>
                  </a:moveTo>
                  <a:lnTo>
                    <a:pt x="57" y="193"/>
                  </a:lnTo>
                  <a:lnTo>
                    <a:pt x="0" y="144"/>
                  </a:lnTo>
                </a:path>
              </a:pathLst>
            </a:custGeom>
            <a:noFill/>
            <a:ln w="381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31824" name="Line 80"/>
            <p:cNvSpPr>
              <a:spLocks noChangeShapeType="1"/>
            </p:cNvSpPr>
            <p:nvPr/>
          </p:nvSpPr>
          <p:spPr bwMode="auto">
            <a:xfrm>
              <a:off x="2744" y="1999"/>
              <a:ext cx="17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31825" name="Freeform 81"/>
            <p:cNvSpPr>
              <a:spLocks/>
            </p:cNvSpPr>
            <p:nvPr/>
          </p:nvSpPr>
          <p:spPr bwMode="auto">
            <a:xfrm>
              <a:off x="2756" y="1790"/>
              <a:ext cx="59" cy="194"/>
            </a:xfrm>
            <a:custGeom>
              <a:avLst/>
              <a:gdLst>
                <a:gd name="T0" fmla="*/ 58 w 59"/>
                <a:gd name="T1" fmla="*/ 0 h 194"/>
                <a:gd name="T2" fmla="*/ 58 w 59"/>
                <a:gd name="T3" fmla="*/ 193 h 194"/>
                <a:gd name="T4" fmla="*/ 0 w 59"/>
                <a:gd name="T5" fmla="*/ 14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94">
                  <a:moveTo>
                    <a:pt x="58" y="0"/>
                  </a:moveTo>
                  <a:lnTo>
                    <a:pt x="58" y="193"/>
                  </a:lnTo>
                  <a:lnTo>
                    <a:pt x="0" y="144"/>
                  </a:lnTo>
                </a:path>
              </a:pathLst>
            </a:custGeom>
            <a:noFill/>
            <a:ln w="381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31826" name="Line 82"/>
            <p:cNvSpPr>
              <a:spLocks noChangeShapeType="1"/>
            </p:cNvSpPr>
            <p:nvPr/>
          </p:nvSpPr>
          <p:spPr bwMode="auto">
            <a:xfrm>
              <a:off x="2938" y="1999"/>
              <a:ext cx="17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31827" name="Freeform 83"/>
            <p:cNvSpPr>
              <a:spLocks/>
            </p:cNvSpPr>
            <p:nvPr/>
          </p:nvSpPr>
          <p:spPr bwMode="auto">
            <a:xfrm>
              <a:off x="2950" y="1790"/>
              <a:ext cx="59" cy="194"/>
            </a:xfrm>
            <a:custGeom>
              <a:avLst/>
              <a:gdLst>
                <a:gd name="T0" fmla="*/ 58 w 59"/>
                <a:gd name="T1" fmla="*/ 0 h 194"/>
                <a:gd name="T2" fmla="*/ 58 w 59"/>
                <a:gd name="T3" fmla="*/ 193 h 194"/>
                <a:gd name="T4" fmla="*/ 0 w 59"/>
                <a:gd name="T5" fmla="*/ 14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94">
                  <a:moveTo>
                    <a:pt x="58" y="0"/>
                  </a:moveTo>
                  <a:lnTo>
                    <a:pt x="58" y="193"/>
                  </a:lnTo>
                  <a:lnTo>
                    <a:pt x="0" y="144"/>
                  </a:lnTo>
                </a:path>
              </a:pathLst>
            </a:custGeom>
            <a:noFill/>
            <a:ln w="381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31828" name="Line 84"/>
            <p:cNvSpPr>
              <a:spLocks noChangeShapeType="1"/>
            </p:cNvSpPr>
            <p:nvPr/>
          </p:nvSpPr>
          <p:spPr bwMode="auto">
            <a:xfrm>
              <a:off x="3133" y="1999"/>
              <a:ext cx="177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31829" name="Freeform 85"/>
            <p:cNvSpPr>
              <a:spLocks/>
            </p:cNvSpPr>
            <p:nvPr/>
          </p:nvSpPr>
          <p:spPr bwMode="auto">
            <a:xfrm>
              <a:off x="3145" y="1790"/>
              <a:ext cx="58" cy="194"/>
            </a:xfrm>
            <a:custGeom>
              <a:avLst/>
              <a:gdLst>
                <a:gd name="T0" fmla="*/ 57 w 58"/>
                <a:gd name="T1" fmla="*/ 0 h 194"/>
                <a:gd name="T2" fmla="*/ 57 w 58"/>
                <a:gd name="T3" fmla="*/ 193 h 194"/>
                <a:gd name="T4" fmla="*/ 0 w 58"/>
                <a:gd name="T5" fmla="*/ 14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8" h="194">
                  <a:moveTo>
                    <a:pt x="57" y="0"/>
                  </a:moveTo>
                  <a:lnTo>
                    <a:pt x="57" y="193"/>
                  </a:lnTo>
                  <a:lnTo>
                    <a:pt x="0" y="144"/>
                  </a:lnTo>
                </a:path>
              </a:pathLst>
            </a:custGeom>
            <a:noFill/>
            <a:ln w="381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31830" name="Line 86"/>
            <p:cNvSpPr>
              <a:spLocks noChangeShapeType="1"/>
            </p:cNvSpPr>
            <p:nvPr/>
          </p:nvSpPr>
          <p:spPr bwMode="auto">
            <a:xfrm>
              <a:off x="3327" y="1999"/>
              <a:ext cx="17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31831" name="Freeform 87"/>
            <p:cNvSpPr>
              <a:spLocks/>
            </p:cNvSpPr>
            <p:nvPr/>
          </p:nvSpPr>
          <p:spPr bwMode="auto">
            <a:xfrm>
              <a:off x="3339" y="1790"/>
              <a:ext cx="59" cy="194"/>
            </a:xfrm>
            <a:custGeom>
              <a:avLst/>
              <a:gdLst>
                <a:gd name="T0" fmla="*/ 58 w 59"/>
                <a:gd name="T1" fmla="*/ 0 h 194"/>
                <a:gd name="T2" fmla="*/ 58 w 59"/>
                <a:gd name="T3" fmla="*/ 193 h 194"/>
                <a:gd name="T4" fmla="*/ 0 w 59"/>
                <a:gd name="T5" fmla="*/ 14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94">
                  <a:moveTo>
                    <a:pt x="58" y="0"/>
                  </a:moveTo>
                  <a:lnTo>
                    <a:pt x="58" y="193"/>
                  </a:lnTo>
                  <a:lnTo>
                    <a:pt x="0" y="144"/>
                  </a:lnTo>
                </a:path>
              </a:pathLst>
            </a:custGeom>
            <a:noFill/>
            <a:ln w="381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grpSp>
          <p:nvGrpSpPr>
            <p:cNvPr id="31835" name="Group 91"/>
            <p:cNvGrpSpPr>
              <a:grpSpLocks/>
            </p:cNvGrpSpPr>
            <p:nvPr/>
          </p:nvGrpSpPr>
          <p:grpSpPr bwMode="auto">
            <a:xfrm>
              <a:off x="4891" y="1999"/>
              <a:ext cx="566" cy="0"/>
              <a:chOff x="4891" y="1999"/>
              <a:chExt cx="566" cy="0"/>
            </a:xfrm>
          </p:grpSpPr>
          <p:sp>
            <p:nvSpPr>
              <p:cNvPr id="31832" name="Line 88"/>
              <p:cNvSpPr>
                <a:spLocks noChangeShapeType="1"/>
              </p:cNvSpPr>
              <p:nvPr/>
            </p:nvSpPr>
            <p:spPr bwMode="auto">
              <a:xfrm>
                <a:off x="4891" y="199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1833" name="Line 89"/>
              <p:cNvSpPr>
                <a:spLocks noChangeShapeType="1"/>
              </p:cNvSpPr>
              <p:nvPr/>
            </p:nvSpPr>
            <p:spPr bwMode="auto">
              <a:xfrm>
                <a:off x="5085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1834" name="Line 90"/>
              <p:cNvSpPr>
                <a:spLocks noChangeShapeType="1"/>
              </p:cNvSpPr>
              <p:nvPr/>
            </p:nvSpPr>
            <p:spPr bwMode="auto">
              <a:xfrm>
                <a:off x="5279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31837" name="Rectangle 93"/>
          <p:cNvSpPr>
            <a:spLocks noChangeArrowheads="1"/>
          </p:cNvSpPr>
          <p:nvPr/>
        </p:nvSpPr>
        <p:spPr bwMode="auto">
          <a:xfrm>
            <a:off x="3479801" y="1793875"/>
            <a:ext cx="5256247" cy="585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altLang="tr-TR" sz="3200">
                <a:solidFill>
                  <a:srgbClr val="FFFFFF"/>
                </a:solidFill>
              </a:rPr>
              <a:t>Fe</a:t>
            </a:r>
            <a:r>
              <a:rPr lang="en-US" altLang="tr-TR" sz="3200" b="1" baseline="30000">
                <a:solidFill>
                  <a:srgbClr val="FFFFFF"/>
                </a:solidFill>
              </a:rPr>
              <a:t>3+</a:t>
            </a:r>
            <a:r>
              <a:rPr lang="en-US" altLang="tr-TR" sz="3200">
                <a:solidFill>
                  <a:srgbClr val="FFFFFF"/>
                </a:solidFill>
              </a:rPr>
              <a:t> 	1s</a:t>
            </a:r>
            <a:r>
              <a:rPr lang="en-US" altLang="tr-TR" sz="3200" b="1" baseline="30000">
                <a:solidFill>
                  <a:srgbClr val="FFFFFF"/>
                </a:solidFill>
              </a:rPr>
              <a:t>2</a:t>
            </a:r>
            <a:r>
              <a:rPr lang="en-US" altLang="tr-TR" sz="3200">
                <a:solidFill>
                  <a:srgbClr val="FFFFFF"/>
                </a:solidFill>
              </a:rPr>
              <a:t> 2s</a:t>
            </a:r>
            <a:r>
              <a:rPr lang="en-US" altLang="tr-TR" sz="3200" b="1" baseline="30000">
                <a:solidFill>
                  <a:srgbClr val="FFFFFF"/>
                </a:solidFill>
              </a:rPr>
              <a:t>2</a:t>
            </a:r>
            <a:r>
              <a:rPr lang="en-US" altLang="tr-TR" sz="3200">
                <a:solidFill>
                  <a:srgbClr val="FFFFFF"/>
                </a:solidFill>
              </a:rPr>
              <a:t> 2p</a:t>
            </a:r>
            <a:r>
              <a:rPr lang="en-US" altLang="tr-TR" sz="3200" b="1" baseline="30000">
                <a:solidFill>
                  <a:srgbClr val="FFFFFF"/>
                </a:solidFill>
              </a:rPr>
              <a:t>6</a:t>
            </a:r>
            <a:r>
              <a:rPr lang="en-US" altLang="tr-TR" sz="3200">
                <a:solidFill>
                  <a:srgbClr val="FFFFFF"/>
                </a:solidFill>
              </a:rPr>
              <a:t> 3s</a:t>
            </a:r>
            <a:r>
              <a:rPr lang="en-US" altLang="tr-TR" sz="3200" b="1" baseline="30000">
                <a:solidFill>
                  <a:srgbClr val="FFFFFF"/>
                </a:solidFill>
              </a:rPr>
              <a:t>2</a:t>
            </a:r>
            <a:r>
              <a:rPr lang="en-US" altLang="tr-TR" sz="3200">
                <a:solidFill>
                  <a:srgbClr val="FFFFFF"/>
                </a:solidFill>
              </a:rPr>
              <a:t> 3p</a:t>
            </a:r>
            <a:r>
              <a:rPr lang="en-US" altLang="tr-TR" sz="3200" b="1" baseline="30000">
                <a:solidFill>
                  <a:srgbClr val="FFFFFF"/>
                </a:solidFill>
              </a:rPr>
              <a:t>6</a:t>
            </a:r>
            <a:r>
              <a:rPr lang="en-US" altLang="tr-TR" sz="3200">
                <a:solidFill>
                  <a:srgbClr val="FFFFFF"/>
                </a:solidFill>
              </a:rPr>
              <a:t> 3d</a:t>
            </a:r>
            <a:r>
              <a:rPr lang="en-US" altLang="tr-TR" sz="3200" b="1" baseline="30000">
                <a:solidFill>
                  <a:srgbClr val="FFFFFF"/>
                </a:solidFill>
              </a:rPr>
              <a:t>5</a:t>
            </a:r>
          </a:p>
        </p:txBody>
      </p:sp>
      <p:grpSp>
        <p:nvGrpSpPr>
          <p:cNvPr id="31844" name="Group 100"/>
          <p:cNvGrpSpPr>
            <a:grpSpLocks/>
          </p:cNvGrpSpPr>
          <p:nvPr/>
        </p:nvGrpSpPr>
        <p:grpSpPr bwMode="auto">
          <a:xfrm>
            <a:off x="7277101" y="2914650"/>
            <a:ext cx="288925" cy="230188"/>
            <a:chOff x="3624" y="1836"/>
            <a:chExt cx="182" cy="145"/>
          </a:xfrm>
        </p:grpSpPr>
        <p:grpSp>
          <p:nvGrpSpPr>
            <p:cNvPr id="31840" name="Group 96"/>
            <p:cNvGrpSpPr>
              <a:grpSpLocks/>
            </p:cNvGrpSpPr>
            <p:nvPr/>
          </p:nvGrpSpPr>
          <p:grpSpPr bwMode="auto">
            <a:xfrm>
              <a:off x="3624" y="1836"/>
              <a:ext cx="86" cy="145"/>
              <a:chOff x="3624" y="1836"/>
              <a:chExt cx="86" cy="145"/>
            </a:xfrm>
          </p:grpSpPr>
          <p:sp>
            <p:nvSpPr>
              <p:cNvPr id="31838" name="Line 94"/>
              <p:cNvSpPr>
                <a:spLocks noChangeShapeType="1"/>
              </p:cNvSpPr>
              <p:nvPr/>
            </p:nvSpPr>
            <p:spPr bwMode="auto">
              <a:xfrm>
                <a:off x="3624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1839" name="Line 95"/>
              <p:cNvSpPr>
                <a:spLocks noChangeShapeType="1"/>
              </p:cNvSpPr>
              <p:nvPr/>
            </p:nvSpPr>
            <p:spPr bwMode="auto">
              <a:xfrm flipH="1">
                <a:off x="3624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31843" name="Group 99"/>
            <p:cNvGrpSpPr>
              <a:grpSpLocks/>
            </p:cNvGrpSpPr>
            <p:nvPr/>
          </p:nvGrpSpPr>
          <p:grpSpPr bwMode="auto">
            <a:xfrm>
              <a:off x="3720" y="1836"/>
              <a:ext cx="86" cy="145"/>
              <a:chOff x="3720" y="1836"/>
              <a:chExt cx="86" cy="145"/>
            </a:xfrm>
          </p:grpSpPr>
          <p:sp>
            <p:nvSpPr>
              <p:cNvPr id="31841" name="Line 97"/>
              <p:cNvSpPr>
                <a:spLocks noChangeShapeType="1"/>
              </p:cNvSpPr>
              <p:nvPr/>
            </p:nvSpPr>
            <p:spPr bwMode="auto">
              <a:xfrm>
                <a:off x="3720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1842" name="Line 98"/>
              <p:cNvSpPr>
                <a:spLocks noChangeShapeType="1"/>
              </p:cNvSpPr>
              <p:nvPr/>
            </p:nvSpPr>
            <p:spPr bwMode="auto">
              <a:xfrm flipH="1">
                <a:off x="3720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31852" name="Group 108"/>
          <p:cNvGrpSpPr>
            <a:grpSpLocks/>
          </p:cNvGrpSpPr>
          <p:nvPr/>
        </p:nvGrpSpPr>
        <p:grpSpPr bwMode="auto">
          <a:xfrm>
            <a:off x="7585076" y="2914650"/>
            <a:ext cx="288925" cy="230188"/>
            <a:chOff x="3818" y="1836"/>
            <a:chExt cx="182" cy="145"/>
          </a:xfrm>
        </p:grpSpPr>
        <p:grpSp>
          <p:nvGrpSpPr>
            <p:cNvPr id="31848" name="Group 104"/>
            <p:cNvGrpSpPr>
              <a:grpSpLocks/>
            </p:cNvGrpSpPr>
            <p:nvPr/>
          </p:nvGrpSpPr>
          <p:grpSpPr bwMode="auto">
            <a:xfrm>
              <a:off x="3818" y="1836"/>
              <a:ext cx="86" cy="145"/>
              <a:chOff x="3818" y="1836"/>
              <a:chExt cx="86" cy="145"/>
            </a:xfrm>
          </p:grpSpPr>
          <p:sp>
            <p:nvSpPr>
              <p:cNvPr id="31846" name="Line 102"/>
              <p:cNvSpPr>
                <a:spLocks noChangeShapeType="1"/>
              </p:cNvSpPr>
              <p:nvPr/>
            </p:nvSpPr>
            <p:spPr bwMode="auto">
              <a:xfrm>
                <a:off x="381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66FFFF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1847" name="Line 103"/>
              <p:cNvSpPr>
                <a:spLocks noChangeShapeType="1"/>
              </p:cNvSpPr>
              <p:nvPr/>
            </p:nvSpPr>
            <p:spPr bwMode="auto">
              <a:xfrm flipH="1">
                <a:off x="381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66FFFF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31851" name="Group 107"/>
            <p:cNvGrpSpPr>
              <a:grpSpLocks/>
            </p:cNvGrpSpPr>
            <p:nvPr/>
          </p:nvGrpSpPr>
          <p:grpSpPr bwMode="auto">
            <a:xfrm>
              <a:off x="3914" y="1836"/>
              <a:ext cx="86" cy="145"/>
              <a:chOff x="3914" y="1836"/>
              <a:chExt cx="86" cy="145"/>
            </a:xfrm>
          </p:grpSpPr>
          <p:sp>
            <p:nvSpPr>
              <p:cNvPr id="31849" name="Line 105"/>
              <p:cNvSpPr>
                <a:spLocks noChangeShapeType="1"/>
              </p:cNvSpPr>
              <p:nvPr/>
            </p:nvSpPr>
            <p:spPr bwMode="auto">
              <a:xfrm>
                <a:off x="3914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66FFFF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1850" name="Line 106"/>
              <p:cNvSpPr>
                <a:spLocks noChangeShapeType="1"/>
              </p:cNvSpPr>
              <p:nvPr/>
            </p:nvSpPr>
            <p:spPr bwMode="auto">
              <a:xfrm flipH="1">
                <a:off x="3914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66FFFF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31859" name="Group 115"/>
          <p:cNvGrpSpPr>
            <a:grpSpLocks/>
          </p:cNvGrpSpPr>
          <p:nvPr/>
        </p:nvGrpSpPr>
        <p:grpSpPr bwMode="auto">
          <a:xfrm>
            <a:off x="7893051" y="2914650"/>
            <a:ext cx="288925" cy="230188"/>
            <a:chOff x="4012" y="1836"/>
            <a:chExt cx="182" cy="145"/>
          </a:xfrm>
        </p:grpSpPr>
        <p:grpSp>
          <p:nvGrpSpPr>
            <p:cNvPr id="31855" name="Group 111"/>
            <p:cNvGrpSpPr>
              <a:grpSpLocks/>
            </p:cNvGrpSpPr>
            <p:nvPr/>
          </p:nvGrpSpPr>
          <p:grpSpPr bwMode="auto">
            <a:xfrm>
              <a:off x="4012" y="1836"/>
              <a:ext cx="86" cy="145"/>
              <a:chOff x="4012" y="1836"/>
              <a:chExt cx="86" cy="145"/>
            </a:xfrm>
          </p:grpSpPr>
          <p:sp>
            <p:nvSpPr>
              <p:cNvPr id="31853" name="Line 109"/>
              <p:cNvSpPr>
                <a:spLocks noChangeShapeType="1"/>
              </p:cNvSpPr>
              <p:nvPr/>
            </p:nvSpPr>
            <p:spPr bwMode="auto">
              <a:xfrm>
                <a:off x="4012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1854" name="Line 110"/>
              <p:cNvSpPr>
                <a:spLocks noChangeShapeType="1"/>
              </p:cNvSpPr>
              <p:nvPr/>
            </p:nvSpPr>
            <p:spPr bwMode="auto">
              <a:xfrm flipH="1">
                <a:off x="4012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31858" name="Group 114"/>
            <p:cNvGrpSpPr>
              <a:grpSpLocks/>
            </p:cNvGrpSpPr>
            <p:nvPr/>
          </p:nvGrpSpPr>
          <p:grpSpPr bwMode="auto">
            <a:xfrm>
              <a:off x="4108" y="1836"/>
              <a:ext cx="86" cy="145"/>
              <a:chOff x="4108" y="1836"/>
              <a:chExt cx="86" cy="145"/>
            </a:xfrm>
          </p:grpSpPr>
          <p:sp>
            <p:nvSpPr>
              <p:cNvPr id="31856" name="Line 112"/>
              <p:cNvSpPr>
                <a:spLocks noChangeShapeType="1"/>
              </p:cNvSpPr>
              <p:nvPr/>
            </p:nvSpPr>
            <p:spPr bwMode="auto">
              <a:xfrm>
                <a:off x="410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1857" name="Line 113"/>
              <p:cNvSpPr>
                <a:spLocks noChangeShapeType="1"/>
              </p:cNvSpPr>
              <p:nvPr/>
            </p:nvSpPr>
            <p:spPr bwMode="auto">
              <a:xfrm flipH="1">
                <a:off x="410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31866" name="Group 122"/>
          <p:cNvGrpSpPr>
            <a:grpSpLocks/>
          </p:cNvGrpSpPr>
          <p:nvPr/>
        </p:nvGrpSpPr>
        <p:grpSpPr bwMode="auto">
          <a:xfrm>
            <a:off x="8204201" y="2914650"/>
            <a:ext cx="288925" cy="230188"/>
            <a:chOff x="4208" y="1836"/>
            <a:chExt cx="182" cy="145"/>
          </a:xfrm>
        </p:grpSpPr>
        <p:grpSp>
          <p:nvGrpSpPr>
            <p:cNvPr id="31862" name="Group 118"/>
            <p:cNvGrpSpPr>
              <a:grpSpLocks/>
            </p:cNvGrpSpPr>
            <p:nvPr/>
          </p:nvGrpSpPr>
          <p:grpSpPr bwMode="auto">
            <a:xfrm>
              <a:off x="4208" y="1836"/>
              <a:ext cx="86" cy="145"/>
              <a:chOff x="4208" y="1836"/>
              <a:chExt cx="86" cy="145"/>
            </a:xfrm>
          </p:grpSpPr>
          <p:sp>
            <p:nvSpPr>
              <p:cNvPr id="31860" name="Line 116"/>
              <p:cNvSpPr>
                <a:spLocks noChangeShapeType="1"/>
              </p:cNvSpPr>
              <p:nvPr/>
            </p:nvSpPr>
            <p:spPr bwMode="auto">
              <a:xfrm>
                <a:off x="420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66FFFF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1861" name="Line 117"/>
              <p:cNvSpPr>
                <a:spLocks noChangeShapeType="1"/>
              </p:cNvSpPr>
              <p:nvPr/>
            </p:nvSpPr>
            <p:spPr bwMode="auto">
              <a:xfrm flipH="1">
                <a:off x="420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66FFFF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31865" name="Group 121"/>
            <p:cNvGrpSpPr>
              <a:grpSpLocks/>
            </p:cNvGrpSpPr>
            <p:nvPr/>
          </p:nvGrpSpPr>
          <p:grpSpPr bwMode="auto">
            <a:xfrm>
              <a:off x="4304" y="1836"/>
              <a:ext cx="86" cy="145"/>
              <a:chOff x="4304" y="1836"/>
              <a:chExt cx="86" cy="145"/>
            </a:xfrm>
          </p:grpSpPr>
          <p:sp>
            <p:nvSpPr>
              <p:cNvPr id="31863" name="Line 119"/>
              <p:cNvSpPr>
                <a:spLocks noChangeShapeType="1"/>
              </p:cNvSpPr>
              <p:nvPr/>
            </p:nvSpPr>
            <p:spPr bwMode="auto">
              <a:xfrm>
                <a:off x="4304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66FFFF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1864" name="Line 120"/>
              <p:cNvSpPr>
                <a:spLocks noChangeShapeType="1"/>
              </p:cNvSpPr>
              <p:nvPr/>
            </p:nvSpPr>
            <p:spPr bwMode="auto">
              <a:xfrm flipH="1">
                <a:off x="4304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66FFFF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31873" name="Group 129"/>
          <p:cNvGrpSpPr>
            <a:grpSpLocks/>
          </p:cNvGrpSpPr>
          <p:nvPr/>
        </p:nvGrpSpPr>
        <p:grpSpPr bwMode="auto">
          <a:xfrm>
            <a:off x="8512176" y="2914650"/>
            <a:ext cx="288925" cy="230188"/>
            <a:chOff x="4402" y="1836"/>
            <a:chExt cx="182" cy="145"/>
          </a:xfrm>
        </p:grpSpPr>
        <p:grpSp>
          <p:nvGrpSpPr>
            <p:cNvPr id="31869" name="Group 125"/>
            <p:cNvGrpSpPr>
              <a:grpSpLocks/>
            </p:cNvGrpSpPr>
            <p:nvPr/>
          </p:nvGrpSpPr>
          <p:grpSpPr bwMode="auto">
            <a:xfrm>
              <a:off x="4402" y="1836"/>
              <a:ext cx="86" cy="145"/>
              <a:chOff x="4402" y="1836"/>
              <a:chExt cx="86" cy="145"/>
            </a:xfrm>
          </p:grpSpPr>
          <p:sp>
            <p:nvSpPr>
              <p:cNvPr id="31867" name="Line 123"/>
              <p:cNvSpPr>
                <a:spLocks noChangeShapeType="1"/>
              </p:cNvSpPr>
              <p:nvPr/>
            </p:nvSpPr>
            <p:spPr bwMode="auto">
              <a:xfrm>
                <a:off x="4402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1868" name="Line 124"/>
              <p:cNvSpPr>
                <a:spLocks noChangeShapeType="1"/>
              </p:cNvSpPr>
              <p:nvPr/>
            </p:nvSpPr>
            <p:spPr bwMode="auto">
              <a:xfrm flipH="1">
                <a:off x="4402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31872" name="Group 128"/>
            <p:cNvGrpSpPr>
              <a:grpSpLocks/>
            </p:cNvGrpSpPr>
            <p:nvPr/>
          </p:nvGrpSpPr>
          <p:grpSpPr bwMode="auto">
            <a:xfrm>
              <a:off x="4498" y="1836"/>
              <a:ext cx="86" cy="145"/>
              <a:chOff x="4498" y="1836"/>
              <a:chExt cx="86" cy="145"/>
            </a:xfrm>
          </p:grpSpPr>
          <p:sp>
            <p:nvSpPr>
              <p:cNvPr id="31870" name="Line 126"/>
              <p:cNvSpPr>
                <a:spLocks noChangeShapeType="1"/>
              </p:cNvSpPr>
              <p:nvPr/>
            </p:nvSpPr>
            <p:spPr bwMode="auto">
              <a:xfrm>
                <a:off x="449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1871" name="Line 127"/>
              <p:cNvSpPr>
                <a:spLocks noChangeShapeType="1"/>
              </p:cNvSpPr>
              <p:nvPr/>
            </p:nvSpPr>
            <p:spPr bwMode="auto">
              <a:xfrm flipH="1">
                <a:off x="449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31880" name="Group 136"/>
          <p:cNvGrpSpPr>
            <a:grpSpLocks/>
          </p:cNvGrpSpPr>
          <p:nvPr/>
        </p:nvGrpSpPr>
        <p:grpSpPr bwMode="auto">
          <a:xfrm>
            <a:off x="8820151" y="2914650"/>
            <a:ext cx="288925" cy="230188"/>
            <a:chOff x="4596" y="1836"/>
            <a:chExt cx="182" cy="145"/>
          </a:xfrm>
        </p:grpSpPr>
        <p:grpSp>
          <p:nvGrpSpPr>
            <p:cNvPr id="31876" name="Group 132"/>
            <p:cNvGrpSpPr>
              <a:grpSpLocks/>
            </p:cNvGrpSpPr>
            <p:nvPr/>
          </p:nvGrpSpPr>
          <p:grpSpPr bwMode="auto">
            <a:xfrm>
              <a:off x="4596" y="1836"/>
              <a:ext cx="86" cy="145"/>
              <a:chOff x="4596" y="1836"/>
              <a:chExt cx="86" cy="145"/>
            </a:xfrm>
          </p:grpSpPr>
          <p:sp>
            <p:nvSpPr>
              <p:cNvPr id="31874" name="Line 130"/>
              <p:cNvSpPr>
                <a:spLocks noChangeShapeType="1"/>
              </p:cNvSpPr>
              <p:nvPr/>
            </p:nvSpPr>
            <p:spPr bwMode="auto">
              <a:xfrm>
                <a:off x="4596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66FFFF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1875" name="Line 131"/>
              <p:cNvSpPr>
                <a:spLocks noChangeShapeType="1"/>
              </p:cNvSpPr>
              <p:nvPr/>
            </p:nvSpPr>
            <p:spPr bwMode="auto">
              <a:xfrm flipH="1">
                <a:off x="4596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66FFFF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31879" name="Group 135"/>
            <p:cNvGrpSpPr>
              <a:grpSpLocks/>
            </p:cNvGrpSpPr>
            <p:nvPr/>
          </p:nvGrpSpPr>
          <p:grpSpPr bwMode="auto">
            <a:xfrm>
              <a:off x="4692" y="1836"/>
              <a:ext cx="86" cy="145"/>
              <a:chOff x="4692" y="1836"/>
              <a:chExt cx="86" cy="145"/>
            </a:xfrm>
          </p:grpSpPr>
          <p:sp>
            <p:nvSpPr>
              <p:cNvPr id="31877" name="Line 133"/>
              <p:cNvSpPr>
                <a:spLocks noChangeShapeType="1"/>
              </p:cNvSpPr>
              <p:nvPr/>
            </p:nvSpPr>
            <p:spPr bwMode="auto">
              <a:xfrm>
                <a:off x="4692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66FFFF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1878" name="Line 134"/>
              <p:cNvSpPr>
                <a:spLocks noChangeShapeType="1"/>
              </p:cNvSpPr>
              <p:nvPr/>
            </p:nvSpPr>
            <p:spPr bwMode="auto">
              <a:xfrm flipH="1">
                <a:off x="4692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66FFFF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015023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1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1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1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1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1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1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29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1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33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1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37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1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autoUpdateAnimBg="0"/>
      <p:bldP spid="3176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tr-TR" sz="4000"/>
              <a:t>sp</a:t>
            </a:r>
            <a:r>
              <a:rPr lang="en-US" altLang="tr-TR" sz="4000" baseline="30000"/>
              <a:t>3</a:t>
            </a:r>
            <a:r>
              <a:rPr lang="en-US" altLang="tr-TR" sz="4000"/>
              <a:t>d</a:t>
            </a:r>
            <a:r>
              <a:rPr lang="en-US" altLang="tr-TR" sz="4000" baseline="30000"/>
              <a:t>2</a:t>
            </a:r>
          </a:p>
        </p:txBody>
      </p:sp>
      <p:sp>
        <p:nvSpPr>
          <p:cNvPr id="108547" name="Rectangle 3"/>
          <p:cNvSpPr>
            <a:spLocks noChangeArrowheads="1"/>
          </p:cNvSpPr>
          <p:nvPr/>
        </p:nvSpPr>
        <p:spPr bwMode="auto">
          <a:xfrm>
            <a:off x="3411296" y="4181475"/>
            <a:ext cx="5302734" cy="138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800" dirty="0" smtClean="0">
                <a:solidFill>
                  <a:srgbClr val="FFFFFF"/>
                </a:solidFill>
                <a:latin typeface="Comic Sans MS" panose="030F0702030302020204" pitchFamily="66" charset="0"/>
              </a:rPr>
              <a:t>Octagonal </a:t>
            </a:r>
            <a:r>
              <a:rPr lang="en-US" altLang="tr-TR" sz="2800" dirty="0">
                <a:solidFill>
                  <a:srgbClr val="FFFFFF"/>
                </a:solidFill>
                <a:latin typeface="Comic Sans MS" panose="030F0702030302020204" pitchFamily="66" charset="0"/>
              </a:rPr>
              <a:t>geometry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tr-TR" sz="2800" dirty="0">
              <a:solidFill>
                <a:srgbClr val="FFFFFF"/>
              </a:solidFill>
              <a:latin typeface="Comic Sans MS" panose="030F0702030302020204" pitchFamily="66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800" dirty="0">
                <a:solidFill>
                  <a:srgbClr val="FFFFFF"/>
                </a:solidFill>
                <a:latin typeface="Comic Sans MS" panose="030F0702030302020204" pitchFamily="66" charset="0"/>
              </a:rPr>
              <a:t>all orbitals are equal </a:t>
            </a:r>
            <a:r>
              <a:rPr lang="en-US" altLang="tr-TR" sz="2800" dirty="0" smtClean="0">
                <a:solidFill>
                  <a:srgbClr val="FFFFFF"/>
                </a:solidFill>
                <a:latin typeface="Comic Sans MS" panose="030F0702030302020204" pitchFamily="66" charset="0"/>
              </a:rPr>
              <a:t>energetic</a:t>
            </a:r>
            <a:endParaRPr lang="en-US" altLang="tr-TR" sz="2800" dirty="0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grpSp>
        <p:nvGrpSpPr>
          <p:cNvPr id="108548" name="Group 4"/>
          <p:cNvGrpSpPr>
            <a:grpSpLocks/>
          </p:cNvGrpSpPr>
          <p:nvPr/>
        </p:nvGrpSpPr>
        <p:grpSpPr bwMode="auto">
          <a:xfrm>
            <a:off x="5006976" y="1535113"/>
            <a:ext cx="2182813" cy="2538412"/>
            <a:chOff x="2194" y="967"/>
            <a:chExt cx="1375" cy="1599"/>
          </a:xfrm>
        </p:grpSpPr>
        <p:sp>
          <p:nvSpPr>
            <p:cNvPr id="108549" name="Line 5"/>
            <p:cNvSpPr>
              <a:spLocks noChangeShapeType="1"/>
            </p:cNvSpPr>
            <p:nvPr/>
          </p:nvSpPr>
          <p:spPr bwMode="auto">
            <a:xfrm>
              <a:off x="2880" y="967"/>
              <a:ext cx="0" cy="159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108550" name="Freeform 6"/>
            <p:cNvSpPr>
              <a:spLocks/>
            </p:cNvSpPr>
            <p:nvPr/>
          </p:nvSpPr>
          <p:spPr bwMode="auto">
            <a:xfrm>
              <a:off x="2706" y="1746"/>
              <a:ext cx="373" cy="617"/>
            </a:xfrm>
            <a:custGeom>
              <a:avLst/>
              <a:gdLst>
                <a:gd name="T0" fmla="*/ 187 w 373"/>
                <a:gd name="T1" fmla="*/ 0 h 617"/>
                <a:gd name="T2" fmla="*/ 130 w 373"/>
                <a:gd name="T3" fmla="*/ 24 h 617"/>
                <a:gd name="T4" fmla="*/ 85 w 373"/>
                <a:gd name="T5" fmla="*/ 87 h 617"/>
                <a:gd name="T6" fmla="*/ 45 w 373"/>
                <a:gd name="T7" fmla="*/ 168 h 617"/>
                <a:gd name="T8" fmla="*/ 6 w 373"/>
                <a:gd name="T9" fmla="*/ 300 h 617"/>
                <a:gd name="T10" fmla="*/ 0 w 373"/>
                <a:gd name="T11" fmla="*/ 411 h 617"/>
                <a:gd name="T12" fmla="*/ 18 w 373"/>
                <a:gd name="T13" fmla="*/ 504 h 617"/>
                <a:gd name="T14" fmla="*/ 46 w 373"/>
                <a:gd name="T15" fmla="*/ 558 h 617"/>
                <a:gd name="T16" fmla="*/ 97 w 373"/>
                <a:gd name="T17" fmla="*/ 598 h 617"/>
                <a:gd name="T18" fmla="*/ 184 w 373"/>
                <a:gd name="T19" fmla="*/ 616 h 617"/>
                <a:gd name="T20" fmla="*/ 270 w 373"/>
                <a:gd name="T21" fmla="*/ 600 h 617"/>
                <a:gd name="T22" fmla="*/ 325 w 373"/>
                <a:gd name="T23" fmla="*/ 558 h 617"/>
                <a:gd name="T24" fmla="*/ 352 w 373"/>
                <a:gd name="T25" fmla="*/ 504 h 617"/>
                <a:gd name="T26" fmla="*/ 372 w 373"/>
                <a:gd name="T27" fmla="*/ 408 h 617"/>
                <a:gd name="T28" fmla="*/ 364 w 373"/>
                <a:gd name="T29" fmla="*/ 294 h 617"/>
                <a:gd name="T30" fmla="*/ 331 w 373"/>
                <a:gd name="T31" fmla="*/ 180 h 617"/>
                <a:gd name="T32" fmla="*/ 286 w 373"/>
                <a:gd name="T33" fmla="*/ 84 h 617"/>
                <a:gd name="T34" fmla="*/ 241 w 373"/>
                <a:gd name="T35" fmla="*/ 24 h 617"/>
                <a:gd name="T36" fmla="*/ 187 w 373"/>
                <a:gd name="T37" fmla="*/ 0 h 6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73" h="617">
                  <a:moveTo>
                    <a:pt x="187" y="0"/>
                  </a:moveTo>
                  <a:lnTo>
                    <a:pt x="130" y="24"/>
                  </a:lnTo>
                  <a:lnTo>
                    <a:pt x="85" y="87"/>
                  </a:lnTo>
                  <a:lnTo>
                    <a:pt x="45" y="168"/>
                  </a:lnTo>
                  <a:lnTo>
                    <a:pt x="6" y="300"/>
                  </a:lnTo>
                  <a:lnTo>
                    <a:pt x="0" y="411"/>
                  </a:lnTo>
                  <a:lnTo>
                    <a:pt x="18" y="504"/>
                  </a:lnTo>
                  <a:lnTo>
                    <a:pt x="46" y="558"/>
                  </a:lnTo>
                  <a:lnTo>
                    <a:pt x="97" y="598"/>
                  </a:lnTo>
                  <a:lnTo>
                    <a:pt x="184" y="616"/>
                  </a:lnTo>
                  <a:lnTo>
                    <a:pt x="270" y="600"/>
                  </a:lnTo>
                  <a:lnTo>
                    <a:pt x="325" y="558"/>
                  </a:lnTo>
                  <a:lnTo>
                    <a:pt x="352" y="504"/>
                  </a:lnTo>
                  <a:lnTo>
                    <a:pt x="372" y="408"/>
                  </a:lnTo>
                  <a:lnTo>
                    <a:pt x="364" y="294"/>
                  </a:lnTo>
                  <a:lnTo>
                    <a:pt x="331" y="180"/>
                  </a:lnTo>
                  <a:lnTo>
                    <a:pt x="286" y="84"/>
                  </a:lnTo>
                  <a:lnTo>
                    <a:pt x="241" y="24"/>
                  </a:lnTo>
                  <a:lnTo>
                    <a:pt x="187" y="0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tint val="70196"/>
                    <a:invGamma/>
                  </a:schemeClr>
                </a:gs>
                <a:gs pos="100000">
                  <a:schemeClr val="accent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108551" name="Line 7"/>
            <p:cNvSpPr>
              <a:spLocks noChangeShapeType="1"/>
            </p:cNvSpPr>
            <p:nvPr/>
          </p:nvSpPr>
          <p:spPr bwMode="auto">
            <a:xfrm>
              <a:off x="2194" y="1523"/>
              <a:ext cx="688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108552" name="Freeform 8"/>
            <p:cNvSpPr>
              <a:spLocks/>
            </p:cNvSpPr>
            <p:nvPr/>
          </p:nvSpPr>
          <p:spPr bwMode="auto">
            <a:xfrm>
              <a:off x="2277" y="1444"/>
              <a:ext cx="599" cy="398"/>
            </a:xfrm>
            <a:custGeom>
              <a:avLst/>
              <a:gdLst>
                <a:gd name="T0" fmla="*/ 598 w 599"/>
                <a:gd name="T1" fmla="*/ 313 h 398"/>
                <a:gd name="T2" fmla="*/ 554 w 599"/>
                <a:gd name="T3" fmla="*/ 360 h 398"/>
                <a:gd name="T4" fmla="*/ 483 w 599"/>
                <a:gd name="T5" fmla="*/ 382 h 398"/>
                <a:gd name="T6" fmla="*/ 391 w 599"/>
                <a:gd name="T7" fmla="*/ 397 h 398"/>
                <a:gd name="T8" fmla="*/ 254 w 599"/>
                <a:gd name="T9" fmla="*/ 391 h 398"/>
                <a:gd name="T10" fmla="*/ 149 w 599"/>
                <a:gd name="T11" fmla="*/ 363 h 398"/>
                <a:gd name="T12" fmla="*/ 65 w 599"/>
                <a:gd name="T13" fmla="*/ 317 h 398"/>
                <a:gd name="T14" fmla="*/ 22 w 599"/>
                <a:gd name="T15" fmla="*/ 275 h 398"/>
                <a:gd name="T16" fmla="*/ 0 w 599"/>
                <a:gd name="T17" fmla="*/ 213 h 398"/>
                <a:gd name="T18" fmla="*/ 11 w 599"/>
                <a:gd name="T19" fmla="*/ 126 h 398"/>
                <a:gd name="T20" fmla="*/ 52 w 599"/>
                <a:gd name="T21" fmla="*/ 47 h 398"/>
                <a:gd name="T22" fmla="*/ 109 w 599"/>
                <a:gd name="T23" fmla="*/ 8 h 398"/>
                <a:gd name="T24" fmla="*/ 167 w 599"/>
                <a:gd name="T25" fmla="*/ 0 h 398"/>
                <a:gd name="T26" fmla="*/ 266 w 599"/>
                <a:gd name="T27" fmla="*/ 12 h 398"/>
                <a:gd name="T28" fmla="*/ 370 w 599"/>
                <a:gd name="T29" fmla="*/ 54 h 398"/>
                <a:gd name="T30" fmla="*/ 470 w 599"/>
                <a:gd name="T31" fmla="*/ 120 h 398"/>
                <a:gd name="T32" fmla="*/ 547 w 599"/>
                <a:gd name="T33" fmla="*/ 193 h 398"/>
                <a:gd name="T34" fmla="*/ 590 w 599"/>
                <a:gd name="T35" fmla="*/ 255 h 398"/>
                <a:gd name="T36" fmla="*/ 598 w 599"/>
                <a:gd name="T37" fmla="*/ 313 h 3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99" h="398">
                  <a:moveTo>
                    <a:pt x="598" y="313"/>
                  </a:moveTo>
                  <a:lnTo>
                    <a:pt x="554" y="360"/>
                  </a:lnTo>
                  <a:lnTo>
                    <a:pt x="483" y="382"/>
                  </a:lnTo>
                  <a:lnTo>
                    <a:pt x="391" y="397"/>
                  </a:lnTo>
                  <a:lnTo>
                    <a:pt x="254" y="391"/>
                  </a:lnTo>
                  <a:lnTo>
                    <a:pt x="149" y="363"/>
                  </a:lnTo>
                  <a:lnTo>
                    <a:pt x="65" y="317"/>
                  </a:lnTo>
                  <a:lnTo>
                    <a:pt x="22" y="275"/>
                  </a:lnTo>
                  <a:lnTo>
                    <a:pt x="0" y="213"/>
                  </a:lnTo>
                  <a:lnTo>
                    <a:pt x="11" y="126"/>
                  </a:lnTo>
                  <a:lnTo>
                    <a:pt x="52" y="47"/>
                  </a:lnTo>
                  <a:lnTo>
                    <a:pt x="109" y="8"/>
                  </a:lnTo>
                  <a:lnTo>
                    <a:pt x="167" y="0"/>
                  </a:lnTo>
                  <a:lnTo>
                    <a:pt x="266" y="12"/>
                  </a:lnTo>
                  <a:lnTo>
                    <a:pt x="370" y="54"/>
                  </a:lnTo>
                  <a:lnTo>
                    <a:pt x="470" y="120"/>
                  </a:lnTo>
                  <a:lnTo>
                    <a:pt x="547" y="193"/>
                  </a:lnTo>
                  <a:lnTo>
                    <a:pt x="590" y="255"/>
                  </a:lnTo>
                  <a:lnTo>
                    <a:pt x="598" y="313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tint val="70196"/>
                    <a:invGamma/>
                  </a:schemeClr>
                </a:gs>
                <a:gs pos="100000">
                  <a:schemeClr val="accent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108553" name="Line 9"/>
            <p:cNvSpPr>
              <a:spLocks noChangeShapeType="1"/>
            </p:cNvSpPr>
            <p:nvPr/>
          </p:nvSpPr>
          <p:spPr bwMode="auto">
            <a:xfrm flipV="1">
              <a:off x="2195" y="1753"/>
              <a:ext cx="687" cy="22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108554" name="Line 10"/>
            <p:cNvSpPr>
              <a:spLocks noChangeShapeType="1"/>
            </p:cNvSpPr>
            <p:nvPr/>
          </p:nvSpPr>
          <p:spPr bwMode="auto">
            <a:xfrm flipV="1">
              <a:off x="2880" y="1520"/>
              <a:ext cx="686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grpSp>
          <p:nvGrpSpPr>
            <p:cNvPr id="108555" name="Group 11"/>
            <p:cNvGrpSpPr>
              <a:grpSpLocks/>
            </p:cNvGrpSpPr>
            <p:nvPr/>
          </p:nvGrpSpPr>
          <p:grpSpPr bwMode="auto">
            <a:xfrm>
              <a:off x="2277" y="1432"/>
              <a:ext cx="1208" cy="636"/>
              <a:chOff x="2277" y="1432"/>
              <a:chExt cx="1208" cy="636"/>
            </a:xfrm>
          </p:grpSpPr>
          <p:sp>
            <p:nvSpPr>
              <p:cNvPr id="108556" name="Freeform 12"/>
              <p:cNvSpPr>
                <a:spLocks/>
              </p:cNvSpPr>
              <p:nvPr/>
            </p:nvSpPr>
            <p:spPr bwMode="auto">
              <a:xfrm>
                <a:off x="2887" y="1432"/>
                <a:ext cx="598" cy="399"/>
              </a:xfrm>
              <a:custGeom>
                <a:avLst/>
                <a:gdLst>
                  <a:gd name="T0" fmla="*/ 0 w 598"/>
                  <a:gd name="T1" fmla="*/ 314 h 399"/>
                  <a:gd name="T2" fmla="*/ 43 w 598"/>
                  <a:gd name="T3" fmla="*/ 361 h 399"/>
                  <a:gd name="T4" fmla="*/ 114 w 598"/>
                  <a:gd name="T5" fmla="*/ 383 h 399"/>
                  <a:gd name="T6" fmla="*/ 206 w 598"/>
                  <a:gd name="T7" fmla="*/ 398 h 399"/>
                  <a:gd name="T8" fmla="*/ 343 w 598"/>
                  <a:gd name="T9" fmla="*/ 392 h 399"/>
                  <a:gd name="T10" fmla="*/ 448 w 598"/>
                  <a:gd name="T11" fmla="*/ 364 h 399"/>
                  <a:gd name="T12" fmla="*/ 532 w 598"/>
                  <a:gd name="T13" fmla="*/ 318 h 399"/>
                  <a:gd name="T14" fmla="*/ 575 w 598"/>
                  <a:gd name="T15" fmla="*/ 276 h 399"/>
                  <a:gd name="T16" fmla="*/ 597 w 598"/>
                  <a:gd name="T17" fmla="*/ 214 h 399"/>
                  <a:gd name="T18" fmla="*/ 586 w 598"/>
                  <a:gd name="T19" fmla="*/ 127 h 399"/>
                  <a:gd name="T20" fmla="*/ 545 w 598"/>
                  <a:gd name="T21" fmla="*/ 48 h 399"/>
                  <a:gd name="T22" fmla="*/ 488 w 598"/>
                  <a:gd name="T23" fmla="*/ 9 h 399"/>
                  <a:gd name="T24" fmla="*/ 430 w 598"/>
                  <a:gd name="T25" fmla="*/ 0 h 399"/>
                  <a:gd name="T26" fmla="*/ 331 w 598"/>
                  <a:gd name="T27" fmla="*/ 13 h 399"/>
                  <a:gd name="T28" fmla="*/ 227 w 598"/>
                  <a:gd name="T29" fmla="*/ 55 h 399"/>
                  <a:gd name="T30" fmla="*/ 127 w 598"/>
                  <a:gd name="T31" fmla="*/ 121 h 399"/>
                  <a:gd name="T32" fmla="*/ 50 w 598"/>
                  <a:gd name="T33" fmla="*/ 194 h 399"/>
                  <a:gd name="T34" fmla="*/ 7 w 598"/>
                  <a:gd name="T35" fmla="*/ 256 h 399"/>
                  <a:gd name="T36" fmla="*/ 0 w 598"/>
                  <a:gd name="T37" fmla="*/ 314 h 3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98" h="399">
                    <a:moveTo>
                      <a:pt x="0" y="314"/>
                    </a:moveTo>
                    <a:lnTo>
                      <a:pt x="43" y="361"/>
                    </a:lnTo>
                    <a:lnTo>
                      <a:pt x="114" y="383"/>
                    </a:lnTo>
                    <a:lnTo>
                      <a:pt x="206" y="398"/>
                    </a:lnTo>
                    <a:lnTo>
                      <a:pt x="343" y="392"/>
                    </a:lnTo>
                    <a:lnTo>
                      <a:pt x="448" y="364"/>
                    </a:lnTo>
                    <a:lnTo>
                      <a:pt x="532" y="318"/>
                    </a:lnTo>
                    <a:lnTo>
                      <a:pt x="575" y="276"/>
                    </a:lnTo>
                    <a:lnTo>
                      <a:pt x="597" y="214"/>
                    </a:lnTo>
                    <a:lnTo>
                      <a:pt x="586" y="127"/>
                    </a:lnTo>
                    <a:lnTo>
                      <a:pt x="545" y="48"/>
                    </a:lnTo>
                    <a:lnTo>
                      <a:pt x="488" y="9"/>
                    </a:lnTo>
                    <a:lnTo>
                      <a:pt x="430" y="0"/>
                    </a:lnTo>
                    <a:lnTo>
                      <a:pt x="331" y="13"/>
                    </a:lnTo>
                    <a:lnTo>
                      <a:pt x="227" y="55"/>
                    </a:lnTo>
                    <a:lnTo>
                      <a:pt x="127" y="121"/>
                    </a:lnTo>
                    <a:lnTo>
                      <a:pt x="50" y="194"/>
                    </a:lnTo>
                    <a:lnTo>
                      <a:pt x="7" y="256"/>
                    </a:lnTo>
                    <a:lnTo>
                      <a:pt x="0" y="314"/>
                    </a:lnTo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70196"/>
                      <a:invGamma/>
                    </a:schemeClr>
                  </a:gs>
                  <a:gs pos="100000">
                    <a:schemeClr val="accent1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8557" name="Freeform 13"/>
              <p:cNvSpPr>
                <a:spLocks/>
              </p:cNvSpPr>
              <p:nvPr/>
            </p:nvSpPr>
            <p:spPr bwMode="auto">
              <a:xfrm>
                <a:off x="2277" y="1668"/>
                <a:ext cx="599" cy="400"/>
              </a:xfrm>
              <a:custGeom>
                <a:avLst/>
                <a:gdLst>
                  <a:gd name="T0" fmla="*/ 598 w 599"/>
                  <a:gd name="T1" fmla="*/ 84 h 400"/>
                  <a:gd name="T2" fmla="*/ 554 w 599"/>
                  <a:gd name="T3" fmla="*/ 37 h 400"/>
                  <a:gd name="T4" fmla="*/ 483 w 599"/>
                  <a:gd name="T5" fmla="*/ 15 h 400"/>
                  <a:gd name="T6" fmla="*/ 391 w 599"/>
                  <a:gd name="T7" fmla="*/ 0 h 400"/>
                  <a:gd name="T8" fmla="*/ 254 w 599"/>
                  <a:gd name="T9" fmla="*/ 6 h 400"/>
                  <a:gd name="T10" fmla="*/ 149 w 599"/>
                  <a:gd name="T11" fmla="*/ 34 h 400"/>
                  <a:gd name="T12" fmla="*/ 65 w 599"/>
                  <a:gd name="T13" fmla="*/ 80 h 400"/>
                  <a:gd name="T14" fmla="*/ 22 w 599"/>
                  <a:gd name="T15" fmla="*/ 122 h 400"/>
                  <a:gd name="T16" fmla="*/ 0 w 599"/>
                  <a:gd name="T17" fmla="*/ 184 h 400"/>
                  <a:gd name="T18" fmla="*/ 11 w 599"/>
                  <a:gd name="T19" fmla="*/ 271 h 400"/>
                  <a:gd name="T20" fmla="*/ 52 w 599"/>
                  <a:gd name="T21" fmla="*/ 350 h 400"/>
                  <a:gd name="T22" fmla="*/ 109 w 599"/>
                  <a:gd name="T23" fmla="*/ 389 h 400"/>
                  <a:gd name="T24" fmla="*/ 167 w 599"/>
                  <a:gd name="T25" fmla="*/ 399 h 400"/>
                  <a:gd name="T26" fmla="*/ 266 w 599"/>
                  <a:gd name="T27" fmla="*/ 385 h 400"/>
                  <a:gd name="T28" fmla="*/ 370 w 599"/>
                  <a:gd name="T29" fmla="*/ 343 h 400"/>
                  <a:gd name="T30" fmla="*/ 470 w 599"/>
                  <a:gd name="T31" fmla="*/ 277 h 400"/>
                  <a:gd name="T32" fmla="*/ 547 w 599"/>
                  <a:gd name="T33" fmla="*/ 204 h 400"/>
                  <a:gd name="T34" fmla="*/ 590 w 599"/>
                  <a:gd name="T35" fmla="*/ 142 h 400"/>
                  <a:gd name="T36" fmla="*/ 598 w 599"/>
                  <a:gd name="T37" fmla="*/ 84 h 4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99" h="400">
                    <a:moveTo>
                      <a:pt x="598" y="84"/>
                    </a:moveTo>
                    <a:lnTo>
                      <a:pt x="554" y="37"/>
                    </a:lnTo>
                    <a:lnTo>
                      <a:pt x="483" y="15"/>
                    </a:lnTo>
                    <a:lnTo>
                      <a:pt x="391" y="0"/>
                    </a:lnTo>
                    <a:lnTo>
                      <a:pt x="254" y="6"/>
                    </a:lnTo>
                    <a:lnTo>
                      <a:pt x="149" y="34"/>
                    </a:lnTo>
                    <a:lnTo>
                      <a:pt x="65" y="80"/>
                    </a:lnTo>
                    <a:lnTo>
                      <a:pt x="22" y="122"/>
                    </a:lnTo>
                    <a:lnTo>
                      <a:pt x="0" y="184"/>
                    </a:lnTo>
                    <a:lnTo>
                      <a:pt x="11" y="271"/>
                    </a:lnTo>
                    <a:lnTo>
                      <a:pt x="52" y="350"/>
                    </a:lnTo>
                    <a:lnTo>
                      <a:pt x="109" y="389"/>
                    </a:lnTo>
                    <a:lnTo>
                      <a:pt x="167" y="399"/>
                    </a:lnTo>
                    <a:lnTo>
                      <a:pt x="266" y="385"/>
                    </a:lnTo>
                    <a:lnTo>
                      <a:pt x="370" y="343"/>
                    </a:lnTo>
                    <a:lnTo>
                      <a:pt x="470" y="277"/>
                    </a:lnTo>
                    <a:lnTo>
                      <a:pt x="547" y="204"/>
                    </a:lnTo>
                    <a:lnTo>
                      <a:pt x="590" y="142"/>
                    </a:lnTo>
                    <a:lnTo>
                      <a:pt x="598" y="84"/>
                    </a:lnTo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70196"/>
                      <a:invGamma/>
                    </a:schemeClr>
                  </a:gs>
                  <a:gs pos="100000">
                    <a:schemeClr val="accent1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108558" name="Line 14"/>
            <p:cNvSpPr>
              <a:spLocks noChangeShapeType="1"/>
            </p:cNvSpPr>
            <p:nvPr/>
          </p:nvSpPr>
          <p:spPr bwMode="auto">
            <a:xfrm>
              <a:off x="2883" y="1757"/>
              <a:ext cx="686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108559" name="Freeform 15"/>
            <p:cNvSpPr>
              <a:spLocks/>
            </p:cNvSpPr>
            <p:nvPr/>
          </p:nvSpPr>
          <p:spPr bwMode="auto">
            <a:xfrm>
              <a:off x="2887" y="1682"/>
              <a:ext cx="598" cy="399"/>
            </a:xfrm>
            <a:custGeom>
              <a:avLst/>
              <a:gdLst>
                <a:gd name="T0" fmla="*/ 0 w 598"/>
                <a:gd name="T1" fmla="*/ 84 h 399"/>
                <a:gd name="T2" fmla="*/ 43 w 598"/>
                <a:gd name="T3" fmla="*/ 37 h 399"/>
                <a:gd name="T4" fmla="*/ 114 w 598"/>
                <a:gd name="T5" fmla="*/ 15 h 399"/>
                <a:gd name="T6" fmla="*/ 206 w 598"/>
                <a:gd name="T7" fmla="*/ 0 h 399"/>
                <a:gd name="T8" fmla="*/ 343 w 598"/>
                <a:gd name="T9" fmla="*/ 6 h 399"/>
                <a:gd name="T10" fmla="*/ 448 w 598"/>
                <a:gd name="T11" fmla="*/ 34 h 399"/>
                <a:gd name="T12" fmla="*/ 532 w 598"/>
                <a:gd name="T13" fmla="*/ 80 h 399"/>
                <a:gd name="T14" fmla="*/ 575 w 598"/>
                <a:gd name="T15" fmla="*/ 122 h 399"/>
                <a:gd name="T16" fmla="*/ 597 w 598"/>
                <a:gd name="T17" fmla="*/ 184 h 399"/>
                <a:gd name="T18" fmla="*/ 586 w 598"/>
                <a:gd name="T19" fmla="*/ 271 h 399"/>
                <a:gd name="T20" fmla="*/ 545 w 598"/>
                <a:gd name="T21" fmla="*/ 350 h 399"/>
                <a:gd name="T22" fmla="*/ 488 w 598"/>
                <a:gd name="T23" fmla="*/ 389 h 399"/>
                <a:gd name="T24" fmla="*/ 430 w 598"/>
                <a:gd name="T25" fmla="*/ 398 h 399"/>
                <a:gd name="T26" fmla="*/ 331 w 598"/>
                <a:gd name="T27" fmla="*/ 385 h 399"/>
                <a:gd name="T28" fmla="*/ 227 w 598"/>
                <a:gd name="T29" fmla="*/ 343 h 399"/>
                <a:gd name="T30" fmla="*/ 127 w 598"/>
                <a:gd name="T31" fmla="*/ 277 h 399"/>
                <a:gd name="T32" fmla="*/ 50 w 598"/>
                <a:gd name="T33" fmla="*/ 204 h 399"/>
                <a:gd name="T34" fmla="*/ 7 w 598"/>
                <a:gd name="T35" fmla="*/ 142 h 399"/>
                <a:gd name="T36" fmla="*/ 0 w 598"/>
                <a:gd name="T37" fmla="*/ 84 h 3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98" h="399">
                  <a:moveTo>
                    <a:pt x="0" y="84"/>
                  </a:moveTo>
                  <a:lnTo>
                    <a:pt x="43" y="37"/>
                  </a:lnTo>
                  <a:lnTo>
                    <a:pt x="114" y="15"/>
                  </a:lnTo>
                  <a:lnTo>
                    <a:pt x="206" y="0"/>
                  </a:lnTo>
                  <a:lnTo>
                    <a:pt x="343" y="6"/>
                  </a:lnTo>
                  <a:lnTo>
                    <a:pt x="448" y="34"/>
                  </a:lnTo>
                  <a:lnTo>
                    <a:pt x="532" y="80"/>
                  </a:lnTo>
                  <a:lnTo>
                    <a:pt x="575" y="122"/>
                  </a:lnTo>
                  <a:lnTo>
                    <a:pt x="597" y="184"/>
                  </a:lnTo>
                  <a:lnTo>
                    <a:pt x="586" y="271"/>
                  </a:lnTo>
                  <a:lnTo>
                    <a:pt x="545" y="350"/>
                  </a:lnTo>
                  <a:lnTo>
                    <a:pt x="488" y="389"/>
                  </a:lnTo>
                  <a:lnTo>
                    <a:pt x="430" y="398"/>
                  </a:lnTo>
                  <a:lnTo>
                    <a:pt x="331" y="385"/>
                  </a:lnTo>
                  <a:lnTo>
                    <a:pt x="227" y="343"/>
                  </a:lnTo>
                  <a:lnTo>
                    <a:pt x="127" y="277"/>
                  </a:lnTo>
                  <a:lnTo>
                    <a:pt x="50" y="204"/>
                  </a:lnTo>
                  <a:lnTo>
                    <a:pt x="7" y="142"/>
                  </a:lnTo>
                  <a:lnTo>
                    <a:pt x="0" y="84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tint val="70196"/>
                    <a:invGamma/>
                  </a:schemeClr>
                </a:gs>
                <a:gs pos="100000">
                  <a:schemeClr val="accent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108560" name="Freeform 16"/>
            <p:cNvSpPr>
              <a:spLocks/>
            </p:cNvSpPr>
            <p:nvPr/>
          </p:nvSpPr>
          <p:spPr bwMode="auto">
            <a:xfrm>
              <a:off x="2706" y="1124"/>
              <a:ext cx="373" cy="616"/>
            </a:xfrm>
            <a:custGeom>
              <a:avLst/>
              <a:gdLst>
                <a:gd name="T0" fmla="*/ 185 w 373"/>
                <a:gd name="T1" fmla="*/ 615 h 616"/>
                <a:gd name="T2" fmla="*/ 242 w 373"/>
                <a:gd name="T3" fmla="*/ 591 h 616"/>
                <a:gd name="T4" fmla="*/ 287 w 373"/>
                <a:gd name="T5" fmla="*/ 528 h 616"/>
                <a:gd name="T6" fmla="*/ 327 w 373"/>
                <a:gd name="T7" fmla="*/ 447 h 616"/>
                <a:gd name="T8" fmla="*/ 366 w 373"/>
                <a:gd name="T9" fmla="*/ 315 h 616"/>
                <a:gd name="T10" fmla="*/ 372 w 373"/>
                <a:gd name="T11" fmla="*/ 204 h 616"/>
                <a:gd name="T12" fmla="*/ 354 w 373"/>
                <a:gd name="T13" fmla="*/ 111 h 616"/>
                <a:gd name="T14" fmla="*/ 326 w 373"/>
                <a:gd name="T15" fmla="*/ 57 h 616"/>
                <a:gd name="T16" fmla="*/ 275 w 373"/>
                <a:gd name="T17" fmla="*/ 17 h 616"/>
                <a:gd name="T18" fmla="*/ 188 w 373"/>
                <a:gd name="T19" fmla="*/ 0 h 616"/>
                <a:gd name="T20" fmla="*/ 102 w 373"/>
                <a:gd name="T21" fmla="*/ 15 h 616"/>
                <a:gd name="T22" fmla="*/ 47 w 373"/>
                <a:gd name="T23" fmla="*/ 57 h 616"/>
                <a:gd name="T24" fmla="*/ 20 w 373"/>
                <a:gd name="T25" fmla="*/ 111 h 616"/>
                <a:gd name="T26" fmla="*/ 0 w 373"/>
                <a:gd name="T27" fmla="*/ 207 h 616"/>
                <a:gd name="T28" fmla="*/ 8 w 373"/>
                <a:gd name="T29" fmla="*/ 321 h 616"/>
                <a:gd name="T30" fmla="*/ 41 w 373"/>
                <a:gd name="T31" fmla="*/ 435 h 616"/>
                <a:gd name="T32" fmla="*/ 86 w 373"/>
                <a:gd name="T33" fmla="*/ 531 h 616"/>
                <a:gd name="T34" fmla="*/ 131 w 373"/>
                <a:gd name="T35" fmla="*/ 591 h 616"/>
                <a:gd name="T36" fmla="*/ 185 w 373"/>
                <a:gd name="T37" fmla="*/ 615 h 6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73" h="616">
                  <a:moveTo>
                    <a:pt x="185" y="615"/>
                  </a:moveTo>
                  <a:lnTo>
                    <a:pt x="242" y="591"/>
                  </a:lnTo>
                  <a:lnTo>
                    <a:pt x="287" y="528"/>
                  </a:lnTo>
                  <a:lnTo>
                    <a:pt x="327" y="447"/>
                  </a:lnTo>
                  <a:lnTo>
                    <a:pt x="366" y="315"/>
                  </a:lnTo>
                  <a:lnTo>
                    <a:pt x="372" y="204"/>
                  </a:lnTo>
                  <a:lnTo>
                    <a:pt x="354" y="111"/>
                  </a:lnTo>
                  <a:lnTo>
                    <a:pt x="326" y="57"/>
                  </a:lnTo>
                  <a:lnTo>
                    <a:pt x="275" y="17"/>
                  </a:lnTo>
                  <a:lnTo>
                    <a:pt x="188" y="0"/>
                  </a:lnTo>
                  <a:lnTo>
                    <a:pt x="102" y="15"/>
                  </a:lnTo>
                  <a:lnTo>
                    <a:pt x="47" y="57"/>
                  </a:lnTo>
                  <a:lnTo>
                    <a:pt x="20" y="111"/>
                  </a:lnTo>
                  <a:lnTo>
                    <a:pt x="0" y="207"/>
                  </a:lnTo>
                  <a:lnTo>
                    <a:pt x="8" y="321"/>
                  </a:lnTo>
                  <a:lnTo>
                    <a:pt x="41" y="435"/>
                  </a:lnTo>
                  <a:lnTo>
                    <a:pt x="86" y="531"/>
                  </a:lnTo>
                  <a:lnTo>
                    <a:pt x="131" y="591"/>
                  </a:lnTo>
                  <a:lnTo>
                    <a:pt x="185" y="615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tint val="70196"/>
                    <a:invGamma/>
                  </a:schemeClr>
                </a:gs>
                <a:gs pos="100000">
                  <a:schemeClr val="accent1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</p:grpSp>
      <p:grpSp>
        <p:nvGrpSpPr>
          <p:cNvPr id="108561" name="Group 17"/>
          <p:cNvGrpSpPr>
            <a:grpSpLocks/>
          </p:cNvGrpSpPr>
          <p:nvPr/>
        </p:nvGrpSpPr>
        <p:grpSpPr bwMode="auto">
          <a:xfrm>
            <a:off x="5156201" y="1744664"/>
            <a:ext cx="2297113" cy="2022475"/>
            <a:chOff x="2288" y="1099"/>
            <a:chExt cx="1447" cy="1274"/>
          </a:xfrm>
        </p:grpSpPr>
        <p:sp>
          <p:nvSpPr>
            <p:cNvPr id="108562" name="Rectangle 18"/>
            <p:cNvSpPr>
              <a:spLocks noChangeArrowheads="1"/>
            </p:cNvSpPr>
            <p:nvPr/>
          </p:nvSpPr>
          <p:spPr bwMode="auto">
            <a:xfrm>
              <a:off x="3467" y="1099"/>
              <a:ext cx="268" cy="2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46038" tIns="23812" rIns="46038" bIns="23812">
              <a:spAutoFit/>
            </a:bodyPr>
            <a:lstStyle>
              <a:lvl1pPr defTabSz="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228600" defTabSz="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457200" defTabSz="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685800" defTabSz="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914400" defTabSz="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1371600" defTabSz="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1828800" defTabSz="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2286000" defTabSz="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2743200" defTabSz="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2800">
                  <a:solidFill>
                    <a:srgbClr val="FFFFFF"/>
                  </a:solidFill>
                  <a:latin typeface="Helvetica" panose="020B0604020202020204" pitchFamily="34" charset="0"/>
                </a:rPr>
                <a:t>3</a:t>
              </a:r>
              <a:r>
                <a:rPr lang="en-US" altLang="tr-TR" sz="2800" b="1" baseline="20000">
                  <a:solidFill>
                    <a:srgbClr val="FFFFFF"/>
                  </a:solidFill>
                  <a:latin typeface="Helvetica" panose="020B0604020202020204" pitchFamily="34" charset="0"/>
                </a:rPr>
                <a:t>–</a:t>
              </a:r>
            </a:p>
          </p:txBody>
        </p:sp>
        <p:sp>
          <p:nvSpPr>
            <p:cNvPr id="108563" name="Line 19"/>
            <p:cNvSpPr>
              <a:spLocks noChangeShapeType="1"/>
            </p:cNvSpPr>
            <p:nvPr/>
          </p:nvSpPr>
          <p:spPr bwMode="auto">
            <a:xfrm flipV="1">
              <a:off x="2468" y="1708"/>
              <a:ext cx="550" cy="18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108564" name="Line 20"/>
            <p:cNvSpPr>
              <a:spLocks noChangeShapeType="1"/>
            </p:cNvSpPr>
            <p:nvPr/>
          </p:nvSpPr>
          <p:spPr bwMode="auto">
            <a:xfrm>
              <a:off x="2743" y="1704"/>
              <a:ext cx="550" cy="18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108565" name="Line 21"/>
            <p:cNvSpPr>
              <a:spLocks noChangeShapeType="1"/>
            </p:cNvSpPr>
            <p:nvPr/>
          </p:nvSpPr>
          <p:spPr bwMode="auto">
            <a:xfrm>
              <a:off x="2493" y="1623"/>
              <a:ext cx="440" cy="14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108566" name="Line 22"/>
            <p:cNvSpPr>
              <a:spLocks noChangeShapeType="1"/>
            </p:cNvSpPr>
            <p:nvPr/>
          </p:nvSpPr>
          <p:spPr bwMode="auto">
            <a:xfrm flipV="1">
              <a:off x="2826" y="1623"/>
              <a:ext cx="440" cy="14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108567" name="Line 23"/>
            <p:cNvSpPr>
              <a:spLocks noChangeShapeType="1"/>
            </p:cNvSpPr>
            <p:nvPr/>
          </p:nvSpPr>
          <p:spPr bwMode="auto">
            <a:xfrm>
              <a:off x="2883" y="1398"/>
              <a:ext cx="0" cy="40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108568" name="Line 24"/>
            <p:cNvSpPr>
              <a:spLocks noChangeShapeType="1"/>
            </p:cNvSpPr>
            <p:nvPr/>
          </p:nvSpPr>
          <p:spPr bwMode="auto">
            <a:xfrm>
              <a:off x="2883" y="1692"/>
              <a:ext cx="0" cy="40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108569" name="Rectangle 25"/>
            <p:cNvSpPr>
              <a:spLocks noChangeArrowheads="1"/>
            </p:cNvSpPr>
            <p:nvPr/>
          </p:nvSpPr>
          <p:spPr bwMode="auto">
            <a:xfrm>
              <a:off x="2327" y="1420"/>
              <a:ext cx="25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2800">
                  <a:solidFill>
                    <a:srgbClr val="FFFFFF"/>
                  </a:solidFill>
                </a:rPr>
                <a:t>F</a:t>
              </a:r>
            </a:p>
          </p:txBody>
        </p:sp>
        <p:grpSp>
          <p:nvGrpSpPr>
            <p:cNvPr id="108570" name="Group 26"/>
            <p:cNvGrpSpPr>
              <a:grpSpLocks/>
            </p:cNvGrpSpPr>
            <p:nvPr/>
          </p:nvGrpSpPr>
          <p:grpSpPr bwMode="auto">
            <a:xfrm>
              <a:off x="2724" y="1601"/>
              <a:ext cx="357" cy="320"/>
              <a:chOff x="2724" y="1601"/>
              <a:chExt cx="357" cy="320"/>
            </a:xfrm>
          </p:grpSpPr>
          <p:sp>
            <p:nvSpPr>
              <p:cNvPr id="108571" name="Oval 27"/>
              <p:cNvSpPr>
                <a:spLocks noChangeArrowheads="1"/>
              </p:cNvSpPr>
              <p:nvPr/>
            </p:nvSpPr>
            <p:spPr bwMode="auto">
              <a:xfrm>
                <a:off x="2760" y="1629"/>
                <a:ext cx="230" cy="23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8572" name="Rectangle 28"/>
              <p:cNvSpPr>
                <a:spLocks noChangeArrowheads="1"/>
              </p:cNvSpPr>
              <p:nvPr/>
            </p:nvSpPr>
            <p:spPr bwMode="auto">
              <a:xfrm>
                <a:off x="2724" y="1601"/>
                <a:ext cx="357" cy="3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73025" tIns="38100" rIns="73025" bIns="38100">
                <a:spAutoFit/>
              </a:bodyPr>
              <a:lstStyle>
                <a:lvl1pPr defTabSz="5905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365125" defTabSz="5905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733425" defTabSz="5905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098550" defTabSz="5905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1463675" defTabSz="5905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1920875" defTabSz="59055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378075" defTabSz="59055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2835275" defTabSz="59055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292475" defTabSz="59055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800">
                    <a:solidFill>
                      <a:srgbClr val="FFFF00"/>
                    </a:solidFill>
                    <a:latin typeface="Helvetica" panose="020B0604020202020204" pitchFamily="34" charset="0"/>
                  </a:rPr>
                  <a:t>Fe</a:t>
                </a:r>
              </a:p>
            </p:txBody>
          </p:sp>
        </p:grpSp>
        <p:sp>
          <p:nvSpPr>
            <p:cNvPr id="108573" name="Rectangle 29"/>
            <p:cNvSpPr>
              <a:spLocks noChangeArrowheads="1"/>
            </p:cNvSpPr>
            <p:nvPr/>
          </p:nvSpPr>
          <p:spPr bwMode="auto">
            <a:xfrm>
              <a:off x="2768" y="1134"/>
              <a:ext cx="25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2800">
                  <a:solidFill>
                    <a:srgbClr val="FFFFFF"/>
                  </a:solidFill>
                </a:rPr>
                <a:t>F</a:t>
              </a:r>
            </a:p>
          </p:txBody>
        </p:sp>
        <p:sp>
          <p:nvSpPr>
            <p:cNvPr id="108574" name="Rectangle 30"/>
            <p:cNvSpPr>
              <a:spLocks noChangeArrowheads="1"/>
            </p:cNvSpPr>
            <p:nvPr/>
          </p:nvSpPr>
          <p:spPr bwMode="auto">
            <a:xfrm>
              <a:off x="3224" y="1420"/>
              <a:ext cx="25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2800">
                  <a:solidFill>
                    <a:srgbClr val="FFFFFF"/>
                  </a:solidFill>
                </a:rPr>
                <a:t>F</a:t>
              </a:r>
            </a:p>
          </p:txBody>
        </p:sp>
        <p:sp>
          <p:nvSpPr>
            <p:cNvPr id="108575" name="Rectangle 31"/>
            <p:cNvSpPr>
              <a:spLocks noChangeArrowheads="1"/>
            </p:cNvSpPr>
            <p:nvPr/>
          </p:nvSpPr>
          <p:spPr bwMode="auto">
            <a:xfrm>
              <a:off x="3254" y="1759"/>
              <a:ext cx="25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2800">
                  <a:solidFill>
                    <a:srgbClr val="FFFFFF"/>
                  </a:solidFill>
                </a:rPr>
                <a:t>F</a:t>
              </a:r>
            </a:p>
          </p:txBody>
        </p:sp>
        <p:sp>
          <p:nvSpPr>
            <p:cNvPr id="108576" name="Rectangle 32"/>
            <p:cNvSpPr>
              <a:spLocks noChangeArrowheads="1"/>
            </p:cNvSpPr>
            <p:nvPr/>
          </p:nvSpPr>
          <p:spPr bwMode="auto">
            <a:xfrm>
              <a:off x="2288" y="1759"/>
              <a:ext cx="25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2800">
                  <a:solidFill>
                    <a:srgbClr val="FFFFFF"/>
                  </a:solidFill>
                </a:rPr>
                <a:t>F</a:t>
              </a:r>
            </a:p>
          </p:txBody>
        </p:sp>
        <p:sp>
          <p:nvSpPr>
            <p:cNvPr id="108577" name="Rectangle 33"/>
            <p:cNvSpPr>
              <a:spLocks noChangeArrowheads="1"/>
            </p:cNvSpPr>
            <p:nvPr/>
          </p:nvSpPr>
          <p:spPr bwMode="auto">
            <a:xfrm>
              <a:off x="2768" y="2046"/>
              <a:ext cx="25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2800">
                  <a:solidFill>
                    <a:srgbClr val="FFFFFF"/>
                  </a:solidFill>
                </a:rPr>
                <a:t>F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82282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2" name="Text Box 4"/>
          <p:cNvSpPr txBox="1">
            <a:spLocks noChangeArrowheads="1"/>
          </p:cNvSpPr>
          <p:nvPr/>
        </p:nvSpPr>
        <p:spPr bwMode="auto">
          <a:xfrm>
            <a:off x="1870076" y="715963"/>
            <a:ext cx="321113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800" u="sng" dirty="0">
                <a:solidFill>
                  <a:srgbClr val="FF6633"/>
                </a:solidFill>
              </a:rPr>
              <a:t>d</a:t>
            </a:r>
            <a:r>
              <a:rPr lang="tr-TR" altLang="tr-TR" sz="2800" u="sng" baseline="30000" dirty="0">
                <a:solidFill>
                  <a:srgbClr val="FF6633"/>
                </a:solidFill>
              </a:rPr>
              <a:t>2</a:t>
            </a:r>
            <a:r>
              <a:rPr lang="tr-TR" altLang="tr-TR" sz="2800" u="sng" dirty="0">
                <a:solidFill>
                  <a:srgbClr val="FF6633"/>
                </a:solidFill>
              </a:rPr>
              <a:t>sp</a:t>
            </a:r>
            <a:r>
              <a:rPr lang="tr-TR" altLang="tr-TR" sz="2800" u="sng" baseline="30000" dirty="0">
                <a:solidFill>
                  <a:srgbClr val="FF6633"/>
                </a:solidFill>
              </a:rPr>
              <a:t>3</a:t>
            </a:r>
            <a:r>
              <a:rPr lang="tr-TR" altLang="tr-TR" sz="2800" u="sng" dirty="0">
                <a:solidFill>
                  <a:srgbClr val="FF6633"/>
                </a:solidFill>
              </a:rPr>
              <a:t> </a:t>
            </a:r>
            <a:r>
              <a:rPr lang="tr-TR" altLang="tr-TR" sz="2800" u="sng" dirty="0" err="1">
                <a:solidFill>
                  <a:srgbClr val="FF6633"/>
                </a:solidFill>
              </a:rPr>
              <a:t>Hybridization</a:t>
            </a:r>
            <a:endParaRPr lang="tr-TR" altLang="tr-TR" sz="2800" u="sng" dirty="0">
              <a:solidFill>
                <a:srgbClr val="FF6633"/>
              </a:solidFill>
            </a:endParaRPr>
          </a:p>
        </p:txBody>
      </p:sp>
      <p:sp>
        <p:nvSpPr>
          <p:cNvPr id="104454" name="Rectangle 6"/>
          <p:cNvSpPr>
            <a:spLocks noChangeArrowheads="1"/>
          </p:cNvSpPr>
          <p:nvPr/>
        </p:nvSpPr>
        <p:spPr bwMode="auto">
          <a:xfrm>
            <a:off x="6367463" y="790576"/>
            <a:ext cx="321113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800" u="sng" dirty="0">
                <a:solidFill>
                  <a:srgbClr val="FF6633"/>
                </a:solidFill>
              </a:rPr>
              <a:t>sp</a:t>
            </a:r>
            <a:r>
              <a:rPr lang="tr-TR" altLang="tr-TR" sz="2800" u="sng" baseline="30000" dirty="0">
                <a:solidFill>
                  <a:srgbClr val="FF6633"/>
                </a:solidFill>
              </a:rPr>
              <a:t>3</a:t>
            </a:r>
            <a:r>
              <a:rPr lang="tr-TR" altLang="tr-TR" sz="2800" u="sng" dirty="0">
                <a:solidFill>
                  <a:srgbClr val="FF6633"/>
                </a:solidFill>
              </a:rPr>
              <a:t>d</a:t>
            </a:r>
            <a:r>
              <a:rPr lang="tr-TR" altLang="tr-TR" sz="2800" u="sng" baseline="30000" dirty="0">
                <a:solidFill>
                  <a:srgbClr val="FF6633"/>
                </a:solidFill>
              </a:rPr>
              <a:t>2</a:t>
            </a:r>
            <a:r>
              <a:rPr lang="tr-TR" altLang="tr-TR" sz="2800" u="sng" dirty="0">
                <a:solidFill>
                  <a:srgbClr val="FF6633"/>
                </a:solidFill>
              </a:rPr>
              <a:t> </a:t>
            </a:r>
            <a:r>
              <a:rPr lang="tr-TR" altLang="tr-TR" sz="2800" u="sng" dirty="0" err="1">
                <a:solidFill>
                  <a:srgbClr val="FF6633"/>
                </a:solidFill>
              </a:rPr>
              <a:t>Hybridization</a:t>
            </a:r>
            <a:endParaRPr lang="tr-TR" altLang="tr-TR" sz="2800" u="sng" dirty="0">
              <a:solidFill>
                <a:srgbClr val="FF6633"/>
              </a:solidFill>
            </a:endParaRPr>
          </a:p>
        </p:txBody>
      </p:sp>
      <p:sp>
        <p:nvSpPr>
          <p:cNvPr id="104455" name="Text Box 7"/>
          <p:cNvSpPr txBox="1">
            <a:spLocks noChangeArrowheads="1"/>
          </p:cNvSpPr>
          <p:nvPr/>
        </p:nvSpPr>
        <p:spPr bwMode="auto">
          <a:xfrm>
            <a:off x="1524000" y="1639888"/>
            <a:ext cx="3643946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lphaLcPeriod"/>
            </a:pPr>
            <a:r>
              <a:rPr lang="tr-TR" altLang="tr-TR" dirty="0" err="1">
                <a:solidFill>
                  <a:srgbClr val="FFFFFF"/>
                </a:solidFill>
                <a:latin typeface="Helvetica" panose="020B0604020202020204" pitchFamily="34" charset="0"/>
              </a:rPr>
              <a:t>Internal</a:t>
            </a:r>
            <a:r>
              <a:rPr lang="tr-TR" altLang="tr-TR" dirty="0">
                <a:solidFill>
                  <a:srgbClr val="FFFFFF"/>
                </a:solidFill>
                <a:latin typeface="Helvetica" panose="020B0604020202020204" pitchFamily="34" charset="0"/>
              </a:rPr>
              <a:t> </a:t>
            </a:r>
            <a:r>
              <a:rPr lang="tr-TR" altLang="tr-TR" dirty="0" err="1">
                <a:solidFill>
                  <a:srgbClr val="FFFFFF"/>
                </a:solidFill>
                <a:latin typeface="Helvetica" panose="020B0604020202020204" pitchFamily="34" charset="0"/>
              </a:rPr>
              <a:t>complexes</a:t>
            </a:r>
            <a:endParaRPr lang="tr-TR" altLang="tr-TR" dirty="0">
              <a:solidFill>
                <a:srgbClr val="FFFFFF"/>
              </a:solidFill>
              <a:latin typeface="Helvetica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dirty="0">
                <a:solidFill>
                  <a:srgbClr val="FFFFFF"/>
                </a:solidFill>
                <a:latin typeface="Helvetica" panose="020B0604020202020204" pitchFamily="34" charset="0"/>
              </a:rPr>
              <a:t>b. </a:t>
            </a:r>
            <a:r>
              <a:rPr lang="tr-TR" altLang="tr-TR" dirty="0">
                <a:solidFill>
                  <a:srgbClr val="FFFFFF"/>
                </a:solidFill>
                <a:latin typeface="Helvetica" panose="020B0604020202020204" pitchFamily="34" charset="0"/>
              </a:rPr>
              <a:t>Spin </a:t>
            </a:r>
            <a:r>
              <a:rPr lang="tr-TR" altLang="tr-TR" dirty="0" err="1" smtClean="0">
                <a:solidFill>
                  <a:srgbClr val="FFFFFF"/>
                </a:solidFill>
                <a:latin typeface="Helvetica" panose="020B0604020202020204" pitchFamily="34" charset="0"/>
              </a:rPr>
              <a:t>paired</a:t>
            </a:r>
            <a:r>
              <a:rPr lang="tr-TR" altLang="tr-TR" dirty="0" smtClean="0">
                <a:solidFill>
                  <a:srgbClr val="FFFFFF"/>
                </a:solidFill>
                <a:latin typeface="Helvetica" panose="020B0604020202020204" pitchFamily="34" charset="0"/>
              </a:rPr>
              <a:t> </a:t>
            </a:r>
            <a:r>
              <a:rPr lang="tr-TR" altLang="tr-TR" dirty="0" err="1">
                <a:solidFill>
                  <a:srgbClr val="FFFFFF"/>
                </a:solidFill>
                <a:latin typeface="Helvetica" panose="020B0604020202020204" pitchFamily="34" charset="0"/>
              </a:rPr>
              <a:t>complexes</a:t>
            </a:r>
            <a:endParaRPr lang="tr-TR" altLang="tr-TR" dirty="0">
              <a:solidFill>
                <a:srgbClr val="FFFFFF"/>
              </a:solidFill>
              <a:latin typeface="Helvetica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dirty="0">
              <a:solidFill>
                <a:srgbClr val="FFFFFF"/>
              </a:solidFill>
              <a:latin typeface="Helvetica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dirty="0">
                <a:solidFill>
                  <a:srgbClr val="FFFFFF"/>
                </a:solidFill>
                <a:latin typeface="Helvetica" panose="020B0604020202020204" pitchFamily="34" charset="0"/>
              </a:rPr>
              <a:t>c. </a:t>
            </a:r>
            <a:r>
              <a:rPr lang="tr-TR" altLang="tr-TR" dirty="0" err="1" smtClean="0">
                <a:solidFill>
                  <a:srgbClr val="FFFFFF"/>
                </a:solidFill>
                <a:latin typeface="Helvetica" panose="020B0604020202020204" pitchFamily="34" charset="0"/>
              </a:rPr>
              <a:t>Low</a:t>
            </a:r>
            <a:r>
              <a:rPr lang="tr-TR" altLang="tr-TR" dirty="0" smtClean="0">
                <a:solidFill>
                  <a:srgbClr val="FFFFFF"/>
                </a:solidFill>
                <a:latin typeface="Helvetica" panose="020B0604020202020204" pitchFamily="34" charset="0"/>
              </a:rPr>
              <a:t> </a:t>
            </a:r>
            <a:r>
              <a:rPr lang="tr-TR" altLang="tr-TR" dirty="0" err="1" smtClean="0">
                <a:solidFill>
                  <a:srgbClr val="FFFFFF"/>
                </a:solidFill>
                <a:latin typeface="Helvetica" panose="020B0604020202020204" pitchFamily="34" charset="0"/>
              </a:rPr>
              <a:t>spin</a:t>
            </a:r>
            <a:r>
              <a:rPr lang="tr-TR" altLang="tr-TR" dirty="0" smtClean="0">
                <a:solidFill>
                  <a:srgbClr val="FFFFFF"/>
                </a:solidFill>
                <a:latin typeface="Helvetica" panose="020B0604020202020204" pitchFamily="34" charset="0"/>
              </a:rPr>
              <a:t> </a:t>
            </a:r>
            <a:r>
              <a:rPr lang="tr-TR" altLang="tr-TR" dirty="0" err="1" smtClean="0">
                <a:solidFill>
                  <a:srgbClr val="FFFFFF"/>
                </a:solidFill>
                <a:latin typeface="Helvetica" panose="020B0604020202020204" pitchFamily="34" charset="0"/>
              </a:rPr>
              <a:t>complexes</a:t>
            </a:r>
            <a:endParaRPr lang="tr-TR" altLang="tr-TR" dirty="0">
              <a:solidFill>
                <a:srgbClr val="FFFFFF"/>
              </a:solidFill>
              <a:latin typeface="Helvetica" panose="020B0604020202020204" pitchFamily="34" charset="0"/>
            </a:endParaRPr>
          </a:p>
        </p:txBody>
      </p:sp>
      <p:sp>
        <p:nvSpPr>
          <p:cNvPr id="104456" name="Rectangle 8"/>
          <p:cNvSpPr>
            <a:spLocks noChangeArrowheads="1"/>
          </p:cNvSpPr>
          <p:nvPr/>
        </p:nvSpPr>
        <p:spPr bwMode="auto">
          <a:xfrm>
            <a:off x="6096000" y="1612900"/>
            <a:ext cx="483870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dirty="0">
                <a:solidFill>
                  <a:srgbClr val="FFFFFF"/>
                </a:solidFill>
                <a:latin typeface="Helvetica" panose="020B0604020202020204" pitchFamily="34" charset="0"/>
              </a:rPr>
              <a:t>a. </a:t>
            </a:r>
            <a:r>
              <a:rPr lang="tr-TR" altLang="tr-TR" dirty="0" err="1">
                <a:solidFill>
                  <a:srgbClr val="FFFFFF"/>
                </a:solidFill>
                <a:latin typeface="Helvetica" panose="020B0604020202020204" pitchFamily="34" charset="0"/>
              </a:rPr>
              <a:t>External</a:t>
            </a:r>
            <a:r>
              <a:rPr lang="tr-TR" altLang="tr-TR" dirty="0">
                <a:solidFill>
                  <a:srgbClr val="FFFFFF"/>
                </a:solidFill>
                <a:latin typeface="Helvetica" panose="020B0604020202020204" pitchFamily="34" charset="0"/>
              </a:rPr>
              <a:t> </a:t>
            </a:r>
            <a:r>
              <a:rPr lang="tr-TR" altLang="tr-TR" dirty="0" err="1">
                <a:solidFill>
                  <a:srgbClr val="FFFFFF"/>
                </a:solidFill>
                <a:latin typeface="Helvetica" panose="020B0604020202020204" pitchFamily="34" charset="0"/>
              </a:rPr>
              <a:t>complexes</a:t>
            </a:r>
            <a:endParaRPr lang="tr-TR" altLang="tr-TR" dirty="0">
              <a:solidFill>
                <a:srgbClr val="FFFFFF"/>
              </a:solidFill>
              <a:latin typeface="Helvetica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dirty="0">
              <a:solidFill>
                <a:srgbClr val="FFFFFF"/>
              </a:solidFill>
              <a:latin typeface="Helvetica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dirty="0">
                <a:solidFill>
                  <a:srgbClr val="FFFFFF"/>
                </a:solidFill>
                <a:latin typeface="Helvetica" panose="020B0604020202020204" pitchFamily="34" charset="0"/>
              </a:rPr>
              <a:t>b. </a:t>
            </a:r>
            <a:r>
              <a:rPr lang="tr-TR" altLang="tr-TR" dirty="0">
                <a:solidFill>
                  <a:srgbClr val="FFFFFF"/>
                </a:solidFill>
                <a:latin typeface="Helvetica" panose="020B0604020202020204" pitchFamily="34" charset="0"/>
              </a:rPr>
              <a:t>Spin </a:t>
            </a:r>
            <a:r>
              <a:rPr lang="tr-TR" altLang="tr-TR" dirty="0" err="1" smtClean="0">
                <a:solidFill>
                  <a:srgbClr val="FFFFFF"/>
                </a:solidFill>
                <a:latin typeface="Helvetica" panose="020B0604020202020204" pitchFamily="34" charset="0"/>
              </a:rPr>
              <a:t>unpaired</a:t>
            </a:r>
            <a:r>
              <a:rPr lang="tr-TR" altLang="tr-TR" dirty="0" smtClean="0">
                <a:solidFill>
                  <a:srgbClr val="FFFFFF"/>
                </a:solidFill>
                <a:latin typeface="Helvetica" panose="020B0604020202020204" pitchFamily="34" charset="0"/>
              </a:rPr>
              <a:t>  </a:t>
            </a:r>
            <a:r>
              <a:rPr lang="tr-TR" altLang="tr-TR" dirty="0" err="1">
                <a:solidFill>
                  <a:srgbClr val="FFFFFF"/>
                </a:solidFill>
                <a:latin typeface="Helvetica" panose="020B0604020202020204" pitchFamily="34" charset="0"/>
              </a:rPr>
              <a:t>complexes</a:t>
            </a:r>
            <a:endParaRPr lang="tr-TR" altLang="tr-TR" dirty="0">
              <a:solidFill>
                <a:srgbClr val="FFFFFF"/>
              </a:solidFill>
              <a:latin typeface="Helvetica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dirty="0">
              <a:solidFill>
                <a:srgbClr val="FFFFFF"/>
              </a:solidFill>
              <a:latin typeface="Helvetica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dirty="0">
                <a:solidFill>
                  <a:srgbClr val="FFFFFF"/>
                </a:solidFill>
                <a:latin typeface="Helvetica" panose="020B0604020202020204" pitchFamily="34" charset="0"/>
              </a:rPr>
              <a:t>c. </a:t>
            </a:r>
            <a:r>
              <a:rPr lang="tr-TR" altLang="tr-TR" dirty="0" smtClean="0">
                <a:solidFill>
                  <a:srgbClr val="FFFFFF"/>
                </a:solidFill>
                <a:latin typeface="Helvetica" panose="020B0604020202020204" pitchFamily="34" charset="0"/>
              </a:rPr>
              <a:t>High </a:t>
            </a:r>
            <a:r>
              <a:rPr lang="tr-TR" altLang="tr-TR" dirty="0" err="1" smtClean="0">
                <a:solidFill>
                  <a:srgbClr val="FFFFFF"/>
                </a:solidFill>
                <a:latin typeface="Helvetica" panose="020B0604020202020204" pitchFamily="34" charset="0"/>
              </a:rPr>
              <a:t>spin</a:t>
            </a:r>
            <a:r>
              <a:rPr lang="tr-TR" altLang="tr-TR" dirty="0" smtClean="0">
                <a:solidFill>
                  <a:srgbClr val="FFFFFF"/>
                </a:solidFill>
                <a:latin typeface="Helvetica" panose="020B0604020202020204" pitchFamily="34" charset="0"/>
              </a:rPr>
              <a:t> </a:t>
            </a:r>
            <a:r>
              <a:rPr lang="tr-TR" altLang="tr-TR" dirty="0" err="1" smtClean="0">
                <a:solidFill>
                  <a:srgbClr val="FFFFFF"/>
                </a:solidFill>
                <a:latin typeface="Helvetica" panose="020B0604020202020204" pitchFamily="34" charset="0"/>
              </a:rPr>
              <a:t>complexes</a:t>
            </a:r>
            <a:endParaRPr lang="tr-TR" altLang="tr-TR" dirty="0">
              <a:solidFill>
                <a:srgbClr val="FFFFFF"/>
              </a:solidFill>
              <a:latin typeface="Helvetica" panose="020B0604020202020204" pitchFamily="34" charset="0"/>
            </a:endParaRPr>
          </a:p>
        </p:txBody>
      </p:sp>
      <p:sp>
        <p:nvSpPr>
          <p:cNvPr id="104457" name="Text Box 9"/>
          <p:cNvSpPr txBox="1">
            <a:spLocks noChangeArrowheads="1"/>
          </p:cNvSpPr>
          <p:nvPr/>
        </p:nvSpPr>
        <p:spPr bwMode="auto">
          <a:xfrm>
            <a:off x="1946275" y="4002088"/>
            <a:ext cx="8453438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tr-TR" sz="2400" dirty="0">
                <a:solidFill>
                  <a:srgbClr val="FFFFFF"/>
                </a:solidFill>
              </a:rPr>
              <a:t>Complexes containing high electronegativity atoms such as F, O, N in their ligand form an outer complex, while complexes with low electronegativity such as C, P, S and containing pi bonds form an inner complex.</a:t>
            </a:r>
            <a:endParaRPr lang="tr-TR" altLang="tr-TR" sz="2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4641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1809750" y="1276350"/>
            <a:ext cx="5562600" cy="1104900"/>
          </a:xfrm>
          <a:noFill/>
          <a:ln/>
        </p:spPr>
        <p:txBody>
          <a:bodyPr/>
          <a:lstStyle/>
          <a:p>
            <a:r>
              <a:rPr lang="en-US" altLang="tr-TR" sz="2400" dirty="0" err="1"/>
              <a:t>Tetrachloroferrate</a:t>
            </a:r>
            <a:r>
              <a:rPr lang="en-US" altLang="tr-TR" sz="2400" dirty="0"/>
              <a:t> (III) Ion</a:t>
            </a:r>
            <a:r>
              <a:rPr lang="en-US" altLang="tr-TR" sz="2400" dirty="0"/>
              <a:t/>
            </a:r>
            <a:br>
              <a:rPr lang="en-US" altLang="tr-TR" sz="2400" dirty="0"/>
            </a:br>
            <a:r>
              <a:rPr lang="en-US" altLang="tr-TR" sz="2400" dirty="0"/>
              <a:t>[FeCl</a:t>
            </a:r>
            <a:r>
              <a:rPr lang="en-US" altLang="tr-TR" sz="2400" b="1" baseline="-25000" dirty="0"/>
              <a:t>4</a:t>
            </a:r>
            <a:r>
              <a:rPr lang="en-US" altLang="tr-TR" sz="2400" dirty="0"/>
              <a:t>]</a:t>
            </a:r>
            <a:r>
              <a:rPr lang="en-US" altLang="tr-TR" sz="2400" baseline="30000" dirty="0"/>
              <a:t> </a:t>
            </a:r>
            <a:r>
              <a:rPr lang="en-US" altLang="tr-TR" sz="2400" b="1" baseline="30000" dirty="0"/>
              <a:t>–</a:t>
            </a:r>
            <a:endParaRPr lang="en-US" altLang="tr-TR" sz="2400" baseline="30000" dirty="0"/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2711450" y="3371850"/>
            <a:ext cx="7727950" cy="2266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858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287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716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2885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68605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4325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0045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altLang="tr-TR" sz="3200" dirty="0">
                <a:solidFill>
                  <a:srgbClr val="FFFFFF"/>
                </a:solidFill>
                <a:latin typeface="Helvetica" panose="020B0604020202020204" pitchFamily="34" charset="0"/>
              </a:rPr>
              <a:t>	</a:t>
            </a:r>
            <a:endParaRPr lang="tr-TR" altLang="tr-TR" sz="3200" dirty="0">
              <a:solidFill>
                <a:srgbClr val="FFFFFF"/>
              </a:solidFill>
              <a:latin typeface="Helvetica" panose="020B0604020202020204" pitchFamily="34" charset="0"/>
            </a:endParaRP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tr-TR" altLang="tr-TR" sz="2800" dirty="0">
                <a:solidFill>
                  <a:srgbClr val="FFFFFF"/>
                </a:solidFill>
                <a:latin typeface="Helvetica" panose="020B0604020202020204" pitchFamily="34" charset="0"/>
              </a:rPr>
              <a:t> </a:t>
            </a:r>
            <a:r>
              <a:rPr lang="tr-TR" altLang="tr-TR" sz="2800" dirty="0" smtClean="0">
                <a:solidFill>
                  <a:srgbClr val="FFFFFF"/>
                </a:solidFill>
                <a:latin typeface="Helvetica" panose="020B0604020202020204" pitchFamily="34" charset="0"/>
              </a:rPr>
              <a:t>High </a:t>
            </a:r>
            <a:r>
              <a:rPr lang="tr-TR" altLang="tr-TR" sz="2800" dirty="0" err="1" smtClean="0">
                <a:solidFill>
                  <a:srgbClr val="FFFFFF"/>
                </a:solidFill>
                <a:latin typeface="Helvetica" panose="020B0604020202020204" pitchFamily="34" charset="0"/>
              </a:rPr>
              <a:t>spin</a:t>
            </a:r>
            <a:r>
              <a:rPr lang="tr-TR" altLang="tr-TR" sz="2800" dirty="0" smtClean="0">
                <a:solidFill>
                  <a:srgbClr val="FFFFFF"/>
                </a:solidFill>
                <a:latin typeface="Helvetica" panose="020B0604020202020204" pitchFamily="34" charset="0"/>
              </a:rPr>
              <a:t> </a:t>
            </a:r>
            <a:r>
              <a:rPr lang="tr-TR" altLang="tr-TR" sz="2800" dirty="0" err="1" smtClean="0">
                <a:solidFill>
                  <a:srgbClr val="FFFFFF"/>
                </a:solidFill>
                <a:latin typeface="Helvetica" panose="020B0604020202020204" pitchFamily="34" charset="0"/>
              </a:rPr>
              <a:t>complexes</a:t>
            </a:r>
            <a:endParaRPr lang="tr-TR" altLang="tr-TR" sz="2800" dirty="0">
              <a:solidFill>
                <a:srgbClr val="FFFFFF"/>
              </a:solidFill>
              <a:latin typeface="Helvetica" panose="020B0604020202020204" pitchFamily="34" charset="0"/>
            </a:endParaRP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</a:pPr>
            <a:endParaRPr lang="tr-TR" altLang="tr-TR" sz="2800" dirty="0">
              <a:solidFill>
                <a:srgbClr val="FFFFFF"/>
              </a:solidFill>
              <a:latin typeface="Helvetica" panose="020B0604020202020204" pitchFamily="34" charset="0"/>
            </a:endParaRP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tr-TR" altLang="tr-TR" sz="2800" dirty="0">
                <a:solidFill>
                  <a:srgbClr val="FFFFFF"/>
                </a:solidFill>
                <a:latin typeface="Helvetica" panose="020B0604020202020204" pitchFamily="34" charset="0"/>
              </a:rPr>
              <a:t> </a:t>
            </a:r>
            <a:r>
              <a:rPr lang="tr-TR" altLang="tr-TR" sz="2800" dirty="0" err="1">
                <a:solidFill>
                  <a:srgbClr val="FFFFFF"/>
                </a:solidFill>
                <a:latin typeface="Helvetica" panose="020B0604020202020204" pitchFamily="34" charset="0"/>
              </a:rPr>
              <a:t>Paramagnetic</a:t>
            </a:r>
            <a:r>
              <a:rPr lang="tr-TR" altLang="tr-TR" sz="2800" dirty="0">
                <a:solidFill>
                  <a:srgbClr val="FFFFFF"/>
                </a:solidFill>
                <a:latin typeface="Helvetica" panose="020B0604020202020204" pitchFamily="34" charset="0"/>
              </a:rPr>
              <a:t> (</a:t>
            </a:r>
            <a:r>
              <a:rPr lang="tr-TR" altLang="tr-TR" sz="2800" dirty="0" err="1">
                <a:solidFill>
                  <a:srgbClr val="FFFFFF"/>
                </a:solidFill>
                <a:latin typeface="Helvetica" panose="020B0604020202020204" pitchFamily="34" charset="0"/>
              </a:rPr>
              <a:t>versus</a:t>
            </a:r>
            <a:r>
              <a:rPr lang="tr-TR" altLang="tr-TR" sz="2800" dirty="0">
                <a:solidFill>
                  <a:srgbClr val="FFFFFF"/>
                </a:solidFill>
                <a:latin typeface="Helvetica" panose="020B0604020202020204" pitchFamily="34" charset="0"/>
              </a:rPr>
              <a:t> 5 </a:t>
            </a:r>
            <a:r>
              <a:rPr lang="tr-TR" altLang="tr-TR" sz="2800" dirty="0" err="1">
                <a:solidFill>
                  <a:srgbClr val="FFFFFF"/>
                </a:solidFill>
                <a:latin typeface="Helvetica" panose="020B0604020202020204" pitchFamily="34" charset="0"/>
              </a:rPr>
              <a:t>electrons</a:t>
            </a:r>
            <a:r>
              <a:rPr lang="tr-TR" altLang="tr-TR" sz="2800" dirty="0">
                <a:solidFill>
                  <a:srgbClr val="FFFFFF"/>
                </a:solidFill>
                <a:latin typeface="Helvetica" panose="020B0604020202020204" pitchFamily="34" charset="0"/>
              </a:rPr>
              <a:t>)</a:t>
            </a:r>
            <a:endParaRPr lang="en-US" altLang="tr-TR" sz="2800" dirty="0">
              <a:solidFill>
                <a:srgbClr val="FFFFFF"/>
              </a:solidFill>
              <a:latin typeface="Helvetica" panose="020B0604020202020204" pitchFamily="34" charset="0"/>
            </a:endParaRP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3060701" y="2446339"/>
            <a:ext cx="6182783" cy="11763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altLang="tr-TR" sz="3200">
                <a:solidFill>
                  <a:srgbClr val="FFFFFF"/>
                </a:solidFill>
              </a:rPr>
              <a:t>Fe 	  1s</a:t>
            </a:r>
            <a:r>
              <a:rPr lang="en-US" altLang="tr-TR" sz="3200" b="1" baseline="30000">
                <a:solidFill>
                  <a:srgbClr val="FFFFFF"/>
                </a:solidFill>
              </a:rPr>
              <a:t>2</a:t>
            </a:r>
            <a:r>
              <a:rPr lang="en-US" altLang="tr-TR" sz="3200">
                <a:solidFill>
                  <a:srgbClr val="FFFFFF"/>
                </a:solidFill>
              </a:rPr>
              <a:t> 2s</a:t>
            </a:r>
            <a:r>
              <a:rPr lang="en-US" altLang="tr-TR" sz="3200" b="1" baseline="30000">
                <a:solidFill>
                  <a:srgbClr val="FFFFFF"/>
                </a:solidFill>
              </a:rPr>
              <a:t>2</a:t>
            </a:r>
            <a:r>
              <a:rPr lang="en-US" altLang="tr-TR" sz="3200">
                <a:solidFill>
                  <a:srgbClr val="FFFFFF"/>
                </a:solidFill>
              </a:rPr>
              <a:t> 2p</a:t>
            </a:r>
            <a:r>
              <a:rPr lang="en-US" altLang="tr-TR" sz="3200" b="1" baseline="30000">
                <a:solidFill>
                  <a:srgbClr val="FFFFFF"/>
                </a:solidFill>
              </a:rPr>
              <a:t>6</a:t>
            </a:r>
            <a:r>
              <a:rPr lang="en-US" altLang="tr-TR" sz="3200">
                <a:solidFill>
                  <a:srgbClr val="FFFFFF"/>
                </a:solidFill>
              </a:rPr>
              <a:t> 3s</a:t>
            </a:r>
            <a:r>
              <a:rPr lang="en-US" altLang="tr-TR" sz="3200" b="1" baseline="30000">
                <a:solidFill>
                  <a:srgbClr val="FFFFFF"/>
                </a:solidFill>
              </a:rPr>
              <a:t>2</a:t>
            </a:r>
            <a:r>
              <a:rPr lang="en-US" altLang="tr-TR" sz="3200">
                <a:solidFill>
                  <a:srgbClr val="FFFFFF"/>
                </a:solidFill>
              </a:rPr>
              <a:t> 3p</a:t>
            </a:r>
            <a:r>
              <a:rPr lang="en-US" altLang="tr-TR" sz="3200" b="1" baseline="30000">
                <a:solidFill>
                  <a:srgbClr val="FFFFFF"/>
                </a:solidFill>
              </a:rPr>
              <a:t>6</a:t>
            </a:r>
            <a:r>
              <a:rPr lang="en-US" altLang="tr-TR" sz="3200">
                <a:solidFill>
                  <a:srgbClr val="FFFFFF"/>
                </a:solidFill>
              </a:rPr>
              <a:t> 4s</a:t>
            </a:r>
            <a:r>
              <a:rPr lang="en-US" altLang="tr-TR" sz="3200" b="1" baseline="30000">
                <a:solidFill>
                  <a:srgbClr val="FFFFFF"/>
                </a:solidFill>
              </a:rPr>
              <a:t>2</a:t>
            </a:r>
            <a:r>
              <a:rPr lang="en-US" altLang="tr-TR" sz="3200">
                <a:solidFill>
                  <a:srgbClr val="FFFFFF"/>
                </a:solidFill>
              </a:rPr>
              <a:t> 3d</a:t>
            </a:r>
            <a:r>
              <a:rPr lang="en-US" altLang="tr-TR" sz="3200" b="1" baseline="30000">
                <a:solidFill>
                  <a:srgbClr val="FFFFFF"/>
                </a:solidFill>
              </a:rPr>
              <a:t>6</a:t>
            </a:r>
            <a:endParaRPr lang="en-US" altLang="tr-TR" sz="3200">
              <a:solidFill>
                <a:srgbClr val="FFFFFF"/>
              </a:solidFill>
            </a:endParaRP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altLang="tr-TR" sz="3200">
                <a:solidFill>
                  <a:srgbClr val="FFFFFF"/>
                </a:solidFill>
              </a:rPr>
              <a:t>Fe</a:t>
            </a:r>
            <a:r>
              <a:rPr lang="en-US" altLang="tr-TR" sz="3200" b="1" baseline="30000">
                <a:solidFill>
                  <a:srgbClr val="FFFFFF"/>
                </a:solidFill>
              </a:rPr>
              <a:t>3+</a:t>
            </a:r>
            <a:r>
              <a:rPr lang="en-US" altLang="tr-TR" sz="3200">
                <a:solidFill>
                  <a:srgbClr val="FFFFFF"/>
                </a:solidFill>
              </a:rPr>
              <a:t>   1s</a:t>
            </a:r>
            <a:r>
              <a:rPr lang="en-US" altLang="tr-TR" sz="3200" b="1" baseline="30000">
                <a:solidFill>
                  <a:srgbClr val="FFFFFF"/>
                </a:solidFill>
              </a:rPr>
              <a:t>2</a:t>
            </a:r>
            <a:r>
              <a:rPr lang="en-US" altLang="tr-TR" sz="3200">
                <a:solidFill>
                  <a:srgbClr val="FFFFFF"/>
                </a:solidFill>
              </a:rPr>
              <a:t> 2s</a:t>
            </a:r>
            <a:r>
              <a:rPr lang="en-US" altLang="tr-TR" sz="3200" b="1" baseline="30000">
                <a:solidFill>
                  <a:srgbClr val="FFFFFF"/>
                </a:solidFill>
              </a:rPr>
              <a:t>2</a:t>
            </a:r>
            <a:r>
              <a:rPr lang="en-US" altLang="tr-TR" sz="3200">
                <a:solidFill>
                  <a:srgbClr val="FFFFFF"/>
                </a:solidFill>
              </a:rPr>
              <a:t> 2p</a:t>
            </a:r>
            <a:r>
              <a:rPr lang="en-US" altLang="tr-TR" sz="3200" b="1" baseline="30000">
                <a:solidFill>
                  <a:srgbClr val="FFFFFF"/>
                </a:solidFill>
              </a:rPr>
              <a:t>6</a:t>
            </a:r>
            <a:r>
              <a:rPr lang="en-US" altLang="tr-TR" sz="3200">
                <a:solidFill>
                  <a:srgbClr val="FFFFFF"/>
                </a:solidFill>
              </a:rPr>
              <a:t> 3s</a:t>
            </a:r>
            <a:r>
              <a:rPr lang="en-US" altLang="tr-TR" sz="3200" b="1" baseline="30000">
                <a:solidFill>
                  <a:srgbClr val="FFFFFF"/>
                </a:solidFill>
              </a:rPr>
              <a:t>2</a:t>
            </a:r>
            <a:r>
              <a:rPr lang="en-US" altLang="tr-TR" sz="3200">
                <a:solidFill>
                  <a:srgbClr val="FFFFFF"/>
                </a:solidFill>
              </a:rPr>
              <a:t> 3p</a:t>
            </a:r>
            <a:r>
              <a:rPr lang="en-US" altLang="tr-TR" sz="3200" b="1" baseline="30000">
                <a:solidFill>
                  <a:srgbClr val="FFFFFF"/>
                </a:solidFill>
              </a:rPr>
              <a:t>6</a:t>
            </a:r>
            <a:r>
              <a:rPr lang="en-US" altLang="tr-TR" sz="3200">
                <a:solidFill>
                  <a:srgbClr val="FFFFFF"/>
                </a:solidFill>
              </a:rPr>
              <a:t> 3d</a:t>
            </a:r>
            <a:r>
              <a:rPr lang="en-US" altLang="tr-TR" sz="3200" b="1" baseline="30000">
                <a:solidFill>
                  <a:srgbClr val="FFFFFF"/>
                </a:solidFill>
              </a:rPr>
              <a:t>5</a:t>
            </a:r>
          </a:p>
        </p:txBody>
      </p:sp>
      <p:sp>
        <p:nvSpPr>
          <p:cNvPr id="33797" name="Text Box 5"/>
          <p:cNvSpPr txBox="1">
            <a:spLocks noChangeArrowheads="1"/>
          </p:cNvSpPr>
          <p:nvPr/>
        </p:nvSpPr>
        <p:spPr bwMode="auto">
          <a:xfrm>
            <a:off x="2803525" y="234951"/>
            <a:ext cx="311335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800" b="1" dirty="0">
                <a:solidFill>
                  <a:srgbClr val="FF6633"/>
                </a:solidFill>
              </a:rPr>
              <a:t>sp</a:t>
            </a:r>
            <a:r>
              <a:rPr lang="tr-TR" altLang="tr-TR" sz="2800" b="1" baseline="30000" dirty="0">
                <a:solidFill>
                  <a:srgbClr val="FF6633"/>
                </a:solidFill>
              </a:rPr>
              <a:t>3</a:t>
            </a:r>
            <a:r>
              <a:rPr lang="tr-TR" altLang="tr-TR" sz="2800" b="1" dirty="0">
                <a:solidFill>
                  <a:srgbClr val="FF6633"/>
                </a:solidFill>
              </a:rPr>
              <a:t> </a:t>
            </a:r>
            <a:r>
              <a:rPr lang="tr-TR" altLang="tr-TR" sz="2800" b="1" dirty="0" err="1">
                <a:solidFill>
                  <a:srgbClr val="FF6633"/>
                </a:solidFill>
              </a:rPr>
              <a:t>Hybridization</a:t>
            </a:r>
            <a:endParaRPr lang="tr-TR" altLang="tr-TR" sz="2800" b="1" dirty="0">
              <a:solidFill>
                <a:srgbClr val="FF66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7187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1935163" y="236538"/>
            <a:ext cx="8229600" cy="1104900"/>
          </a:xfrm>
          <a:noFill/>
          <a:ln/>
        </p:spPr>
        <p:txBody>
          <a:bodyPr/>
          <a:lstStyle/>
          <a:p>
            <a:r>
              <a:rPr lang="en-US" altLang="tr-TR" sz="3200"/>
              <a:t>[FeCl</a:t>
            </a:r>
            <a:r>
              <a:rPr lang="en-US" altLang="tr-TR" sz="3200" b="1" baseline="-25000"/>
              <a:t>4</a:t>
            </a:r>
            <a:r>
              <a:rPr lang="en-US" altLang="tr-TR" sz="3200"/>
              <a:t>]</a:t>
            </a:r>
            <a:r>
              <a:rPr lang="en-US" altLang="tr-TR" sz="3200" baseline="30000"/>
              <a:t> </a:t>
            </a:r>
            <a:r>
              <a:rPr lang="en-US" altLang="tr-TR" sz="3200" b="1" baseline="30000"/>
              <a:t>–</a:t>
            </a:r>
            <a:endParaRPr lang="en-US" altLang="tr-TR" sz="3200" baseline="30000"/>
          </a:p>
        </p:txBody>
      </p:sp>
      <p:grpSp>
        <p:nvGrpSpPr>
          <p:cNvPr id="34831" name="Group 15"/>
          <p:cNvGrpSpPr>
            <a:grpSpLocks/>
          </p:cNvGrpSpPr>
          <p:nvPr/>
        </p:nvGrpSpPr>
        <p:grpSpPr bwMode="auto">
          <a:xfrm>
            <a:off x="1692276" y="3184529"/>
            <a:ext cx="8240713" cy="461963"/>
            <a:chOff x="106" y="2006"/>
            <a:chExt cx="5191" cy="291"/>
          </a:xfrm>
        </p:grpSpPr>
        <p:grpSp>
          <p:nvGrpSpPr>
            <p:cNvPr id="34822" name="Group 6"/>
            <p:cNvGrpSpPr>
              <a:grpSpLocks/>
            </p:cNvGrpSpPr>
            <p:nvPr/>
          </p:nvGrpSpPr>
          <p:grpSpPr bwMode="auto">
            <a:xfrm>
              <a:off x="106" y="2006"/>
              <a:ext cx="1195" cy="291"/>
              <a:chOff x="106" y="2006"/>
              <a:chExt cx="1195" cy="291"/>
            </a:xfrm>
          </p:grpSpPr>
          <p:sp>
            <p:nvSpPr>
              <p:cNvPr id="34819" name="Rectangle 3"/>
              <p:cNvSpPr>
                <a:spLocks noChangeArrowheads="1"/>
              </p:cNvSpPr>
              <p:nvPr/>
            </p:nvSpPr>
            <p:spPr bwMode="auto">
              <a:xfrm>
                <a:off x="106" y="2006"/>
                <a:ext cx="33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1s</a:t>
                </a:r>
              </a:p>
            </p:txBody>
          </p:sp>
          <p:sp>
            <p:nvSpPr>
              <p:cNvPr id="34820" name="Rectangle 4"/>
              <p:cNvSpPr>
                <a:spLocks noChangeArrowheads="1"/>
              </p:cNvSpPr>
              <p:nvPr/>
            </p:nvSpPr>
            <p:spPr bwMode="auto">
              <a:xfrm>
                <a:off x="442" y="2006"/>
                <a:ext cx="33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2s</a:t>
                </a:r>
              </a:p>
            </p:txBody>
          </p:sp>
          <p:sp>
            <p:nvSpPr>
              <p:cNvPr id="34821" name="Rectangle 5"/>
              <p:cNvSpPr>
                <a:spLocks noChangeArrowheads="1"/>
              </p:cNvSpPr>
              <p:nvPr/>
            </p:nvSpPr>
            <p:spPr bwMode="auto">
              <a:xfrm>
                <a:off x="958" y="2006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2p</a:t>
                </a:r>
              </a:p>
            </p:txBody>
          </p:sp>
        </p:grpSp>
        <p:grpSp>
          <p:nvGrpSpPr>
            <p:cNvPr id="34826" name="Group 10"/>
            <p:cNvGrpSpPr>
              <a:grpSpLocks/>
            </p:cNvGrpSpPr>
            <p:nvPr/>
          </p:nvGrpSpPr>
          <p:grpSpPr bwMode="auto">
            <a:xfrm>
              <a:off x="1498" y="2006"/>
              <a:ext cx="1723" cy="291"/>
              <a:chOff x="1498" y="2006"/>
              <a:chExt cx="1723" cy="291"/>
            </a:xfrm>
          </p:grpSpPr>
          <p:sp>
            <p:nvSpPr>
              <p:cNvPr id="34823" name="Rectangle 7"/>
              <p:cNvSpPr>
                <a:spLocks noChangeArrowheads="1"/>
              </p:cNvSpPr>
              <p:nvPr/>
            </p:nvSpPr>
            <p:spPr bwMode="auto">
              <a:xfrm>
                <a:off x="1498" y="2006"/>
                <a:ext cx="33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3s</a:t>
                </a:r>
              </a:p>
            </p:txBody>
          </p:sp>
          <p:sp>
            <p:nvSpPr>
              <p:cNvPr id="34824" name="Rectangle 8"/>
              <p:cNvSpPr>
                <a:spLocks noChangeArrowheads="1"/>
              </p:cNvSpPr>
              <p:nvPr/>
            </p:nvSpPr>
            <p:spPr bwMode="auto">
              <a:xfrm>
                <a:off x="2014" y="2006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3p</a:t>
                </a:r>
              </a:p>
            </p:txBody>
          </p:sp>
          <p:sp>
            <p:nvSpPr>
              <p:cNvPr id="34825" name="Rectangle 9"/>
              <p:cNvSpPr>
                <a:spLocks noChangeArrowheads="1"/>
              </p:cNvSpPr>
              <p:nvPr/>
            </p:nvSpPr>
            <p:spPr bwMode="auto">
              <a:xfrm>
                <a:off x="2878" y="2006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3d</a:t>
                </a:r>
              </a:p>
            </p:txBody>
          </p:sp>
        </p:grpSp>
        <p:grpSp>
          <p:nvGrpSpPr>
            <p:cNvPr id="34830" name="Group 14"/>
            <p:cNvGrpSpPr>
              <a:grpSpLocks/>
            </p:cNvGrpSpPr>
            <p:nvPr/>
          </p:nvGrpSpPr>
          <p:grpSpPr bwMode="auto">
            <a:xfrm>
              <a:off x="3574" y="2006"/>
              <a:ext cx="1723" cy="291"/>
              <a:chOff x="3574" y="2006"/>
              <a:chExt cx="1723" cy="291"/>
            </a:xfrm>
          </p:grpSpPr>
          <p:sp>
            <p:nvSpPr>
              <p:cNvPr id="34827" name="Rectangle 11"/>
              <p:cNvSpPr>
                <a:spLocks noChangeArrowheads="1"/>
              </p:cNvSpPr>
              <p:nvPr/>
            </p:nvSpPr>
            <p:spPr bwMode="auto">
              <a:xfrm>
                <a:off x="3574" y="2006"/>
                <a:ext cx="33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4s</a:t>
                </a:r>
              </a:p>
            </p:txBody>
          </p:sp>
          <p:sp>
            <p:nvSpPr>
              <p:cNvPr id="34828" name="Rectangle 12"/>
              <p:cNvSpPr>
                <a:spLocks noChangeArrowheads="1"/>
              </p:cNvSpPr>
              <p:nvPr/>
            </p:nvSpPr>
            <p:spPr bwMode="auto">
              <a:xfrm>
                <a:off x="4090" y="2006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4p</a:t>
                </a:r>
              </a:p>
            </p:txBody>
          </p:sp>
          <p:sp>
            <p:nvSpPr>
              <p:cNvPr id="34829" name="Rectangle 13"/>
              <p:cNvSpPr>
                <a:spLocks noChangeArrowheads="1"/>
              </p:cNvSpPr>
              <p:nvPr/>
            </p:nvSpPr>
            <p:spPr bwMode="auto">
              <a:xfrm>
                <a:off x="4954" y="2006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4d</a:t>
                </a:r>
              </a:p>
            </p:txBody>
          </p:sp>
        </p:grpSp>
      </p:grpSp>
      <p:grpSp>
        <p:nvGrpSpPr>
          <p:cNvPr id="34896" name="Group 80"/>
          <p:cNvGrpSpPr>
            <a:grpSpLocks/>
          </p:cNvGrpSpPr>
          <p:nvPr/>
        </p:nvGrpSpPr>
        <p:grpSpPr bwMode="auto">
          <a:xfrm>
            <a:off x="1781175" y="2841625"/>
            <a:ext cx="8591550" cy="331788"/>
            <a:chOff x="162" y="1790"/>
            <a:chExt cx="5412" cy="209"/>
          </a:xfrm>
        </p:grpSpPr>
        <p:grpSp>
          <p:nvGrpSpPr>
            <p:cNvPr id="34840" name="Group 24"/>
            <p:cNvGrpSpPr>
              <a:grpSpLocks/>
            </p:cNvGrpSpPr>
            <p:nvPr/>
          </p:nvGrpSpPr>
          <p:grpSpPr bwMode="auto">
            <a:xfrm>
              <a:off x="162" y="1790"/>
              <a:ext cx="178" cy="209"/>
              <a:chOff x="162" y="1790"/>
              <a:chExt cx="178" cy="209"/>
            </a:xfrm>
          </p:grpSpPr>
          <p:sp>
            <p:nvSpPr>
              <p:cNvPr id="34837" name="Line 21"/>
              <p:cNvSpPr>
                <a:spLocks noChangeShapeType="1"/>
              </p:cNvSpPr>
              <p:nvPr/>
            </p:nvSpPr>
            <p:spPr bwMode="auto">
              <a:xfrm>
                <a:off x="162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4838" name="Freeform 22"/>
              <p:cNvSpPr>
                <a:spLocks/>
              </p:cNvSpPr>
              <p:nvPr/>
            </p:nvSpPr>
            <p:spPr bwMode="auto">
              <a:xfrm>
                <a:off x="174" y="1790"/>
                <a:ext cx="59" cy="194"/>
              </a:xfrm>
              <a:custGeom>
                <a:avLst/>
                <a:gdLst>
                  <a:gd name="T0" fmla="*/ 58 w 59"/>
                  <a:gd name="T1" fmla="*/ 0 h 194"/>
                  <a:gd name="T2" fmla="*/ 58 w 59"/>
                  <a:gd name="T3" fmla="*/ 193 h 194"/>
                  <a:gd name="T4" fmla="*/ 0 w 59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58" y="0"/>
                    </a:moveTo>
                    <a:lnTo>
                      <a:pt x="58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4839" name="Freeform 23"/>
              <p:cNvSpPr>
                <a:spLocks/>
              </p:cNvSpPr>
              <p:nvPr/>
            </p:nvSpPr>
            <p:spPr bwMode="auto">
              <a:xfrm>
                <a:off x="272" y="1790"/>
                <a:ext cx="59" cy="194"/>
              </a:xfrm>
              <a:custGeom>
                <a:avLst/>
                <a:gdLst>
                  <a:gd name="T0" fmla="*/ 0 w 59"/>
                  <a:gd name="T1" fmla="*/ 193 h 194"/>
                  <a:gd name="T2" fmla="*/ 0 w 59"/>
                  <a:gd name="T3" fmla="*/ 0 h 194"/>
                  <a:gd name="T4" fmla="*/ 58 w 59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8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34844" name="Group 28"/>
            <p:cNvGrpSpPr>
              <a:grpSpLocks/>
            </p:cNvGrpSpPr>
            <p:nvPr/>
          </p:nvGrpSpPr>
          <p:grpSpPr bwMode="auto">
            <a:xfrm>
              <a:off x="498" y="1790"/>
              <a:ext cx="178" cy="209"/>
              <a:chOff x="498" y="1790"/>
              <a:chExt cx="178" cy="209"/>
            </a:xfrm>
          </p:grpSpPr>
          <p:sp>
            <p:nvSpPr>
              <p:cNvPr id="34841" name="Line 25"/>
              <p:cNvSpPr>
                <a:spLocks noChangeShapeType="1"/>
              </p:cNvSpPr>
              <p:nvPr/>
            </p:nvSpPr>
            <p:spPr bwMode="auto">
              <a:xfrm>
                <a:off x="498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4842" name="Freeform 26"/>
              <p:cNvSpPr>
                <a:spLocks/>
              </p:cNvSpPr>
              <p:nvPr/>
            </p:nvSpPr>
            <p:spPr bwMode="auto">
              <a:xfrm>
                <a:off x="510" y="1790"/>
                <a:ext cx="59" cy="194"/>
              </a:xfrm>
              <a:custGeom>
                <a:avLst/>
                <a:gdLst>
                  <a:gd name="T0" fmla="*/ 58 w 59"/>
                  <a:gd name="T1" fmla="*/ 0 h 194"/>
                  <a:gd name="T2" fmla="*/ 58 w 59"/>
                  <a:gd name="T3" fmla="*/ 193 h 194"/>
                  <a:gd name="T4" fmla="*/ 0 w 59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58" y="0"/>
                    </a:moveTo>
                    <a:lnTo>
                      <a:pt x="58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4843" name="Freeform 27"/>
              <p:cNvSpPr>
                <a:spLocks/>
              </p:cNvSpPr>
              <p:nvPr/>
            </p:nvSpPr>
            <p:spPr bwMode="auto">
              <a:xfrm>
                <a:off x="608" y="1790"/>
                <a:ext cx="59" cy="194"/>
              </a:xfrm>
              <a:custGeom>
                <a:avLst/>
                <a:gdLst>
                  <a:gd name="T0" fmla="*/ 0 w 59"/>
                  <a:gd name="T1" fmla="*/ 193 h 194"/>
                  <a:gd name="T2" fmla="*/ 0 w 59"/>
                  <a:gd name="T3" fmla="*/ 0 h 194"/>
                  <a:gd name="T4" fmla="*/ 58 w 59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8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34857" name="Group 41"/>
            <p:cNvGrpSpPr>
              <a:grpSpLocks/>
            </p:cNvGrpSpPr>
            <p:nvPr/>
          </p:nvGrpSpPr>
          <p:grpSpPr bwMode="auto">
            <a:xfrm>
              <a:off x="836" y="1790"/>
              <a:ext cx="567" cy="209"/>
              <a:chOff x="836" y="1790"/>
              <a:chExt cx="567" cy="209"/>
            </a:xfrm>
          </p:grpSpPr>
          <p:grpSp>
            <p:nvGrpSpPr>
              <p:cNvPr id="34848" name="Group 32"/>
              <p:cNvGrpSpPr>
                <a:grpSpLocks/>
              </p:cNvGrpSpPr>
              <p:nvPr/>
            </p:nvGrpSpPr>
            <p:grpSpPr bwMode="auto">
              <a:xfrm>
                <a:off x="836" y="1790"/>
                <a:ext cx="178" cy="209"/>
                <a:chOff x="836" y="1790"/>
                <a:chExt cx="178" cy="209"/>
              </a:xfrm>
            </p:grpSpPr>
            <p:sp>
              <p:nvSpPr>
                <p:cNvPr id="34845" name="Line 29"/>
                <p:cNvSpPr>
                  <a:spLocks noChangeShapeType="1"/>
                </p:cNvSpPr>
                <p:nvPr/>
              </p:nvSpPr>
              <p:spPr bwMode="auto">
                <a:xfrm>
                  <a:off x="836" y="199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34846" name="Freeform 30"/>
                <p:cNvSpPr>
                  <a:spLocks/>
                </p:cNvSpPr>
                <p:nvPr/>
              </p:nvSpPr>
              <p:spPr bwMode="auto">
                <a:xfrm>
                  <a:off x="848" y="1790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34847" name="Freeform 31"/>
                <p:cNvSpPr>
                  <a:spLocks/>
                </p:cNvSpPr>
                <p:nvPr/>
              </p:nvSpPr>
              <p:spPr bwMode="auto">
                <a:xfrm>
                  <a:off x="946" y="1790"/>
                  <a:ext cx="58" cy="194"/>
                </a:xfrm>
                <a:custGeom>
                  <a:avLst/>
                  <a:gdLst>
                    <a:gd name="T0" fmla="*/ 0 w 58"/>
                    <a:gd name="T1" fmla="*/ 193 h 194"/>
                    <a:gd name="T2" fmla="*/ 0 w 58"/>
                    <a:gd name="T3" fmla="*/ 0 h 194"/>
                    <a:gd name="T4" fmla="*/ 57 w 58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7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34852" name="Group 36"/>
              <p:cNvGrpSpPr>
                <a:grpSpLocks/>
              </p:cNvGrpSpPr>
              <p:nvPr/>
            </p:nvGrpSpPr>
            <p:grpSpPr bwMode="auto">
              <a:xfrm>
                <a:off x="1030" y="1790"/>
                <a:ext cx="177" cy="209"/>
                <a:chOff x="1030" y="1790"/>
                <a:chExt cx="177" cy="209"/>
              </a:xfrm>
            </p:grpSpPr>
            <p:sp>
              <p:nvSpPr>
                <p:cNvPr id="34849" name="Line 33"/>
                <p:cNvSpPr>
                  <a:spLocks noChangeShapeType="1"/>
                </p:cNvSpPr>
                <p:nvPr/>
              </p:nvSpPr>
              <p:spPr bwMode="auto">
                <a:xfrm>
                  <a:off x="1030" y="1999"/>
                  <a:ext cx="177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34850" name="Freeform 34"/>
                <p:cNvSpPr>
                  <a:spLocks/>
                </p:cNvSpPr>
                <p:nvPr/>
              </p:nvSpPr>
              <p:spPr bwMode="auto">
                <a:xfrm>
                  <a:off x="1042" y="1790"/>
                  <a:ext cx="58" cy="194"/>
                </a:xfrm>
                <a:custGeom>
                  <a:avLst/>
                  <a:gdLst>
                    <a:gd name="T0" fmla="*/ 57 w 58"/>
                    <a:gd name="T1" fmla="*/ 0 h 194"/>
                    <a:gd name="T2" fmla="*/ 57 w 58"/>
                    <a:gd name="T3" fmla="*/ 193 h 194"/>
                    <a:gd name="T4" fmla="*/ 0 w 58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57" y="0"/>
                      </a:moveTo>
                      <a:lnTo>
                        <a:pt x="57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34851" name="Freeform 35"/>
                <p:cNvSpPr>
                  <a:spLocks/>
                </p:cNvSpPr>
                <p:nvPr/>
              </p:nvSpPr>
              <p:spPr bwMode="auto">
                <a:xfrm>
                  <a:off x="1141" y="179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34856" name="Group 40"/>
              <p:cNvGrpSpPr>
                <a:grpSpLocks/>
              </p:cNvGrpSpPr>
              <p:nvPr/>
            </p:nvGrpSpPr>
            <p:grpSpPr bwMode="auto">
              <a:xfrm>
                <a:off x="1225" y="1790"/>
                <a:ext cx="178" cy="209"/>
                <a:chOff x="1225" y="1790"/>
                <a:chExt cx="178" cy="209"/>
              </a:xfrm>
            </p:grpSpPr>
            <p:sp>
              <p:nvSpPr>
                <p:cNvPr id="34853" name="Line 37"/>
                <p:cNvSpPr>
                  <a:spLocks noChangeShapeType="1"/>
                </p:cNvSpPr>
                <p:nvPr/>
              </p:nvSpPr>
              <p:spPr bwMode="auto">
                <a:xfrm>
                  <a:off x="1225" y="199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34854" name="Freeform 38"/>
                <p:cNvSpPr>
                  <a:spLocks/>
                </p:cNvSpPr>
                <p:nvPr/>
              </p:nvSpPr>
              <p:spPr bwMode="auto">
                <a:xfrm>
                  <a:off x="1237" y="1790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34855" name="Freeform 39"/>
                <p:cNvSpPr>
                  <a:spLocks/>
                </p:cNvSpPr>
                <p:nvPr/>
              </p:nvSpPr>
              <p:spPr bwMode="auto">
                <a:xfrm>
                  <a:off x="1335" y="179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</p:grpSp>
        <p:grpSp>
          <p:nvGrpSpPr>
            <p:cNvPr id="34875" name="Group 59"/>
            <p:cNvGrpSpPr>
              <a:grpSpLocks/>
            </p:cNvGrpSpPr>
            <p:nvPr/>
          </p:nvGrpSpPr>
          <p:grpSpPr bwMode="auto">
            <a:xfrm>
              <a:off x="1553" y="1790"/>
              <a:ext cx="906" cy="209"/>
              <a:chOff x="1553" y="1790"/>
              <a:chExt cx="906" cy="209"/>
            </a:xfrm>
          </p:grpSpPr>
          <p:grpSp>
            <p:nvGrpSpPr>
              <p:cNvPr id="34861" name="Group 45"/>
              <p:cNvGrpSpPr>
                <a:grpSpLocks/>
              </p:cNvGrpSpPr>
              <p:nvPr/>
            </p:nvGrpSpPr>
            <p:grpSpPr bwMode="auto">
              <a:xfrm>
                <a:off x="1553" y="1790"/>
                <a:ext cx="177" cy="209"/>
                <a:chOff x="1553" y="1790"/>
                <a:chExt cx="177" cy="209"/>
              </a:xfrm>
            </p:grpSpPr>
            <p:sp>
              <p:nvSpPr>
                <p:cNvPr id="34858" name="Line 42"/>
                <p:cNvSpPr>
                  <a:spLocks noChangeShapeType="1"/>
                </p:cNvSpPr>
                <p:nvPr/>
              </p:nvSpPr>
              <p:spPr bwMode="auto">
                <a:xfrm>
                  <a:off x="1553" y="1999"/>
                  <a:ext cx="177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34859" name="Freeform 43"/>
                <p:cNvSpPr>
                  <a:spLocks/>
                </p:cNvSpPr>
                <p:nvPr/>
              </p:nvSpPr>
              <p:spPr bwMode="auto">
                <a:xfrm>
                  <a:off x="1565" y="1790"/>
                  <a:ext cx="58" cy="194"/>
                </a:xfrm>
                <a:custGeom>
                  <a:avLst/>
                  <a:gdLst>
                    <a:gd name="T0" fmla="*/ 57 w 58"/>
                    <a:gd name="T1" fmla="*/ 0 h 194"/>
                    <a:gd name="T2" fmla="*/ 57 w 58"/>
                    <a:gd name="T3" fmla="*/ 193 h 194"/>
                    <a:gd name="T4" fmla="*/ 0 w 58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57" y="0"/>
                      </a:moveTo>
                      <a:lnTo>
                        <a:pt x="57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34860" name="Freeform 44"/>
                <p:cNvSpPr>
                  <a:spLocks/>
                </p:cNvSpPr>
                <p:nvPr/>
              </p:nvSpPr>
              <p:spPr bwMode="auto">
                <a:xfrm>
                  <a:off x="1664" y="179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34874" name="Group 58"/>
              <p:cNvGrpSpPr>
                <a:grpSpLocks/>
              </p:cNvGrpSpPr>
              <p:nvPr/>
            </p:nvGrpSpPr>
            <p:grpSpPr bwMode="auto">
              <a:xfrm>
                <a:off x="1892" y="1790"/>
                <a:ext cx="567" cy="209"/>
                <a:chOff x="1892" y="1790"/>
                <a:chExt cx="567" cy="209"/>
              </a:xfrm>
            </p:grpSpPr>
            <p:grpSp>
              <p:nvGrpSpPr>
                <p:cNvPr id="34865" name="Group 49"/>
                <p:cNvGrpSpPr>
                  <a:grpSpLocks/>
                </p:cNvGrpSpPr>
                <p:nvPr/>
              </p:nvGrpSpPr>
              <p:grpSpPr bwMode="auto">
                <a:xfrm>
                  <a:off x="1892" y="1790"/>
                  <a:ext cx="178" cy="209"/>
                  <a:chOff x="1892" y="1790"/>
                  <a:chExt cx="178" cy="209"/>
                </a:xfrm>
              </p:grpSpPr>
              <p:sp>
                <p:nvSpPr>
                  <p:cNvPr id="34862" name="Line 46"/>
                  <p:cNvSpPr>
                    <a:spLocks noChangeShapeType="1"/>
                  </p:cNvSpPr>
                  <p:nvPr/>
                </p:nvSpPr>
                <p:spPr bwMode="auto">
                  <a:xfrm>
                    <a:off x="1892" y="1999"/>
                    <a:ext cx="178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34863" name="Freeform 47"/>
                  <p:cNvSpPr>
                    <a:spLocks/>
                  </p:cNvSpPr>
                  <p:nvPr/>
                </p:nvSpPr>
                <p:spPr bwMode="auto">
                  <a:xfrm>
                    <a:off x="1904" y="1790"/>
                    <a:ext cx="59" cy="194"/>
                  </a:xfrm>
                  <a:custGeom>
                    <a:avLst/>
                    <a:gdLst>
                      <a:gd name="T0" fmla="*/ 58 w 59"/>
                      <a:gd name="T1" fmla="*/ 0 h 194"/>
                      <a:gd name="T2" fmla="*/ 58 w 59"/>
                      <a:gd name="T3" fmla="*/ 193 h 194"/>
                      <a:gd name="T4" fmla="*/ 0 w 59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58" y="0"/>
                        </a:moveTo>
                        <a:lnTo>
                          <a:pt x="58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34864" name="Freeform 48"/>
                  <p:cNvSpPr>
                    <a:spLocks/>
                  </p:cNvSpPr>
                  <p:nvPr/>
                </p:nvSpPr>
                <p:spPr bwMode="auto">
                  <a:xfrm>
                    <a:off x="2002" y="1790"/>
                    <a:ext cx="58" cy="194"/>
                  </a:xfrm>
                  <a:custGeom>
                    <a:avLst/>
                    <a:gdLst>
                      <a:gd name="T0" fmla="*/ 0 w 58"/>
                      <a:gd name="T1" fmla="*/ 193 h 194"/>
                      <a:gd name="T2" fmla="*/ 0 w 58"/>
                      <a:gd name="T3" fmla="*/ 0 h 194"/>
                      <a:gd name="T4" fmla="*/ 57 w 58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8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7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  <p:grpSp>
              <p:nvGrpSpPr>
                <p:cNvPr id="34869" name="Group 53"/>
                <p:cNvGrpSpPr>
                  <a:grpSpLocks/>
                </p:cNvGrpSpPr>
                <p:nvPr/>
              </p:nvGrpSpPr>
              <p:grpSpPr bwMode="auto">
                <a:xfrm>
                  <a:off x="2086" y="1790"/>
                  <a:ext cx="177" cy="209"/>
                  <a:chOff x="2086" y="1790"/>
                  <a:chExt cx="177" cy="209"/>
                </a:xfrm>
              </p:grpSpPr>
              <p:sp>
                <p:nvSpPr>
                  <p:cNvPr id="34866" name="Line 50"/>
                  <p:cNvSpPr>
                    <a:spLocks noChangeShapeType="1"/>
                  </p:cNvSpPr>
                  <p:nvPr/>
                </p:nvSpPr>
                <p:spPr bwMode="auto">
                  <a:xfrm>
                    <a:off x="2086" y="1999"/>
                    <a:ext cx="177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34867" name="Freeform 51"/>
                  <p:cNvSpPr>
                    <a:spLocks/>
                  </p:cNvSpPr>
                  <p:nvPr/>
                </p:nvSpPr>
                <p:spPr bwMode="auto">
                  <a:xfrm>
                    <a:off x="2098" y="1790"/>
                    <a:ext cx="58" cy="194"/>
                  </a:xfrm>
                  <a:custGeom>
                    <a:avLst/>
                    <a:gdLst>
                      <a:gd name="T0" fmla="*/ 57 w 58"/>
                      <a:gd name="T1" fmla="*/ 0 h 194"/>
                      <a:gd name="T2" fmla="*/ 57 w 58"/>
                      <a:gd name="T3" fmla="*/ 193 h 194"/>
                      <a:gd name="T4" fmla="*/ 0 w 58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8" h="194">
                        <a:moveTo>
                          <a:pt x="57" y="0"/>
                        </a:moveTo>
                        <a:lnTo>
                          <a:pt x="57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34868" name="Freeform 52"/>
                  <p:cNvSpPr>
                    <a:spLocks/>
                  </p:cNvSpPr>
                  <p:nvPr/>
                </p:nvSpPr>
                <p:spPr bwMode="auto">
                  <a:xfrm>
                    <a:off x="2197" y="1790"/>
                    <a:ext cx="59" cy="194"/>
                  </a:xfrm>
                  <a:custGeom>
                    <a:avLst/>
                    <a:gdLst>
                      <a:gd name="T0" fmla="*/ 0 w 59"/>
                      <a:gd name="T1" fmla="*/ 193 h 194"/>
                      <a:gd name="T2" fmla="*/ 0 w 59"/>
                      <a:gd name="T3" fmla="*/ 0 h 194"/>
                      <a:gd name="T4" fmla="*/ 58 w 59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8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  <p:grpSp>
              <p:nvGrpSpPr>
                <p:cNvPr id="34873" name="Group 57"/>
                <p:cNvGrpSpPr>
                  <a:grpSpLocks/>
                </p:cNvGrpSpPr>
                <p:nvPr/>
              </p:nvGrpSpPr>
              <p:grpSpPr bwMode="auto">
                <a:xfrm>
                  <a:off x="2281" y="1790"/>
                  <a:ext cx="178" cy="209"/>
                  <a:chOff x="2281" y="1790"/>
                  <a:chExt cx="178" cy="209"/>
                </a:xfrm>
              </p:grpSpPr>
              <p:sp>
                <p:nvSpPr>
                  <p:cNvPr id="34870" name="Line 54"/>
                  <p:cNvSpPr>
                    <a:spLocks noChangeShapeType="1"/>
                  </p:cNvSpPr>
                  <p:nvPr/>
                </p:nvSpPr>
                <p:spPr bwMode="auto">
                  <a:xfrm>
                    <a:off x="2281" y="1999"/>
                    <a:ext cx="178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34871" name="Freeform 55"/>
                  <p:cNvSpPr>
                    <a:spLocks/>
                  </p:cNvSpPr>
                  <p:nvPr/>
                </p:nvSpPr>
                <p:spPr bwMode="auto">
                  <a:xfrm>
                    <a:off x="2293" y="1790"/>
                    <a:ext cx="59" cy="194"/>
                  </a:xfrm>
                  <a:custGeom>
                    <a:avLst/>
                    <a:gdLst>
                      <a:gd name="T0" fmla="*/ 58 w 59"/>
                      <a:gd name="T1" fmla="*/ 0 h 194"/>
                      <a:gd name="T2" fmla="*/ 58 w 59"/>
                      <a:gd name="T3" fmla="*/ 193 h 194"/>
                      <a:gd name="T4" fmla="*/ 0 w 59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58" y="0"/>
                        </a:moveTo>
                        <a:lnTo>
                          <a:pt x="58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34872" name="Freeform 56"/>
                  <p:cNvSpPr>
                    <a:spLocks/>
                  </p:cNvSpPr>
                  <p:nvPr/>
                </p:nvSpPr>
                <p:spPr bwMode="auto">
                  <a:xfrm>
                    <a:off x="2391" y="1790"/>
                    <a:ext cx="59" cy="194"/>
                  </a:xfrm>
                  <a:custGeom>
                    <a:avLst/>
                    <a:gdLst>
                      <a:gd name="T0" fmla="*/ 0 w 59"/>
                      <a:gd name="T1" fmla="*/ 193 h 194"/>
                      <a:gd name="T2" fmla="*/ 0 w 59"/>
                      <a:gd name="T3" fmla="*/ 0 h 194"/>
                      <a:gd name="T4" fmla="*/ 58 w 59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8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</p:grpSp>
        </p:grpSp>
        <p:sp>
          <p:nvSpPr>
            <p:cNvPr id="34876" name="Line 60"/>
            <p:cNvSpPr>
              <a:spLocks noChangeShapeType="1"/>
            </p:cNvSpPr>
            <p:nvPr/>
          </p:nvSpPr>
          <p:spPr bwMode="auto">
            <a:xfrm>
              <a:off x="2549" y="1999"/>
              <a:ext cx="17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34877" name="Freeform 61"/>
            <p:cNvSpPr>
              <a:spLocks/>
            </p:cNvSpPr>
            <p:nvPr/>
          </p:nvSpPr>
          <p:spPr bwMode="auto">
            <a:xfrm>
              <a:off x="2562" y="1790"/>
              <a:ext cx="58" cy="194"/>
            </a:xfrm>
            <a:custGeom>
              <a:avLst/>
              <a:gdLst>
                <a:gd name="T0" fmla="*/ 57 w 58"/>
                <a:gd name="T1" fmla="*/ 0 h 194"/>
                <a:gd name="T2" fmla="*/ 57 w 58"/>
                <a:gd name="T3" fmla="*/ 193 h 194"/>
                <a:gd name="T4" fmla="*/ 0 w 58"/>
                <a:gd name="T5" fmla="*/ 14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8" h="194">
                  <a:moveTo>
                    <a:pt x="57" y="0"/>
                  </a:moveTo>
                  <a:lnTo>
                    <a:pt x="57" y="193"/>
                  </a:lnTo>
                  <a:lnTo>
                    <a:pt x="0" y="144"/>
                  </a:lnTo>
                </a:path>
              </a:pathLst>
            </a:custGeom>
            <a:noFill/>
            <a:ln w="381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34878" name="Line 62"/>
            <p:cNvSpPr>
              <a:spLocks noChangeShapeType="1"/>
            </p:cNvSpPr>
            <p:nvPr/>
          </p:nvSpPr>
          <p:spPr bwMode="auto">
            <a:xfrm>
              <a:off x="2744" y="1999"/>
              <a:ext cx="17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34879" name="Freeform 63"/>
            <p:cNvSpPr>
              <a:spLocks/>
            </p:cNvSpPr>
            <p:nvPr/>
          </p:nvSpPr>
          <p:spPr bwMode="auto">
            <a:xfrm>
              <a:off x="2756" y="1790"/>
              <a:ext cx="59" cy="194"/>
            </a:xfrm>
            <a:custGeom>
              <a:avLst/>
              <a:gdLst>
                <a:gd name="T0" fmla="*/ 58 w 59"/>
                <a:gd name="T1" fmla="*/ 0 h 194"/>
                <a:gd name="T2" fmla="*/ 58 w 59"/>
                <a:gd name="T3" fmla="*/ 193 h 194"/>
                <a:gd name="T4" fmla="*/ 0 w 59"/>
                <a:gd name="T5" fmla="*/ 14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94">
                  <a:moveTo>
                    <a:pt x="58" y="0"/>
                  </a:moveTo>
                  <a:lnTo>
                    <a:pt x="58" y="193"/>
                  </a:lnTo>
                  <a:lnTo>
                    <a:pt x="0" y="144"/>
                  </a:lnTo>
                </a:path>
              </a:pathLst>
            </a:custGeom>
            <a:noFill/>
            <a:ln w="381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34880" name="Line 64"/>
            <p:cNvSpPr>
              <a:spLocks noChangeShapeType="1"/>
            </p:cNvSpPr>
            <p:nvPr/>
          </p:nvSpPr>
          <p:spPr bwMode="auto">
            <a:xfrm>
              <a:off x="2938" y="1999"/>
              <a:ext cx="17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34881" name="Freeform 65"/>
            <p:cNvSpPr>
              <a:spLocks/>
            </p:cNvSpPr>
            <p:nvPr/>
          </p:nvSpPr>
          <p:spPr bwMode="auto">
            <a:xfrm>
              <a:off x="2950" y="1790"/>
              <a:ext cx="59" cy="194"/>
            </a:xfrm>
            <a:custGeom>
              <a:avLst/>
              <a:gdLst>
                <a:gd name="T0" fmla="*/ 58 w 59"/>
                <a:gd name="T1" fmla="*/ 0 h 194"/>
                <a:gd name="T2" fmla="*/ 58 w 59"/>
                <a:gd name="T3" fmla="*/ 193 h 194"/>
                <a:gd name="T4" fmla="*/ 0 w 59"/>
                <a:gd name="T5" fmla="*/ 14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94">
                  <a:moveTo>
                    <a:pt x="58" y="0"/>
                  </a:moveTo>
                  <a:lnTo>
                    <a:pt x="58" y="193"/>
                  </a:lnTo>
                  <a:lnTo>
                    <a:pt x="0" y="144"/>
                  </a:lnTo>
                </a:path>
              </a:pathLst>
            </a:custGeom>
            <a:noFill/>
            <a:ln w="381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34882" name="Line 66"/>
            <p:cNvSpPr>
              <a:spLocks noChangeShapeType="1"/>
            </p:cNvSpPr>
            <p:nvPr/>
          </p:nvSpPr>
          <p:spPr bwMode="auto">
            <a:xfrm>
              <a:off x="3133" y="1999"/>
              <a:ext cx="177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34883" name="Freeform 67"/>
            <p:cNvSpPr>
              <a:spLocks/>
            </p:cNvSpPr>
            <p:nvPr/>
          </p:nvSpPr>
          <p:spPr bwMode="auto">
            <a:xfrm>
              <a:off x="3145" y="1790"/>
              <a:ext cx="58" cy="194"/>
            </a:xfrm>
            <a:custGeom>
              <a:avLst/>
              <a:gdLst>
                <a:gd name="T0" fmla="*/ 57 w 58"/>
                <a:gd name="T1" fmla="*/ 0 h 194"/>
                <a:gd name="T2" fmla="*/ 57 w 58"/>
                <a:gd name="T3" fmla="*/ 193 h 194"/>
                <a:gd name="T4" fmla="*/ 0 w 58"/>
                <a:gd name="T5" fmla="*/ 14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8" h="194">
                  <a:moveTo>
                    <a:pt x="57" y="0"/>
                  </a:moveTo>
                  <a:lnTo>
                    <a:pt x="57" y="193"/>
                  </a:lnTo>
                  <a:lnTo>
                    <a:pt x="0" y="144"/>
                  </a:lnTo>
                </a:path>
              </a:pathLst>
            </a:custGeom>
            <a:noFill/>
            <a:ln w="381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34884" name="Line 68"/>
            <p:cNvSpPr>
              <a:spLocks noChangeShapeType="1"/>
            </p:cNvSpPr>
            <p:nvPr/>
          </p:nvSpPr>
          <p:spPr bwMode="auto">
            <a:xfrm>
              <a:off x="3327" y="1999"/>
              <a:ext cx="17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34885" name="Freeform 69"/>
            <p:cNvSpPr>
              <a:spLocks/>
            </p:cNvSpPr>
            <p:nvPr/>
          </p:nvSpPr>
          <p:spPr bwMode="auto">
            <a:xfrm>
              <a:off x="3339" y="1790"/>
              <a:ext cx="59" cy="194"/>
            </a:xfrm>
            <a:custGeom>
              <a:avLst/>
              <a:gdLst>
                <a:gd name="T0" fmla="*/ 58 w 59"/>
                <a:gd name="T1" fmla="*/ 0 h 194"/>
                <a:gd name="T2" fmla="*/ 58 w 59"/>
                <a:gd name="T3" fmla="*/ 193 h 194"/>
                <a:gd name="T4" fmla="*/ 0 w 59"/>
                <a:gd name="T5" fmla="*/ 14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94">
                  <a:moveTo>
                    <a:pt x="58" y="0"/>
                  </a:moveTo>
                  <a:lnTo>
                    <a:pt x="58" y="193"/>
                  </a:lnTo>
                  <a:lnTo>
                    <a:pt x="0" y="144"/>
                  </a:lnTo>
                </a:path>
              </a:pathLst>
            </a:custGeom>
            <a:noFill/>
            <a:ln w="381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grpSp>
          <p:nvGrpSpPr>
            <p:cNvPr id="34895" name="Group 79"/>
            <p:cNvGrpSpPr>
              <a:grpSpLocks/>
            </p:cNvGrpSpPr>
            <p:nvPr/>
          </p:nvGrpSpPr>
          <p:grpSpPr bwMode="auto">
            <a:xfrm>
              <a:off x="3623" y="1999"/>
              <a:ext cx="1951" cy="0"/>
              <a:chOff x="3623" y="1999"/>
              <a:chExt cx="1951" cy="0"/>
            </a:xfrm>
          </p:grpSpPr>
          <p:sp>
            <p:nvSpPr>
              <p:cNvPr id="34886" name="Line 70"/>
              <p:cNvSpPr>
                <a:spLocks noChangeShapeType="1"/>
              </p:cNvSpPr>
              <p:nvPr/>
            </p:nvSpPr>
            <p:spPr bwMode="auto">
              <a:xfrm>
                <a:off x="3623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4887" name="Line 71"/>
              <p:cNvSpPr>
                <a:spLocks noChangeShapeType="1"/>
              </p:cNvSpPr>
              <p:nvPr/>
            </p:nvSpPr>
            <p:spPr bwMode="auto">
              <a:xfrm>
                <a:off x="3961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4888" name="Line 72"/>
              <p:cNvSpPr>
                <a:spLocks noChangeShapeType="1"/>
              </p:cNvSpPr>
              <p:nvPr/>
            </p:nvSpPr>
            <p:spPr bwMode="auto">
              <a:xfrm>
                <a:off x="4156" y="199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4889" name="Line 73"/>
              <p:cNvSpPr>
                <a:spLocks noChangeShapeType="1"/>
              </p:cNvSpPr>
              <p:nvPr/>
            </p:nvSpPr>
            <p:spPr bwMode="auto">
              <a:xfrm>
                <a:off x="4350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4890" name="Line 74"/>
              <p:cNvSpPr>
                <a:spLocks noChangeShapeType="1"/>
              </p:cNvSpPr>
              <p:nvPr/>
            </p:nvSpPr>
            <p:spPr bwMode="auto">
              <a:xfrm>
                <a:off x="4619" y="199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4891" name="Line 75"/>
              <p:cNvSpPr>
                <a:spLocks noChangeShapeType="1"/>
              </p:cNvSpPr>
              <p:nvPr/>
            </p:nvSpPr>
            <p:spPr bwMode="auto">
              <a:xfrm>
                <a:off x="4813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4892" name="Line 76"/>
              <p:cNvSpPr>
                <a:spLocks noChangeShapeType="1"/>
              </p:cNvSpPr>
              <p:nvPr/>
            </p:nvSpPr>
            <p:spPr bwMode="auto">
              <a:xfrm>
                <a:off x="5008" y="199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4893" name="Line 77"/>
              <p:cNvSpPr>
                <a:spLocks noChangeShapeType="1"/>
              </p:cNvSpPr>
              <p:nvPr/>
            </p:nvSpPr>
            <p:spPr bwMode="auto">
              <a:xfrm>
                <a:off x="5202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4894" name="Line 78"/>
              <p:cNvSpPr>
                <a:spLocks noChangeShapeType="1"/>
              </p:cNvSpPr>
              <p:nvPr/>
            </p:nvSpPr>
            <p:spPr bwMode="auto">
              <a:xfrm>
                <a:off x="5396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34897" name="Rectangle 81"/>
          <p:cNvSpPr>
            <a:spLocks noChangeArrowheads="1"/>
          </p:cNvSpPr>
          <p:nvPr/>
        </p:nvSpPr>
        <p:spPr bwMode="auto">
          <a:xfrm>
            <a:off x="3479801" y="1793875"/>
            <a:ext cx="5256247" cy="585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altLang="tr-TR" sz="3200">
                <a:solidFill>
                  <a:srgbClr val="FFFFFF"/>
                </a:solidFill>
              </a:rPr>
              <a:t>Fe</a:t>
            </a:r>
            <a:r>
              <a:rPr lang="en-US" altLang="tr-TR" sz="3200" b="1" baseline="30000">
                <a:solidFill>
                  <a:srgbClr val="FFFFFF"/>
                </a:solidFill>
              </a:rPr>
              <a:t>3+</a:t>
            </a:r>
            <a:r>
              <a:rPr lang="en-US" altLang="tr-TR" sz="3200">
                <a:solidFill>
                  <a:srgbClr val="FFFFFF"/>
                </a:solidFill>
              </a:rPr>
              <a:t> 	1s</a:t>
            </a:r>
            <a:r>
              <a:rPr lang="en-US" altLang="tr-TR" sz="3200" b="1" baseline="30000">
                <a:solidFill>
                  <a:srgbClr val="FFFFFF"/>
                </a:solidFill>
              </a:rPr>
              <a:t>2</a:t>
            </a:r>
            <a:r>
              <a:rPr lang="en-US" altLang="tr-TR" sz="3200">
                <a:solidFill>
                  <a:srgbClr val="FFFFFF"/>
                </a:solidFill>
              </a:rPr>
              <a:t> 2s</a:t>
            </a:r>
            <a:r>
              <a:rPr lang="en-US" altLang="tr-TR" sz="3200" b="1" baseline="30000">
                <a:solidFill>
                  <a:srgbClr val="FFFFFF"/>
                </a:solidFill>
              </a:rPr>
              <a:t>2</a:t>
            </a:r>
            <a:r>
              <a:rPr lang="en-US" altLang="tr-TR" sz="3200">
                <a:solidFill>
                  <a:srgbClr val="FFFFFF"/>
                </a:solidFill>
              </a:rPr>
              <a:t> 2p</a:t>
            </a:r>
            <a:r>
              <a:rPr lang="en-US" altLang="tr-TR" sz="3200" b="1" baseline="30000">
                <a:solidFill>
                  <a:srgbClr val="FFFFFF"/>
                </a:solidFill>
              </a:rPr>
              <a:t>6</a:t>
            </a:r>
            <a:r>
              <a:rPr lang="en-US" altLang="tr-TR" sz="3200">
                <a:solidFill>
                  <a:srgbClr val="FFFFFF"/>
                </a:solidFill>
              </a:rPr>
              <a:t> 3s</a:t>
            </a:r>
            <a:r>
              <a:rPr lang="en-US" altLang="tr-TR" sz="3200" b="1" baseline="30000">
                <a:solidFill>
                  <a:srgbClr val="FFFFFF"/>
                </a:solidFill>
              </a:rPr>
              <a:t>2</a:t>
            </a:r>
            <a:r>
              <a:rPr lang="en-US" altLang="tr-TR" sz="3200">
                <a:solidFill>
                  <a:srgbClr val="FFFFFF"/>
                </a:solidFill>
              </a:rPr>
              <a:t> 3p</a:t>
            </a:r>
            <a:r>
              <a:rPr lang="en-US" altLang="tr-TR" sz="3200" b="1" baseline="30000">
                <a:solidFill>
                  <a:srgbClr val="FFFFFF"/>
                </a:solidFill>
              </a:rPr>
              <a:t>6</a:t>
            </a:r>
            <a:r>
              <a:rPr lang="en-US" altLang="tr-TR" sz="3200">
                <a:solidFill>
                  <a:srgbClr val="FFFFFF"/>
                </a:solidFill>
              </a:rPr>
              <a:t> 3d</a:t>
            </a:r>
            <a:r>
              <a:rPr lang="en-US" altLang="tr-TR" sz="3200" b="1" baseline="30000">
                <a:solidFill>
                  <a:srgbClr val="FFFFFF"/>
                </a:solidFill>
              </a:rPr>
              <a:t>5</a:t>
            </a:r>
          </a:p>
        </p:txBody>
      </p:sp>
      <p:sp>
        <p:nvSpPr>
          <p:cNvPr id="34902" name="Rectangle 86"/>
          <p:cNvSpPr>
            <a:spLocks noChangeArrowheads="1"/>
          </p:cNvSpPr>
          <p:nvPr/>
        </p:nvSpPr>
        <p:spPr bwMode="auto">
          <a:xfrm>
            <a:off x="7941333" y="4346576"/>
            <a:ext cx="186013" cy="437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endParaRPr lang="tr-TR" altLang="tr-TR" sz="2800" i="1">
              <a:solidFill>
                <a:srgbClr val="FFFF00"/>
              </a:solidFill>
            </a:endParaRPr>
          </a:p>
        </p:txBody>
      </p:sp>
      <p:grpSp>
        <p:nvGrpSpPr>
          <p:cNvPr id="34910" name="Group 94"/>
          <p:cNvGrpSpPr>
            <a:grpSpLocks/>
          </p:cNvGrpSpPr>
          <p:nvPr/>
        </p:nvGrpSpPr>
        <p:grpSpPr bwMode="auto">
          <a:xfrm>
            <a:off x="4902201" y="3590927"/>
            <a:ext cx="2251075" cy="1884364"/>
            <a:chOff x="2128" y="2262"/>
            <a:chExt cx="1418" cy="1187"/>
          </a:xfrm>
        </p:grpSpPr>
        <p:sp>
          <p:nvSpPr>
            <p:cNvPr id="34835" name="Rectangle 19"/>
            <p:cNvSpPr>
              <a:spLocks noChangeArrowheads="1"/>
            </p:cNvSpPr>
            <p:nvPr/>
          </p:nvSpPr>
          <p:spPr bwMode="auto">
            <a:xfrm>
              <a:off x="2128" y="2522"/>
              <a:ext cx="1001" cy="9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r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endParaRPr lang="tr-TR" altLang="tr-TR" sz="2800" i="1" dirty="0">
                <a:solidFill>
                  <a:srgbClr val="FFFF00"/>
                </a:solidFill>
              </a:endParaRPr>
            </a:p>
            <a:p>
              <a:pPr algn="r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tr-TR" altLang="tr-TR" sz="2800" i="1" dirty="0" err="1">
                  <a:solidFill>
                    <a:srgbClr val="FFFF00"/>
                  </a:solidFill>
                </a:rPr>
                <a:t>five</a:t>
              </a:r>
              <a:endParaRPr lang="tr-TR" altLang="tr-TR" sz="2800" i="1" dirty="0">
                <a:solidFill>
                  <a:srgbClr val="FFFF00"/>
                </a:solidFill>
              </a:endParaRPr>
            </a:p>
            <a:p>
              <a:pPr algn="r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tr-TR" altLang="tr-TR" sz="2800" i="1" dirty="0" err="1">
                  <a:solidFill>
                    <a:srgbClr val="FFFF00"/>
                  </a:solidFill>
                </a:rPr>
                <a:t>unpaired</a:t>
              </a:r>
              <a:endParaRPr lang="tr-TR" altLang="tr-TR" sz="2800" i="1" dirty="0">
                <a:solidFill>
                  <a:srgbClr val="FFFF00"/>
                </a:solidFill>
              </a:endParaRPr>
            </a:p>
            <a:p>
              <a:pPr algn="r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tr-TR" altLang="tr-TR" sz="2800" i="1" dirty="0" err="1">
                  <a:solidFill>
                    <a:srgbClr val="FFFF00"/>
                  </a:solidFill>
                </a:rPr>
                <a:t>electron</a:t>
              </a:r>
              <a:endParaRPr lang="en-US" altLang="tr-TR" sz="2800" i="1" dirty="0">
                <a:solidFill>
                  <a:srgbClr val="FFFF00"/>
                </a:solidFill>
              </a:endParaRPr>
            </a:p>
          </p:txBody>
        </p:sp>
        <p:sp>
          <p:nvSpPr>
            <p:cNvPr id="34908" name="AutoShape 92"/>
            <p:cNvSpPr>
              <a:spLocks/>
            </p:cNvSpPr>
            <p:nvPr/>
          </p:nvSpPr>
          <p:spPr bwMode="auto">
            <a:xfrm rot="5400000">
              <a:off x="2892" y="1908"/>
              <a:ext cx="300" cy="1008"/>
            </a:xfrm>
            <a:prstGeom prst="rightBrace">
              <a:avLst>
                <a:gd name="adj1" fmla="val 28000"/>
                <a:gd name="adj2" fmla="val 51190"/>
              </a:avLst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</p:grpSp>
      <p:grpSp>
        <p:nvGrpSpPr>
          <p:cNvPr id="34911" name="Group 95"/>
          <p:cNvGrpSpPr>
            <a:grpSpLocks/>
          </p:cNvGrpSpPr>
          <p:nvPr/>
        </p:nvGrpSpPr>
        <p:grpSpPr bwMode="auto">
          <a:xfrm>
            <a:off x="7267575" y="3590928"/>
            <a:ext cx="1466850" cy="850901"/>
            <a:chOff x="3618" y="2262"/>
            <a:chExt cx="924" cy="536"/>
          </a:xfrm>
        </p:grpSpPr>
        <p:sp>
          <p:nvSpPr>
            <p:cNvPr id="34905" name="Rectangle 89"/>
            <p:cNvSpPr>
              <a:spLocks noChangeArrowheads="1"/>
            </p:cNvSpPr>
            <p:nvPr/>
          </p:nvSpPr>
          <p:spPr bwMode="auto">
            <a:xfrm>
              <a:off x="3880" y="2522"/>
              <a:ext cx="440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ctr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2800" i="1">
                  <a:solidFill>
                    <a:srgbClr val="FFFF00"/>
                  </a:solidFill>
                </a:rPr>
                <a:t>sp</a:t>
              </a:r>
              <a:r>
                <a:rPr lang="en-US" altLang="tr-TR" sz="2800" b="1" i="1" baseline="30000">
                  <a:solidFill>
                    <a:srgbClr val="FFFF00"/>
                  </a:solidFill>
                </a:rPr>
                <a:t>3</a:t>
              </a:r>
            </a:p>
          </p:txBody>
        </p:sp>
        <p:sp>
          <p:nvSpPr>
            <p:cNvPr id="34909" name="AutoShape 93"/>
            <p:cNvSpPr>
              <a:spLocks/>
            </p:cNvSpPr>
            <p:nvPr/>
          </p:nvSpPr>
          <p:spPr bwMode="auto">
            <a:xfrm rot="5400000">
              <a:off x="3930" y="1950"/>
              <a:ext cx="300" cy="924"/>
            </a:xfrm>
            <a:prstGeom prst="rightBrace">
              <a:avLst>
                <a:gd name="adj1" fmla="val 25667"/>
                <a:gd name="adj2" fmla="val 51190"/>
              </a:avLst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00064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49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91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FF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490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90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FF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49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91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FF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902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tr-TR" sz="3200"/>
              <a:t>[FeCl</a:t>
            </a:r>
            <a:r>
              <a:rPr lang="en-US" altLang="tr-TR" sz="3200" b="1" baseline="-25000"/>
              <a:t>4</a:t>
            </a:r>
            <a:r>
              <a:rPr lang="en-US" altLang="tr-TR" sz="3200"/>
              <a:t>]</a:t>
            </a:r>
            <a:r>
              <a:rPr lang="en-US" altLang="tr-TR" sz="3200" baseline="30000"/>
              <a:t> </a:t>
            </a:r>
            <a:r>
              <a:rPr lang="en-US" altLang="tr-TR" sz="3200" b="1" baseline="30000"/>
              <a:t>–</a:t>
            </a:r>
            <a:endParaRPr lang="en-US" altLang="tr-TR" sz="3200" baseline="30000"/>
          </a:p>
        </p:txBody>
      </p:sp>
      <p:grpSp>
        <p:nvGrpSpPr>
          <p:cNvPr id="36882" name="Group 18"/>
          <p:cNvGrpSpPr>
            <a:grpSpLocks/>
          </p:cNvGrpSpPr>
          <p:nvPr/>
        </p:nvGrpSpPr>
        <p:grpSpPr bwMode="auto">
          <a:xfrm>
            <a:off x="8129589" y="4371981"/>
            <a:ext cx="915987" cy="733426"/>
            <a:chOff x="4161" y="2754"/>
            <a:chExt cx="577" cy="462"/>
          </a:xfrm>
        </p:grpSpPr>
        <p:sp>
          <p:nvSpPr>
            <p:cNvPr id="36868" name="Rectangle 4"/>
            <p:cNvSpPr>
              <a:spLocks noChangeArrowheads="1"/>
            </p:cNvSpPr>
            <p:nvPr/>
          </p:nvSpPr>
          <p:spPr bwMode="auto">
            <a:xfrm>
              <a:off x="4295" y="2820"/>
              <a:ext cx="345" cy="3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3000">
                  <a:solidFill>
                    <a:srgbClr val="FFFFFF"/>
                  </a:solidFill>
                </a:rPr>
                <a:t>Cl</a:t>
              </a:r>
            </a:p>
          </p:txBody>
        </p:sp>
        <p:sp>
          <p:nvSpPr>
            <p:cNvPr id="36869" name="Line 5"/>
            <p:cNvSpPr>
              <a:spLocks noChangeShapeType="1"/>
            </p:cNvSpPr>
            <p:nvPr/>
          </p:nvSpPr>
          <p:spPr bwMode="auto">
            <a:xfrm>
              <a:off x="4161" y="2841"/>
              <a:ext cx="8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grpSp>
          <p:nvGrpSpPr>
            <p:cNvPr id="36872" name="Group 8"/>
            <p:cNvGrpSpPr>
              <a:grpSpLocks/>
            </p:cNvGrpSpPr>
            <p:nvPr/>
          </p:nvGrpSpPr>
          <p:grpSpPr bwMode="auto">
            <a:xfrm>
              <a:off x="4553" y="2791"/>
              <a:ext cx="185" cy="387"/>
              <a:chOff x="4553" y="2791"/>
              <a:chExt cx="185" cy="387"/>
            </a:xfrm>
          </p:grpSpPr>
          <p:sp>
            <p:nvSpPr>
              <p:cNvPr id="36870" name="Rectangle 6"/>
              <p:cNvSpPr>
                <a:spLocks noChangeArrowheads="1"/>
              </p:cNvSpPr>
              <p:nvPr/>
            </p:nvSpPr>
            <p:spPr bwMode="auto">
              <a:xfrm>
                <a:off x="4553" y="2791"/>
                <a:ext cx="18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>
                    <a:solidFill>
                      <a:srgbClr val="FFFFFF"/>
                    </a:solidFill>
                    <a:latin typeface="Times New Roman" panose="02020603050405020304" pitchFamily="18" charset="0"/>
                  </a:rPr>
                  <a:t>•</a:t>
                </a:r>
              </a:p>
            </p:txBody>
          </p:sp>
          <p:sp>
            <p:nvSpPr>
              <p:cNvPr id="36871" name="Rectangle 7"/>
              <p:cNvSpPr>
                <a:spLocks noChangeArrowheads="1"/>
              </p:cNvSpPr>
              <p:nvPr/>
            </p:nvSpPr>
            <p:spPr bwMode="auto">
              <a:xfrm>
                <a:off x="4553" y="2887"/>
                <a:ext cx="18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>
                    <a:solidFill>
                      <a:srgbClr val="FFFFFF"/>
                    </a:solidFill>
                    <a:latin typeface="Times New Roman" panose="02020603050405020304" pitchFamily="18" charset="0"/>
                  </a:rPr>
                  <a:t>•</a:t>
                </a:r>
              </a:p>
            </p:txBody>
          </p:sp>
        </p:grpSp>
        <p:grpSp>
          <p:nvGrpSpPr>
            <p:cNvPr id="36875" name="Group 11"/>
            <p:cNvGrpSpPr>
              <a:grpSpLocks/>
            </p:cNvGrpSpPr>
            <p:nvPr/>
          </p:nvGrpSpPr>
          <p:grpSpPr bwMode="auto">
            <a:xfrm>
              <a:off x="4274" y="3031"/>
              <a:ext cx="387" cy="185"/>
              <a:chOff x="4274" y="3031"/>
              <a:chExt cx="387" cy="185"/>
            </a:xfrm>
          </p:grpSpPr>
          <p:sp>
            <p:nvSpPr>
              <p:cNvPr id="36873" name="Rectangle 9"/>
              <p:cNvSpPr>
                <a:spLocks noChangeArrowheads="1"/>
              </p:cNvSpPr>
              <p:nvPr/>
            </p:nvSpPr>
            <p:spPr bwMode="auto">
              <a:xfrm rot="5400000">
                <a:off x="4423" y="2978"/>
                <a:ext cx="18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>
                    <a:solidFill>
                      <a:srgbClr val="FFFFFF"/>
                    </a:solidFill>
                    <a:latin typeface="Times New Roman" panose="02020603050405020304" pitchFamily="18" charset="0"/>
                  </a:rPr>
                  <a:t>•</a:t>
                </a:r>
              </a:p>
            </p:txBody>
          </p:sp>
          <p:sp>
            <p:nvSpPr>
              <p:cNvPr id="36874" name="Rectangle 10"/>
              <p:cNvSpPr>
                <a:spLocks noChangeArrowheads="1"/>
              </p:cNvSpPr>
              <p:nvPr/>
            </p:nvSpPr>
            <p:spPr bwMode="auto">
              <a:xfrm rot="5400000">
                <a:off x="4327" y="2978"/>
                <a:ext cx="18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>
                    <a:solidFill>
                      <a:srgbClr val="FFFFFF"/>
                    </a:solidFill>
                    <a:latin typeface="Times New Roman" panose="02020603050405020304" pitchFamily="18" charset="0"/>
                  </a:rPr>
                  <a:t>•</a:t>
                </a:r>
              </a:p>
            </p:txBody>
          </p:sp>
        </p:grpSp>
        <p:grpSp>
          <p:nvGrpSpPr>
            <p:cNvPr id="36878" name="Group 14"/>
            <p:cNvGrpSpPr>
              <a:grpSpLocks/>
            </p:cNvGrpSpPr>
            <p:nvPr/>
          </p:nvGrpSpPr>
          <p:grpSpPr bwMode="auto">
            <a:xfrm>
              <a:off x="4276" y="2754"/>
              <a:ext cx="387" cy="185"/>
              <a:chOff x="4276" y="2754"/>
              <a:chExt cx="387" cy="185"/>
            </a:xfrm>
          </p:grpSpPr>
          <p:sp>
            <p:nvSpPr>
              <p:cNvPr id="36876" name="Rectangle 12"/>
              <p:cNvSpPr>
                <a:spLocks noChangeArrowheads="1"/>
              </p:cNvSpPr>
              <p:nvPr/>
            </p:nvSpPr>
            <p:spPr bwMode="auto">
              <a:xfrm rot="16200000">
                <a:off x="4329" y="2701"/>
                <a:ext cx="18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>
                    <a:solidFill>
                      <a:srgbClr val="FFFFFF"/>
                    </a:solidFill>
                    <a:latin typeface="Times New Roman" panose="02020603050405020304" pitchFamily="18" charset="0"/>
                  </a:rPr>
                  <a:t>•</a:t>
                </a:r>
              </a:p>
            </p:txBody>
          </p:sp>
          <p:sp>
            <p:nvSpPr>
              <p:cNvPr id="36877" name="Rectangle 13"/>
              <p:cNvSpPr>
                <a:spLocks noChangeArrowheads="1"/>
              </p:cNvSpPr>
              <p:nvPr/>
            </p:nvSpPr>
            <p:spPr bwMode="auto">
              <a:xfrm rot="16200000">
                <a:off x="4425" y="2701"/>
                <a:ext cx="18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>
                    <a:solidFill>
                      <a:srgbClr val="FFFFFF"/>
                    </a:solidFill>
                    <a:latin typeface="Times New Roman" panose="02020603050405020304" pitchFamily="18" charset="0"/>
                  </a:rPr>
                  <a:t>•</a:t>
                </a:r>
              </a:p>
            </p:txBody>
          </p:sp>
        </p:grpSp>
        <p:grpSp>
          <p:nvGrpSpPr>
            <p:cNvPr id="36881" name="Group 17"/>
            <p:cNvGrpSpPr>
              <a:grpSpLocks/>
            </p:cNvGrpSpPr>
            <p:nvPr/>
          </p:nvGrpSpPr>
          <p:grpSpPr bwMode="auto">
            <a:xfrm>
              <a:off x="4220" y="2791"/>
              <a:ext cx="185" cy="387"/>
              <a:chOff x="4220" y="2791"/>
              <a:chExt cx="185" cy="387"/>
            </a:xfrm>
          </p:grpSpPr>
          <p:sp>
            <p:nvSpPr>
              <p:cNvPr id="36879" name="Rectangle 15"/>
              <p:cNvSpPr>
                <a:spLocks noChangeArrowheads="1"/>
              </p:cNvSpPr>
              <p:nvPr/>
            </p:nvSpPr>
            <p:spPr bwMode="auto">
              <a:xfrm>
                <a:off x="4220" y="2791"/>
                <a:ext cx="18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>
                    <a:solidFill>
                      <a:srgbClr val="FFFF00"/>
                    </a:solidFill>
                    <a:latin typeface="Times New Roman" panose="02020603050405020304" pitchFamily="18" charset="0"/>
                  </a:rPr>
                  <a:t>•</a:t>
                </a:r>
              </a:p>
            </p:txBody>
          </p:sp>
          <p:sp>
            <p:nvSpPr>
              <p:cNvPr id="36880" name="Rectangle 16"/>
              <p:cNvSpPr>
                <a:spLocks noChangeArrowheads="1"/>
              </p:cNvSpPr>
              <p:nvPr/>
            </p:nvSpPr>
            <p:spPr bwMode="auto">
              <a:xfrm>
                <a:off x="4220" y="2887"/>
                <a:ext cx="18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>
                    <a:solidFill>
                      <a:srgbClr val="FFFF00"/>
                    </a:solidFill>
                    <a:latin typeface="Times New Roman" panose="02020603050405020304" pitchFamily="18" charset="0"/>
                  </a:rPr>
                  <a:t>•</a:t>
                </a:r>
              </a:p>
            </p:txBody>
          </p:sp>
        </p:grpSp>
      </p:grpSp>
      <p:sp>
        <p:nvSpPr>
          <p:cNvPr id="36883" name="Freeform 19"/>
          <p:cNvSpPr>
            <a:spLocks/>
          </p:cNvSpPr>
          <p:nvPr/>
        </p:nvSpPr>
        <p:spPr bwMode="auto">
          <a:xfrm>
            <a:off x="7429501" y="3276600"/>
            <a:ext cx="949325" cy="1277938"/>
          </a:xfrm>
          <a:custGeom>
            <a:avLst/>
            <a:gdLst>
              <a:gd name="T0" fmla="*/ 0 w 598"/>
              <a:gd name="T1" fmla="*/ 0 h 805"/>
              <a:gd name="T2" fmla="*/ 0 w 598"/>
              <a:gd name="T3" fmla="*/ 72 h 805"/>
              <a:gd name="T4" fmla="*/ 3 w 598"/>
              <a:gd name="T5" fmla="*/ 174 h 805"/>
              <a:gd name="T6" fmla="*/ 23 w 598"/>
              <a:gd name="T7" fmla="*/ 264 h 805"/>
              <a:gd name="T8" fmla="*/ 53 w 598"/>
              <a:gd name="T9" fmla="*/ 342 h 805"/>
              <a:gd name="T10" fmla="*/ 92 w 598"/>
              <a:gd name="T11" fmla="*/ 396 h 805"/>
              <a:gd name="T12" fmla="*/ 138 w 598"/>
              <a:gd name="T13" fmla="*/ 420 h 805"/>
              <a:gd name="T14" fmla="*/ 202 w 598"/>
              <a:gd name="T15" fmla="*/ 438 h 805"/>
              <a:gd name="T16" fmla="*/ 257 w 598"/>
              <a:gd name="T17" fmla="*/ 453 h 805"/>
              <a:gd name="T18" fmla="*/ 311 w 598"/>
              <a:gd name="T19" fmla="*/ 465 h 805"/>
              <a:gd name="T20" fmla="*/ 370 w 598"/>
              <a:gd name="T21" fmla="*/ 483 h 805"/>
              <a:gd name="T22" fmla="*/ 425 w 598"/>
              <a:gd name="T23" fmla="*/ 492 h 805"/>
              <a:gd name="T24" fmla="*/ 469 w 598"/>
              <a:gd name="T25" fmla="*/ 522 h 805"/>
              <a:gd name="T26" fmla="*/ 501 w 598"/>
              <a:gd name="T27" fmla="*/ 543 h 805"/>
              <a:gd name="T28" fmla="*/ 523 w 598"/>
              <a:gd name="T29" fmla="*/ 564 h 805"/>
              <a:gd name="T30" fmla="*/ 545 w 598"/>
              <a:gd name="T31" fmla="*/ 594 h 805"/>
              <a:gd name="T32" fmla="*/ 569 w 598"/>
              <a:gd name="T33" fmla="*/ 636 h 805"/>
              <a:gd name="T34" fmla="*/ 587 w 598"/>
              <a:gd name="T35" fmla="*/ 672 h 805"/>
              <a:gd name="T36" fmla="*/ 597 w 598"/>
              <a:gd name="T37" fmla="*/ 708 h 805"/>
              <a:gd name="T38" fmla="*/ 597 w 598"/>
              <a:gd name="T39" fmla="*/ 744 h 805"/>
              <a:gd name="T40" fmla="*/ 597 w 598"/>
              <a:gd name="T41" fmla="*/ 780 h 805"/>
              <a:gd name="T42" fmla="*/ 597 w 598"/>
              <a:gd name="T43" fmla="*/ 804 h 8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598" h="805">
                <a:moveTo>
                  <a:pt x="0" y="0"/>
                </a:moveTo>
                <a:lnTo>
                  <a:pt x="0" y="72"/>
                </a:lnTo>
                <a:lnTo>
                  <a:pt x="3" y="174"/>
                </a:lnTo>
                <a:lnTo>
                  <a:pt x="23" y="264"/>
                </a:lnTo>
                <a:lnTo>
                  <a:pt x="53" y="342"/>
                </a:lnTo>
                <a:lnTo>
                  <a:pt x="92" y="396"/>
                </a:lnTo>
                <a:lnTo>
                  <a:pt x="138" y="420"/>
                </a:lnTo>
                <a:lnTo>
                  <a:pt x="202" y="438"/>
                </a:lnTo>
                <a:lnTo>
                  <a:pt x="257" y="453"/>
                </a:lnTo>
                <a:lnTo>
                  <a:pt x="311" y="465"/>
                </a:lnTo>
                <a:lnTo>
                  <a:pt x="370" y="483"/>
                </a:lnTo>
                <a:lnTo>
                  <a:pt x="425" y="492"/>
                </a:lnTo>
                <a:lnTo>
                  <a:pt x="469" y="522"/>
                </a:lnTo>
                <a:lnTo>
                  <a:pt x="501" y="543"/>
                </a:lnTo>
                <a:lnTo>
                  <a:pt x="523" y="564"/>
                </a:lnTo>
                <a:lnTo>
                  <a:pt x="545" y="594"/>
                </a:lnTo>
                <a:lnTo>
                  <a:pt x="569" y="636"/>
                </a:lnTo>
                <a:lnTo>
                  <a:pt x="587" y="672"/>
                </a:lnTo>
                <a:lnTo>
                  <a:pt x="597" y="708"/>
                </a:lnTo>
                <a:lnTo>
                  <a:pt x="597" y="744"/>
                </a:lnTo>
                <a:lnTo>
                  <a:pt x="597" y="780"/>
                </a:lnTo>
                <a:lnTo>
                  <a:pt x="597" y="804"/>
                </a:lnTo>
              </a:path>
            </a:pathLst>
          </a:custGeom>
          <a:noFill/>
          <a:ln w="28575" cap="rnd" cmpd="sng">
            <a:solidFill>
              <a:schemeClr val="tx2"/>
            </a:solidFill>
            <a:prstDash val="solid"/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FFFFFF"/>
              </a:solidFill>
            </a:endParaRPr>
          </a:p>
        </p:txBody>
      </p:sp>
      <p:sp>
        <p:nvSpPr>
          <p:cNvPr id="36892" name="Rectangle 28"/>
          <p:cNvSpPr>
            <a:spLocks noChangeArrowheads="1"/>
          </p:cNvSpPr>
          <p:nvPr/>
        </p:nvSpPr>
        <p:spPr bwMode="auto">
          <a:xfrm>
            <a:off x="7573964" y="3184526"/>
            <a:ext cx="658835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400" b="1">
                <a:solidFill>
                  <a:srgbClr val="FFFFFF"/>
                </a:solidFill>
              </a:rPr>
              <a:t>sp</a:t>
            </a:r>
            <a:r>
              <a:rPr lang="en-US" altLang="tr-TR" sz="2400" b="1" baseline="30000">
                <a:solidFill>
                  <a:srgbClr val="FFFFFF"/>
                </a:solidFill>
              </a:rPr>
              <a:t>3</a:t>
            </a:r>
          </a:p>
        </p:txBody>
      </p:sp>
      <p:grpSp>
        <p:nvGrpSpPr>
          <p:cNvPr id="36903" name="Group 39"/>
          <p:cNvGrpSpPr>
            <a:grpSpLocks/>
          </p:cNvGrpSpPr>
          <p:nvPr/>
        </p:nvGrpSpPr>
        <p:grpSpPr bwMode="auto">
          <a:xfrm>
            <a:off x="1692275" y="3184529"/>
            <a:ext cx="8035926" cy="461963"/>
            <a:chOff x="106" y="2006"/>
            <a:chExt cx="5062" cy="291"/>
          </a:xfrm>
        </p:grpSpPr>
        <p:grpSp>
          <p:nvGrpSpPr>
            <p:cNvPr id="36897" name="Group 33"/>
            <p:cNvGrpSpPr>
              <a:grpSpLocks/>
            </p:cNvGrpSpPr>
            <p:nvPr/>
          </p:nvGrpSpPr>
          <p:grpSpPr bwMode="auto">
            <a:xfrm>
              <a:off x="106" y="2006"/>
              <a:ext cx="1195" cy="291"/>
              <a:chOff x="106" y="2006"/>
              <a:chExt cx="1195" cy="291"/>
            </a:xfrm>
          </p:grpSpPr>
          <p:sp>
            <p:nvSpPr>
              <p:cNvPr id="36894" name="Rectangle 30"/>
              <p:cNvSpPr>
                <a:spLocks noChangeArrowheads="1"/>
              </p:cNvSpPr>
              <p:nvPr/>
            </p:nvSpPr>
            <p:spPr bwMode="auto">
              <a:xfrm>
                <a:off x="106" y="2006"/>
                <a:ext cx="33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1s</a:t>
                </a:r>
              </a:p>
            </p:txBody>
          </p:sp>
          <p:sp>
            <p:nvSpPr>
              <p:cNvPr id="36895" name="Rectangle 31"/>
              <p:cNvSpPr>
                <a:spLocks noChangeArrowheads="1"/>
              </p:cNvSpPr>
              <p:nvPr/>
            </p:nvSpPr>
            <p:spPr bwMode="auto">
              <a:xfrm>
                <a:off x="442" y="2006"/>
                <a:ext cx="33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2s</a:t>
                </a:r>
              </a:p>
            </p:txBody>
          </p:sp>
          <p:sp>
            <p:nvSpPr>
              <p:cNvPr id="36896" name="Rectangle 32"/>
              <p:cNvSpPr>
                <a:spLocks noChangeArrowheads="1"/>
              </p:cNvSpPr>
              <p:nvPr/>
            </p:nvSpPr>
            <p:spPr bwMode="auto">
              <a:xfrm>
                <a:off x="958" y="2006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2p</a:t>
                </a:r>
              </a:p>
            </p:txBody>
          </p:sp>
        </p:grpSp>
        <p:grpSp>
          <p:nvGrpSpPr>
            <p:cNvPr id="36901" name="Group 37"/>
            <p:cNvGrpSpPr>
              <a:grpSpLocks/>
            </p:cNvGrpSpPr>
            <p:nvPr/>
          </p:nvGrpSpPr>
          <p:grpSpPr bwMode="auto">
            <a:xfrm>
              <a:off x="1498" y="2006"/>
              <a:ext cx="1723" cy="291"/>
              <a:chOff x="1498" y="2006"/>
              <a:chExt cx="1723" cy="291"/>
            </a:xfrm>
          </p:grpSpPr>
          <p:sp>
            <p:nvSpPr>
              <p:cNvPr id="36898" name="Rectangle 34"/>
              <p:cNvSpPr>
                <a:spLocks noChangeArrowheads="1"/>
              </p:cNvSpPr>
              <p:nvPr/>
            </p:nvSpPr>
            <p:spPr bwMode="auto">
              <a:xfrm>
                <a:off x="1498" y="2006"/>
                <a:ext cx="33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3s</a:t>
                </a:r>
              </a:p>
            </p:txBody>
          </p:sp>
          <p:sp>
            <p:nvSpPr>
              <p:cNvPr id="36899" name="Rectangle 35"/>
              <p:cNvSpPr>
                <a:spLocks noChangeArrowheads="1"/>
              </p:cNvSpPr>
              <p:nvPr/>
            </p:nvSpPr>
            <p:spPr bwMode="auto">
              <a:xfrm>
                <a:off x="2014" y="2006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3p</a:t>
                </a:r>
              </a:p>
            </p:txBody>
          </p:sp>
          <p:sp>
            <p:nvSpPr>
              <p:cNvPr id="36900" name="Rectangle 36"/>
              <p:cNvSpPr>
                <a:spLocks noChangeArrowheads="1"/>
              </p:cNvSpPr>
              <p:nvPr/>
            </p:nvSpPr>
            <p:spPr bwMode="auto">
              <a:xfrm>
                <a:off x="2878" y="2006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3d</a:t>
                </a:r>
              </a:p>
            </p:txBody>
          </p:sp>
        </p:grpSp>
        <p:sp>
          <p:nvSpPr>
            <p:cNvPr id="36902" name="Rectangle 38"/>
            <p:cNvSpPr>
              <a:spLocks noChangeArrowheads="1"/>
            </p:cNvSpPr>
            <p:nvPr/>
          </p:nvSpPr>
          <p:spPr bwMode="auto">
            <a:xfrm>
              <a:off x="4825" y="2006"/>
              <a:ext cx="343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2400" b="1">
                  <a:solidFill>
                    <a:srgbClr val="FFFFFF"/>
                  </a:solidFill>
                </a:rPr>
                <a:t>4d</a:t>
              </a:r>
            </a:p>
          </p:txBody>
        </p:sp>
      </p:grpSp>
      <p:sp>
        <p:nvSpPr>
          <p:cNvPr id="36959" name="Rectangle 95"/>
          <p:cNvSpPr>
            <a:spLocks noChangeArrowheads="1"/>
          </p:cNvSpPr>
          <p:nvPr/>
        </p:nvSpPr>
        <p:spPr bwMode="auto">
          <a:xfrm>
            <a:off x="3479801" y="1793875"/>
            <a:ext cx="5256247" cy="585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altLang="tr-TR" sz="3200">
                <a:solidFill>
                  <a:srgbClr val="FFFFFF"/>
                </a:solidFill>
              </a:rPr>
              <a:t>Fe</a:t>
            </a:r>
            <a:r>
              <a:rPr lang="en-US" altLang="tr-TR" sz="3200" b="1" baseline="30000">
                <a:solidFill>
                  <a:srgbClr val="FFFFFF"/>
                </a:solidFill>
              </a:rPr>
              <a:t>3+</a:t>
            </a:r>
            <a:r>
              <a:rPr lang="en-US" altLang="tr-TR" sz="3200">
                <a:solidFill>
                  <a:srgbClr val="FFFFFF"/>
                </a:solidFill>
              </a:rPr>
              <a:t> 	1s</a:t>
            </a:r>
            <a:r>
              <a:rPr lang="en-US" altLang="tr-TR" sz="3200" b="1" baseline="30000">
                <a:solidFill>
                  <a:srgbClr val="FFFFFF"/>
                </a:solidFill>
              </a:rPr>
              <a:t>2</a:t>
            </a:r>
            <a:r>
              <a:rPr lang="en-US" altLang="tr-TR" sz="3200">
                <a:solidFill>
                  <a:srgbClr val="FFFFFF"/>
                </a:solidFill>
              </a:rPr>
              <a:t> 2s</a:t>
            </a:r>
            <a:r>
              <a:rPr lang="en-US" altLang="tr-TR" sz="3200" b="1" baseline="30000">
                <a:solidFill>
                  <a:srgbClr val="FFFFFF"/>
                </a:solidFill>
              </a:rPr>
              <a:t>2</a:t>
            </a:r>
            <a:r>
              <a:rPr lang="en-US" altLang="tr-TR" sz="3200">
                <a:solidFill>
                  <a:srgbClr val="FFFFFF"/>
                </a:solidFill>
              </a:rPr>
              <a:t> 2p</a:t>
            </a:r>
            <a:r>
              <a:rPr lang="en-US" altLang="tr-TR" sz="3200" b="1" baseline="30000">
                <a:solidFill>
                  <a:srgbClr val="FFFFFF"/>
                </a:solidFill>
              </a:rPr>
              <a:t>6</a:t>
            </a:r>
            <a:r>
              <a:rPr lang="en-US" altLang="tr-TR" sz="3200">
                <a:solidFill>
                  <a:srgbClr val="FFFFFF"/>
                </a:solidFill>
              </a:rPr>
              <a:t> 3s</a:t>
            </a:r>
            <a:r>
              <a:rPr lang="en-US" altLang="tr-TR" sz="3200" b="1" baseline="30000">
                <a:solidFill>
                  <a:srgbClr val="FFFFFF"/>
                </a:solidFill>
              </a:rPr>
              <a:t>2</a:t>
            </a:r>
            <a:r>
              <a:rPr lang="en-US" altLang="tr-TR" sz="3200">
                <a:solidFill>
                  <a:srgbClr val="FFFFFF"/>
                </a:solidFill>
              </a:rPr>
              <a:t> 3p</a:t>
            </a:r>
            <a:r>
              <a:rPr lang="en-US" altLang="tr-TR" sz="3200" b="1" baseline="30000">
                <a:solidFill>
                  <a:srgbClr val="FFFFFF"/>
                </a:solidFill>
              </a:rPr>
              <a:t>6</a:t>
            </a:r>
            <a:r>
              <a:rPr lang="en-US" altLang="tr-TR" sz="3200">
                <a:solidFill>
                  <a:srgbClr val="FFFFFF"/>
                </a:solidFill>
              </a:rPr>
              <a:t> 3d</a:t>
            </a:r>
            <a:r>
              <a:rPr lang="en-US" altLang="tr-TR" sz="3200" b="1" baseline="30000">
                <a:solidFill>
                  <a:srgbClr val="FFFFFF"/>
                </a:solidFill>
              </a:rPr>
              <a:t>5</a:t>
            </a:r>
          </a:p>
        </p:txBody>
      </p:sp>
      <p:grpSp>
        <p:nvGrpSpPr>
          <p:cNvPr id="36891" name="Group 27"/>
          <p:cNvGrpSpPr>
            <a:grpSpLocks/>
          </p:cNvGrpSpPr>
          <p:nvPr/>
        </p:nvGrpSpPr>
        <p:grpSpPr bwMode="auto">
          <a:xfrm>
            <a:off x="7278689" y="3173413"/>
            <a:ext cx="1976437" cy="0"/>
            <a:chOff x="3625" y="1999"/>
            <a:chExt cx="1245" cy="0"/>
          </a:xfrm>
        </p:grpSpPr>
        <p:sp>
          <p:nvSpPr>
            <p:cNvPr id="36884" name="Line 20"/>
            <p:cNvSpPr>
              <a:spLocks noChangeShapeType="1"/>
            </p:cNvSpPr>
            <p:nvPr/>
          </p:nvSpPr>
          <p:spPr bwMode="auto">
            <a:xfrm>
              <a:off x="3625" y="1999"/>
              <a:ext cx="177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36885" name="Line 21"/>
            <p:cNvSpPr>
              <a:spLocks noChangeShapeType="1"/>
            </p:cNvSpPr>
            <p:nvPr/>
          </p:nvSpPr>
          <p:spPr bwMode="auto">
            <a:xfrm>
              <a:off x="3819" y="1999"/>
              <a:ext cx="17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36886" name="Line 22"/>
            <p:cNvSpPr>
              <a:spLocks noChangeShapeType="1"/>
            </p:cNvSpPr>
            <p:nvPr/>
          </p:nvSpPr>
          <p:spPr bwMode="auto">
            <a:xfrm>
              <a:off x="4013" y="1999"/>
              <a:ext cx="17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grpSp>
          <p:nvGrpSpPr>
            <p:cNvPr id="36890" name="Group 26"/>
            <p:cNvGrpSpPr>
              <a:grpSpLocks/>
            </p:cNvGrpSpPr>
            <p:nvPr/>
          </p:nvGrpSpPr>
          <p:grpSpPr bwMode="auto">
            <a:xfrm>
              <a:off x="4210" y="1999"/>
              <a:ext cx="660" cy="0"/>
              <a:chOff x="4210" y="1999"/>
              <a:chExt cx="660" cy="0"/>
            </a:xfrm>
          </p:grpSpPr>
          <p:sp>
            <p:nvSpPr>
              <p:cNvPr id="36887" name="Line 23"/>
              <p:cNvSpPr>
                <a:spLocks noChangeShapeType="1"/>
              </p:cNvSpPr>
              <p:nvPr/>
            </p:nvSpPr>
            <p:spPr bwMode="auto">
              <a:xfrm>
                <a:off x="4210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6888" name="Line 24"/>
              <p:cNvSpPr>
                <a:spLocks noChangeShapeType="1"/>
              </p:cNvSpPr>
              <p:nvPr/>
            </p:nvSpPr>
            <p:spPr bwMode="auto">
              <a:xfrm>
                <a:off x="4498" y="199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6889" name="Line 25"/>
              <p:cNvSpPr>
                <a:spLocks noChangeShapeType="1"/>
              </p:cNvSpPr>
              <p:nvPr/>
            </p:nvSpPr>
            <p:spPr bwMode="auto">
              <a:xfrm>
                <a:off x="4692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36957" name="Group 93"/>
          <p:cNvGrpSpPr>
            <a:grpSpLocks/>
          </p:cNvGrpSpPr>
          <p:nvPr/>
        </p:nvGrpSpPr>
        <p:grpSpPr bwMode="auto">
          <a:xfrm>
            <a:off x="1781176" y="2841625"/>
            <a:ext cx="8405813" cy="331788"/>
            <a:chOff x="162" y="1790"/>
            <a:chExt cx="5295" cy="209"/>
          </a:xfrm>
        </p:grpSpPr>
        <p:grpSp>
          <p:nvGrpSpPr>
            <p:cNvPr id="36907" name="Group 43"/>
            <p:cNvGrpSpPr>
              <a:grpSpLocks/>
            </p:cNvGrpSpPr>
            <p:nvPr/>
          </p:nvGrpSpPr>
          <p:grpSpPr bwMode="auto">
            <a:xfrm>
              <a:off x="162" y="1790"/>
              <a:ext cx="178" cy="209"/>
              <a:chOff x="162" y="1790"/>
              <a:chExt cx="178" cy="209"/>
            </a:xfrm>
          </p:grpSpPr>
          <p:sp>
            <p:nvSpPr>
              <p:cNvPr id="36904" name="Line 40"/>
              <p:cNvSpPr>
                <a:spLocks noChangeShapeType="1"/>
              </p:cNvSpPr>
              <p:nvPr/>
            </p:nvSpPr>
            <p:spPr bwMode="auto">
              <a:xfrm>
                <a:off x="162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6905" name="Freeform 41"/>
              <p:cNvSpPr>
                <a:spLocks/>
              </p:cNvSpPr>
              <p:nvPr/>
            </p:nvSpPr>
            <p:spPr bwMode="auto">
              <a:xfrm>
                <a:off x="174" y="1790"/>
                <a:ext cx="59" cy="194"/>
              </a:xfrm>
              <a:custGeom>
                <a:avLst/>
                <a:gdLst>
                  <a:gd name="T0" fmla="*/ 58 w 59"/>
                  <a:gd name="T1" fmla="*/ 0 h 194"/>
                  <a:gd name="T2" fmla="*/ 58 w 59"/>
                  <a:gd name="T3" fmla="*/ 193 h 194"/>
                  <a:gd name="T4" fmla="*/ 0 w 59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58" y="0"/>
                    </a:moveTo>
                    <a:lnTo>
                      <a:pt x="58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6906" name="Freeform 42"/>
              <p:cNvSpPr>
                <a:spLocks/>
              </p:cNvSpPr>
              <p:nvPr/>
            </p:nvSpPr>
            <p:spPr bwMode="auto">
              <a:xfrm>
                <a:off x="272" y="1790"/>
                <a:ext cx="59" cy="194"/>
              </a:xfrm>
              <a:custGeom>
                <a:avLst/>
                <a:gdLst>
                  <a:gd name="T0" fmla="*/ 0 w 59"/>
                  <a:gd name="T1" fmla="*/ 193 h 194"/>
                  <a:gd name="T2" fmla="*/ 0 w 59"/>
                  <a:gd name="T3" fmla="*/ 0 h 194"/>
                  <a:gd name="T4" fmla="*/ 58 w 59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8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36911" name="Group 47"/>
            <p:cNvGrpSpPr>
              <a:grpSpLocks/>
            </p:cNvGrpSpPr>
            <p:nvPr/>
          </p:nvGrpSpPr>
          <p:grpSpPr bwMode="auto">
            <a:xfrm>
              <a:off x="498" y="1790"/>
              <a:ext cx="178" cy="209"/>
              <a:chOff x="498" y="1790"/>
              <a:chExt cx="178" cy="209"/>
            </a:xfrm>
          </p:grpSpPr>
          <p:sp>
            <p:nvSpPr>
              <p:cNvPr id="36908" name="Line 44"/>
              <p:cNvSpPr>
                <a:spLocks noChangeShapeType="1"/>
              </p:cNvSpPr>
              <p:nvPr/>
            </p:nvSpPr>
            <p:spPr bwMode="auto">
              <a:xfrm>
                <a:off x="498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6909" name="Freeform 45"/>
              <p:cNvSpPr>
                <a:spLocks/>
              </p:cNvSpPr>
              <p:nvPr/>
            </p:nvSpPr>
            <p:spPr bwMode="auto">
              <a:xfrm>
                <a:off x="510" y="1790"/>
                <a:ext cx="59" cy="194"/>
              </a:xfrm>
              <a:custGeom>
                <a:avLst/>
                <a:gdLst>
                  <a:gd name="T0" fmla="*/ 58 w 59"/>
                  <a:gd name="T1" fmla="*/ 0 h 194"/>
                  <a:gd name="T2" fmla="*/ 58 w 59"/>
                  <a:gd name="T3" fmla="*/ 193 h 194"/>
                  <a:gd name="T4" fmla="*/ 0 w 59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58" y="0"/>
                    </a:moveTo>
                    <a:lnTo>
                      <a:pt x="58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6910" name="Freeform 46"/>
              <p:cNvSpPr>
                <a:spLocks/>
              </p:cNvSpPr>
              <p:nvPr/>
            </p:nvSpPr>
            <p:spPr bwMode="auto">
              <a:xfrm>
                <a:off x="608" y="1790"/>
                <a:ext cx="59" cy="194"/>
              </a:xfrm>
              <a:custGeom>
                <a:avLst/>
                <a:gdLst>
                  <a:gd name="T0" fmla="*/ 0 w 59"/>
                  <a:gd name="T1" fmla="*/ 193 h 194"/>
                  <a:gd name="T2" fmla="*/ 0 w 59"/>
                  <a:gd name="T3" fmla="*/ 0 h 194"/>
                  <a:gd name="T4" fmla="*/ 58 w 59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8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36924" name="Group 60"/>
            <p:cNvGrpSpPr>
              <a:grpSpLocks/>
            </p:cNvGrpSpPr>
            <p:nvPr/>
          </p:nvGrpSpPr>
          <p:grpSpPr bwMode="auto">
            <a:xfrm>
              <a:off x="836" y="1790"/>
              <a:ext cx="567" cy="209"/>
              <a:chOff x="836" y="1790"/>
              <a:chExt cx="567" cy="209"/>
            </a:xfrm>
          </p:grpSpPr>
          <p:grpSp>
            <p:nvGrpSpPr>
              <p:cNvPr id="36915" name="Group 51"/>
              <p:cNvGrpSpPr>
                <a:grpSpLocks/>
              </p:cNvGrpSpPr>
              <p:nvPr/>
            </p:nvGrpSpPr>
            <p:grpSpPr bwMode="auto">
              <a:xfrm>
                <a:off x="836" y="1790"/>
                <a:ext cx="178" cy="209"/>
                <a:chOff x="836" y="1790"/>
                <a:chExt cx="178" cy="209"/>
              </a:xfrm>
            </p:grpSpPr>
            <p:sp>
              <p:nvSpPr>
                <p:cNvPr id="36912" name="Line 48"/>
                <p:cNvSpPr>
                  <a:spLocks noChangeShapeType="1"/>
                </p:cNvSpPr>
                <p:nvPr/>
              </p:nvSpPr>
              <p:spPr bwMode="auto">
                <a:xfrm>
                  <a:off x="836" y="199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36913" name="Freeform 49"/>
                <p:cNvSpPr>
                  <a:spLocks/>
                </p:cNvSpPr>
                <p:nvPr/>
              </p:nvSpPr>
              <p:spPr bwMode="auto">
                <a:xfrm>
                  <a:off x="848" y="1790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36914" name="Freeform 50"/>
                <p:cNvSpPr>
                  <a:spLocks/>
                </p:cNvSpPr>
                <p:nvPr/>
              </p:nvSpPr>
              <p:spPr bwMode="auto">
                <a:xfrm>
                  <a:off x="946" y="1790"/>
                  <a:ext cx="58" cy="194"/>
                </a:xfrm>
                <a:custGeom>
                  <a:avLst/>
                  <a:gdLst>
                    <a:gd name="T0" fmla="*/ 0 w 58"/>
                    <a:gd name="T1" fmla="*/ 193 h 194"/>
                    <a:gd name="T2" fmla="*/ 0 w 58"/>
                    <a:gd name="T3" fmla="*/ 0 h 194"/>
                    <a:gd name="T4" fmla="*/ 57 w 58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7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36919" name="Group 55"/>
              <p:cNvGrpSpPr>
                <a:grpSpLocks/>
              </p:cNvGrpSpPr>
              <p:nvPr/>
            </p:nvGrpSpPr>
            <p:grpSpPr bwMode="auto">
              <a:xfrm>
                <a:off x="1030" y="1790"/>
                <a:ext cx="177" cy="209"/>
                <a:chOff x="1030" y="1790"/>
                <a:chExt cx="177" cy="209"/>
              </a:xfrm>
            </p:grpSpPr>
            <p:sp>
              <p:nvSpPr>
                <p:cNvPr id="36916" name="Line 52"/>
                <p:cNvSpPr>
                  <a:spLocks noChangeShapeType="1"/>
                </p:cNvSpPr>
                <p:nvPr/>
              </p:nvSpPr>
              <p:spPr bwMode="auto">
                <a:xfrm>
                  <a:off x="1030" y="1999"/>
                  <a:ext cx="177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36917" name="Freeform 53"/>
                <p:cNvSpPr>
                  <a:spLocks/>
                </p:cNvSpPr>
                <p:nvPr/>
              </p:nvSpPr>
              <p:spPr bwMode="auto">
                <a:xfrm>
                  <a:off x="1042" y="1790"/>
                  <a:ext cx="58" cy="194"/>
                </a:xfrm>
                <a:custGeom>
                  <a:avLst/>
                  <a:gdLst>
                    <a:gd name="T0" fmla="*/ 57 w 58"/>
                    <a:gd name="T1" fmla="*/ 0 h 194"/>
                    <a:gd name="T2" fmla="*/ 57 w 58"/>
                    <a:gd name="T3" fmla="*/ 193 h 194"/>
                    <a:gd name="T4" fmla="*/ 0 w 58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57" y="0"/>
                      </a:moveTo>
                      <a:lnTo>
                        <a:pt x="57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36918" name="Freeform 54"/>
                <p:cNvSpPr>
                  <a:spLocks/>
                </p:cNvSpPr>
                <p:nvPr/>
              </p:nvSpPr>
              <p:spPr bwMode="auto">
                <a:xfrm>
                  <a:off x="1141" y="179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36923" name="Group 59"/>
              <p:cNvGrpSpPr>
                <a:grpSpLocks/>
              </p:cNvGrpSpPr>
              <p:nvPr/>
            </p:nvGrpSpPr>
            <p:grpSpPr bwMode="auto">
              <a:xfrm>
                <a:off x="1225" y="1790"/>
                <a:ext cx="178" cy="209"/>
                <a:chOff x="1225" y="1790"/>
                <a:chExt cx="178" cy="209"/>
              </a:xfrm>
            </p:grpSpPr>
            <p:sp>
              <p:nvSpPr>
                <p:cNvPr id="36920" name="Line 56"/>
                <p:cNvSpPr>
                  <a:spLocks noChangeShapeType="1"/>
                </p:cNvSpPr>
                <p:nvPr/>
              </p:nvSpPr>
              <p:spPr bwMode="auto">
                <a:xfrm>
                  <a:off x="1225" y="199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36921" name="Freeform 57"/>
                <p:cNvSpPr>
                  <a:spLocks/>
                </p:cNvSpPr>
                <p:nvPr/>
              </p:nvSpPr>
              <p:spPr bwMode="auto">
                <a:xfrm>
                  <a:off x="1237" y="1790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36922" name="Freeform 58"/>
                <p:cNvSpPr>
                  <a:spLocks/>
                </p:cNvSpPr>
                <p:nvPr/>
              </p:nvSpPr>
              <p:spPr bwMode="auto">
                <a:xfrm>
                  <a:off x="1335" y="179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</p:grpSp>
        <p:grpSp>
          <p:nvGrpSpPr>
            <p:cNvPr id="36942" name="Group 78"/>
            <p:cNvGrpSpPr>
              <a:grpSpLocks/>
            </p:cNvGrpSpPr>
            <p:nvPr/>
          </p:nvGrpSpPr>
          <p:grpSpPr bwMode="auto">
            <a:xfrm>
              <a:off x="1553" y="1790"/>
              <a:ext cx="906" cy="209"/>
              <a:chOff x="1553" y="1790"/>
              <a:chExt cx="906" cy="209"/>
            </a:xfrm>
          </p:grpSpPr>
          <p:grpSp>
            <p:nvGrpSpPr>
              <p:cNvPr id="36928" name="Group 64"/>
              <p:cNvGrpSpPr>
                <a:grpSpLocks/>
              </p:cNvGrpSpPr>
              <p:nvPr/>
            </p:nvGrpSpPr>
            <p:grpSpPr bwMode="auto">
              <a:xfrm>
                <a:off x="1553" y="1790"/>
                <a:ext cx="177" cy="209"/>
                <a:chOff x="1553" y="1790"/>
                <a:chExt cx="177" cy="209"/>
              </a:xfrm>
            </p:grpSpPr>
            <p:sp>
              <p:nvSpPr>
                <p:cNvPr id="36925" name="Line 61"/>
                <p:cNvSpPr>
                  <a:spLocks noChangeShapeType="1"/>
                </p:cNvSpPr>
                <p:nvPr/>
              </p:nvSpPr>
              <p:spPr bwMode="auto">
                <a:xfrm>
                  <a:off x="1553" y="1999"/>
                  <a:ext cx="177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36926" name="Freeform 62"/>
                <p:cNvSpPr>
                  <a:spLocks/>
                </p:cNvSpPr>
                <p:nvPr/>
              </p:nvSpPr>
              <p:spPr bwMode="auto">
                <a:xfrm>
                  <a:off x="1565" y="1790"/>
                  <a:ext cx="58" cy="194"/>
                </a:xfrm>
                <a:custGeom>
                  <a:avLst/>
                  <a:gdLst>
                    <a:gd name="T0" fmla="*/ 57 w 58"/>
                    <a:gd name="T1" fmla="*/ 0 h 194"/>
                    <a:gd name="T2" fmla="*/ 57 w 58"/>
                    <a:gd name="T3" fmla="*/ 193 h 194"/>
                    <a:gd name="T4" fmla="*/ 0 w 58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57" y="0"/>
                      </a:moveTo>
                      <a:lnTo>
                        <a:pt x="57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36927" name="Freeform 63"/>
                <p:cNvSpPr>
                  <a:spLocks/>
                </p:cNvSpPr>
                <p:nvPr/>
              </p:nvSpPr>
              <p:spPr bwMode="auto">
                <a:xfrm>
                  <a:off x="1664" y="179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36941" name="Group 77"/>
              <p:cNvGrpSpPr>
                <a:grpSpLocks/>
              </p:cNvGrpSpPr>
              <p:nvPr/>
            </p:nvGrpSpPr>
            <p:grpSpPr bwMode="auto">
              <a:xfrm>
                <a:off x="1892" y="1790"/>
                <a:ext cx="567" cy="209"/>
                <a:chOff x="1892" y="1790"/>
                <a:chExt cx="567" cy="209"/>
              </a:xfrm>
            </p:grpSpPr>
            <p:grpSp>
              <p:nvGrpSpPr>
                <p:cNvPr id="36932" name="Group 68"/>
                <p:cNvGrpSpPr>
                  <a:grpSpLocks/>
                </p:cNvGrpSpPr>
                <p:nvPr/>
              </p:nvGrpSpPr>
              <p:grpSpPr bwMode="auto">
                <a:xfrm>
                  <a:off x="1892" y="1790"/>
                  <a:ext cx="178" cy="209"/>
                  <a:chOff x="1892" y="1790"/>
                  <a:chExt cx="178" cy="209"/>
                </a:xfrm>
              </p:grpSpPr>
              <p:sp>
                <p:nvSpPr>
                  <p:cNvPr id="36929" name="Line 65"/>
                  <p:cNvSpPr>
                    <a:spLocks noChangeShapeType="1"/>
                  </p:cNvSpPr>
                  <p:nvPr/>
                </p:nvSpPr>
                <p:spPr bwMode="auto">
                  <a:xfrm>
                    <a:off x="1892" y="1999"/>
                    <a:ext cx="178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36930" name="Freeform 66"/>
                  <p:cNvSpPr>
                    <a:spLocks/>
                  </p:cNvSpPr>
                  <p:nvPr/>
                </p:nvSpPr>
                <p:spPr bwMode="auto">
                  <a:xfrm>
                    <a:off x="1904" y="1790"/>
                    <a:ext cx="59" cy="194"/>
                  </a:xfrm>
                  <a:custGeom>
                    <a:avLst/>
                    <a:gdLst>
                      <a:gd name="T0" fmla="*/ 58 w 59"/>
                      <a:gd name="T1" fmla="*/ 0 h 194"/>
                      <a:gd name="T2" fmla="*/ 58 w 59"/>
                      <a:gd name="T3" fmla="*/ 193 h 194"/>
                      <a:gd name="T4" fmla="*/ 0 w 59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58" y="0"/>
                        </a:moveTo>
                        <a:lnTo>
                          <a:pt x="58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36931" name="Freeform 67"/>
                  <p:cNvSpPr>
                    <a:spLocks/>
                  </p:cNvSpPr>
                  <p:nvPr/>
                </p:nvSpPr>
                <p:spPr bwMode="auto">
                  <a:xfrm>
                    <a:off x="2002" y="1790"/>
                    <a:ext cx="58" cy="194"/>
                  </a:xfrm>
                  <a:custGeom>
                    <a:avLst/>
                    <a:gdLst>
                      <a:gd name="T0" fmla="*/ 0 w 58"/>
                      <a:gd name="T1" fmla="*/ 193 h 194"/>
                      <a:gd name="T2" fmla="*/ 0 w 58"/>
                      <a:gd name="T3" fmla="*/ 0 h 194"/>
                      <a:gd name="T4" fmla="*/ 57 w 58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8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7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  <p:grpSp>
              <p:nvGrpSpPr>
                <p:cNvPr id="36936" name="Group 72"/>
                <p:cNvGrpSpPr>
                  <a:grpSpLocks/>
                </p:cNvGrpSpPr>
                <p:nvPr/>
              </p:nvGrpSpPr>
              <p:grpSpPr bwMode="auto">
                <a:xfrm>
                  <a:off x="2086" y="1790"/>
                  <a:ext cx="177" cy="209"/>
                  <a:chOff x="2086" y="1790"/>
                  <a:chExt cx="177" cy="209"/>
                </a:xfrm>
              </p:grpSpPr>
              <p:sp>
                <p:nvSpPr>
                  <p:cNvPr id="36933" name="Line 69"/>
                  <p:cNvSpPr>
                    <a:spLocks noChangeShapeType="1"/>
                  </p:cNvSpPr>
                  <p:nvPr/>
                </p:nvSpPr>
                <p:spPr bwMode="auto">
                  <a:xfrm>
                    <a:off x="2086" y="1999"/>
                    <a:ext cx="177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36934" name="Freeform 70"/>
                  <p:cNvSpPr>
                    <a:spLocks/>
                  </p:cNvSpPr>
                  <p:nvPr/>
                </p:nvSpPr>
                <p:spPr bwMode="auto">
                  <a:xfrm>
                    <a:off x="2098" y="1790"/>
                    <a:ext cx="58" cy="194"/>
                  </a:xfrm>
                  <a:custGeom>
                    <a:avLst/>
                    <a:gdLst>
                      <a:gd name="T0" fmla="*/ 57 w 58"/>
                      <a:gd name="T1" fmla="*/ 0 h 194"/>
                      <a:gd name="T2" fmla="*/ 57 w 58"/>
                      <a:gd name="T3" fmla="*/ 193 h 194"/>
                      <a:gd name="T4" fmla="*/ 0 w 58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8" h="194">
                        <a:moveTo>
                          <a:pt x="57" y="0"/>
                        </a:moveTo>
                        <a:lnTo>
                          <a:pt x="57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36935" name="Freeform 71"/>
                  <p:cNvSpPr>
                    <a:spLocks/>
                  </p:cNvSpPr>
                  <p:nvPr/>
                </p:nvSpPr>
                <p:spPr bwMode="auto">
                  <a:xfrm>
                    <a:off x="2197" y="1790"/>
                    <a:ext cx="59" cy="194"/>
                  </a:xfrm>
                  <a:custGeom>
                    <a:avLst/>
                    <a:gdLst>
                      <a:gd name="T0" fmla="*/ 0 w 59"/>
                      <a:gd name="T1" fmla="*/ 193 h 194"/>
                      <a:gd name="T2" fmla="*/ 0 w 59"/>
                      <a:gd name="T3" fmla="*/ 0 h 194"/>
                      <a:gd name="T4" fmla="*/ 58 w 59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8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  <p:grpSp>
              <p:nvGrpSpPr>
                <p:cNvPr id="36940" name="Group 76"/>
                <p:cNvGrpSpPr>
                  <a:grpSpLocks/>
                </p:cNvGrpSpPr>
                <p:nvPr/>
              </p:nvGrpSpPr>
              <p:grpSpPr bwMode="auto">
                <a:xfrm>
                  <a:off x="2281" y="1790"/>
                  <a:ext cx="178" cy="209"/>
                  <a:chOff x="2281" y="1790"/>
                  <a:chExt cx="178" cy="209"/>
                </a:xfrm>
              </p:grpSpPr>
              <p:sp>
                <p:nvSpPr>
                  <p:cNvPr id="36937" name="Line 73"/>
                  <p:cNvSpPr>
                    <a:spLocks noChangeShapeType="1"/>
                  </p:cNvSpPr>
                  <p:nvPr/>
                </p:nvSpPr>
                <p:spPr bwMode="auto">
                  <a:xfrm>
                    <a:off x="2281" y="1999"/>
                    <a:ext cx="178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36938" name="Freeform 74"/>
                  <p:cNvSpPr>
                    <a:spLocks/>
                  </p:cNvSpPr>
                  <p:nvPr/>
                </p:nvSpPr>
                <p:spPr bwMode="auto">
                  <a:xfrm>
                    <a:off x="2293" y="1790"/>
                    <a:ext cx="59" cy="194"/>
                  </a:xfrm>
                  <a:custGeom>
                    <a:avLst/>
                    <a:gdLst>
                      <a:gd name="T0" fmla="*/ 58 w 59"/>
                      <a:gd name="T1" fmla="*/ 0 h 194"/>
                      <a:gd name="T2" fmla="*/ 58 w 59"/>
                      <a:gd name="T3" fmla="*/ 193 h 194"/>
                      <a:gd name="T4" fmla="*/ 0 w 59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58" y="0"/>
                        </a:moveTo>
                        <a:lnTo>
                          <a:pt x="58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36939" name="Freeform 75"/>
                  <p:cNvSpPr>
                    <a:spLocks/>
                  </p:cNvSpPr>
                  <p:nvPr/>
                </p:nvSpPr>
                <p:spPr bwMode="auto">
                  <a:xfrm>
                    <a:off x="2391" y="1790"/>
                    <a:ext cx="59" cy="194"/>
                  </a:xfrm>
                  <a:custGeom>
                    <a:avLst/>
                    <a:gdLst>
                      <a:gd name="T0" fmla="*/ 0 w 59"/>
                      <a:gd name="T1" fmla="*/ 193 h 194"/>
                      <a:gd name="T2" fmla="*/ 0 w 59"/>
                      <a:gd name="T3" fmla="*/ 0 h 194"/>
                      <a:gd name="T4" fmla="*/ 58 w 59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8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</p:grpSp>
        </p:grpSp>
        <p:sp>
          <p:nvSpPr>
            <p:cNvPr id="36943" name="Line 79"/>
            <p:cNvSpPr>
              <a:spLocks noChangeShapeType="1"/>
            </p:cNvSpPr>
            <p:nvPr/>
          </p:nvSpPr>
          <p:spPr bwMode="auto">
            <a:xfrm>
              <a:off x="2549" y="1999"/>
              <a:ext cx="17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36944" name="Freeform 80"/>
            <p:cNvSpPr>
              <a:spLocks/>
            </p:cNvSpPr>
            <p:nvPr/>
          </p:nvSpPr>
          <p:spPr bwMode="auto">
            <a:xfrm>
              <a:off x="2562" y="1790"/>
              <a:ext cx="58" cy="194"/>
            </a:xfrm>
            <a:custGeom>
              <a:avLst/>
              <a:gdLst>
                <a:gd name="T0" fmla="*/ 57 w 58"/>
                <a:gd name="T1" fmla="*/ 0 h 194"/>
                <a:gd name="T2" fmla="*/ 57 w 58"/>
                <a:gd name="T3" fmla="*/ 193 h 194"/>
                <a:gd name="T4" fmla="*/ 0 w 58"/>
                <a:gd name="T5" fmla="*/ 14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8" h="194">
                  <a:moveTo>
                    <a:pt x="57" y="0"/>
                  </a:moveTo>
                  <a:lnTo>
                    <a:pt x="57" y="193"/>
                  </a:lnTo>
                  <a:lnTo>
                    <a:pt x="0" y="144"/>
                  </a:lnTo>
                </a:path>
              </a:pathLst>
            </a:custGeom>
            <a:noFill/>
            <a:ln w="381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36945" name="Line 81"/>
            <p:cNvSpPr>
              <a:spLocks noChangeShapeType="1"/>
            </p:cNvSpPr>
            <p:nvPr/>
          </p:nvSpPr>
          <p:spPr bwMode="auto">
            <a:xfrm>
              <a:off x="2744" y="1999"/>
              <a:ext cx="17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36946" name="Freeform 82"/>
            <p:cNvSpPr>
              <a:spLocks/>
            </p:cNvSpPr>
            <p:nvPr/>
          </p:nvSpPr>
          <p:spPr bwMode="auto">
            <a:xfrm>
              <a:off x="2756" y="1790"/>
              <a:ext cx="59" cy="194"/>
            </a:xfrm>
            <a:custGeom>
              <a:avLst/>
              <a:gdLst>
                <a:gd name="T0" fmla="*/ 58 w 59"/>
                <a:gd name="T1" fmla="*/ 0 h 194"/>
                <a:gd name="T2" fmla="*/ 58 w 59"/>
                <a:gd name="T3" fmla="*/ 193 h 194"/>
                <a:gd name="T4" fmla="*/ 0 w 59"/>
                <a:gd name="T5" fmla="*/ 14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94">
                  <a:moveTo>
                    <a:pt x="58" y="0"/>
                  </a:moveTo>
                  <a:lnTo>
                    <a:pt x="58" y="193"/>
                  </a:lnTo>
                  <a:lnTo>
                    <a:pt x="0" y="144"/>
                  </a:lnTo>
                </a:path>
              </a:pathLst>
            </a:custGeom>
            <a:noFill/>
            <a:ln w="381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36947" name="Line 83"/>
            <p:cNvSpPr>
              <a:spLocks noChangeShapeType="1"/>
            </p:cNvSpPr>
            <p:nvPr/>
          </p:nvSpPr>
          <p:spPr bwMode="auto">
            <a:xfrm>
              <a:off x="2938" y="1999"/>
              <a:ext cx="17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36948" name="Freeform 84"/>
            <p:cNvSpPr>
              <a:spLocks/>
            </p:cNvSpPr>
            <p:nvPr/>
          </p:nvSpPr>
          <p:spPr bwMode="auto">
            <a:xfrm>
              <a:off x="2950" y="1790"/>
              <a:ext cx="59" cy="194"/>
            </a:xfrm>
            <a:custGeom>
              <a:avLst/>
              <a:gdLst>
                <a:gd name="T0" fmla="*/ 58 w 59"/>
                <a:gd name="T1" fmla="*/ 0 h 194"/>
                <a:gd name="T2" fmla="*/ 58 w 59"/>
                <a:gd name="T3" fmla="*/ 193 h 194"/>
                <a:gd name="T4" fmla="*/ 0 w 59"/>
                <a:gd name="T5" fmla="*/ 14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94">
                  <a:moveTo>
                    <a:pt x="58" y="0"/>
                  </a:moveTo>
                  <a:lnTo>
                    <a:pt x="58" y="193"/>
                  </a:lnTo>
                  <a:lnTo>
                    <a:pt x="0" y="144"/>
                  </a:lnTo>
                </a:path>
              </a:pathLst>
            </a:custGeom>
            <a:noFill/>
            <a:ln w="381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36949" name="Line 85"/>
            <p:cNvSpPr>
              <a:spLocks noChangeShapeType="1"/>
            </p:cNvSpPr>
            <p:nvPr/>
          </p:nvSpPr>
          <p:spPr bwMode="auto">
            <a:xfrm>
              <a:off x="3133" y="1999"/>
              <a:ext cx="177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36950" name="Freeform 86"/>
            <p:cNvSpPr>
              <a:spLocks/>
            </p:cNvSpPr>
            <p:nvPr/>
          </p:nvSpPr>
          <p:spPr bwMode="auto">
            <a:xfrm>
              <a:off x="3145" y="1790"/>
              <a:ext cx="58" cy="194"/>
            </a:xfrm>
            <a:custGeom>
              <a:avLst/>
              <a:gdLst>
                <a:gd name="T0" fmla="*/ 57 w 58"/>
                <a:gd name="T1" fmla="*/ 0 h 194"/>
                <a:gd name="T2" fmla="*/ 57 w 58"/>
                <a:gd name="T3" fmla="*/ 193 h 194"/>
                <a:gd name="T4" fmla="*/ 0 w 58"/>
                <a:gd name="T5" fmla="*/ 14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8" h="194">
                  <a:moveTo>
                    <a:pt x="57" y="0"/>
                  </a:moveTo>
                  <a:lnTo>
                    <a:pt x="57" y="193"/>
                  </a:lnTo>
                  <a:lnTo>
                    <a:pt x="0" y="144"/>
                  </a:lnTo>
                </a:path>
              </a:pathLst>
            </a:custGeom>
            <a:noFill/>
            <a:ln w="381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36951" name="Line 87"/>
            <p:cNvSpPr>
              <a:spLocks noChangeShapeType="1"/>
            </p:cNvSpPr>
            <p:nvPr/>
          </p:nvSpPr>
          <p:spPr bwMode="auto">
            <a:xfrm>
              <a:off x="3327" y="1999"/>
              <a:ext cx="17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36952" name="Freeform 88"/>
            <p:cNvSpPr>
              <a:spLocks/>
            </p:cNvSpPr>
            <p:nvPr/>
          </p:nvSpPr>
          <p:spPr bwMode="auto">
            <a:xfrm>
              <a:off x="3339" y="1790"/>
              <a:ext cx="59" cy="194"/>
            </a:xfrm>
            <a:custGeom>
              <a:avLst/>
              <a:gdLst>
                <a:gd name="T0" fmla="*/ 58 w 59"/>
                <a:gd name="T1" fmla="*/ 0 h 194"/>
                <a:gd name="T2" fmla="*/ 58 w 59"/>
                <a:gd name="T3" fmla="*/ 193 h 194"/>
                <a:gd name="T4" fmla="*/ 0 w 59"/>
                <a:gd name="T5" fmla="*/ 14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94">
                  <a:moveTo>
                    <a:pt x="58" y="0"/>
                  </a:moveTo>
                  <a:lnTo>
                    <a:pt x="58" y="193"/>
                  </a:lnTo>
                  <a:lnTo>
                    <a:pt x="0" y="144"/>
                  </a:lnTo>
                </a:path>
              </a:pathLst>
            </a:custGeom>
            <a:noFill/>
            <a:ln w="381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grpSp>
          <p:nvGrpSpPr>
            <p:cNvPr id="36956" name="Group 92"/>
            <p:cNvGrpSpPr>
              <a:grpSpLocks/>
            </p:cNvGrpSpPr>
            <p:nvPr/>
          </p:nvGrpSpPr>
          <p:grpSpPr bwMode="auto">
            <a:xfrm>
              <a:off x="4891" y="1999"/>
              <a:ext cx="566" cy="0"/>
              <a:chOff x="4891" y="1999"/>
              <a:chExt cx="566" cy="0"/>
            </a:xfrm>
          </p:grpSpPr>
          <p:sp>
            <p:nvSpPr>
              <p:cNvPr id="36953" name="Line 89"/>
              <p:cNvSpPr>
                <a:spLocks noChangeShapeType="1"/>
              </p:cNvSpPr>
              <p:nvPr/>
            </p:nvSpPr>
            <p:spPr bwMode="auto">
              <a:xfrm>
                <a:off x="4891" y="199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6954" name="Line 90"/>
              <p:cNvSpPr>
                <a:spLocks noChangeShapeType="1"/>
              </p:cNvSpPr>
              <p:nvPr/>
            </p:nvSpPr>
            <p:spPr bwMode="auto">
              <a:xfrm>
                <a:off x="5085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6955" name="Line 91"/>
              <p:cNvSpPr>
                <a:spLocks noChangeShapeType="1"/>
              </p:cNvSpPr>
              <p:nvPr/>
            </p:nvSpPr>
            <p:spPr bwMode="auto">
              <a:xfrm>
                <a:off x="5279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36966" name="Group 102"/>
          <p:cNvGrpSpPr>
            <a:grpSpLocks/>
          </p:cNvGrpSpPr>
          <p:nvPr/>
        </p:nvGrpSpPr>
        <p:grpSpPr bwMode="auto">
          <a:xfrm>
            <a:off x="7277101" y="2914650"/>
            <a:ext cx="288925" cy="230188"/>
            <a:chOff x="3624" y="1836"/>
            <a:chExt cx="182" cy="145"/>
          </a:xfrm>
        </p:grpSpPr>
        <p:grpSp>
          <p:nvGrpSpPr>
            <p:cNvPr id="36962" name="Group 98"/>
            <p:cNvGrpSpPr>
              <a:grpSpLocks/>
            </p:cNvGrpSpPr>
            <p:nvPr/>
          </p:nvGrpSpPr>
          <p:grpSpPr bwMode="auto">
            <a:xfrm>
              <a:off x="3624" y="1836"/>
              <a:ext cx="86" cy="145"/>
              <a:chOff x="3624" y="1836"/>
              <a:chExt cx="86" cy="145"/>
            </a:xfrm>
          </p:grpSpPr>
          <p:sp>
            <p:nvSpPr>
              <p:cNvPr id="36960" name="Line 96"/>
              <p:cNvSpPr>
                <a:spLocks noChangeShapeType="1"/>
              </p:cNvSpPr>
              <p:nvPr/>
            </p:nvSpPr>
            <p:spPr bwMode="auto">
              <a:xfrm>
                <a:off x="3624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6961" name="Line 97"/>
              <p:cNvSpPr>
                <a:spLocks noChangeShapeType="1"/>
              </p:cNvSpPr>
              <p:nvPr/>
            </p:nvSpPr>
            <p:spPr bwMode="auto">
              <a:xfrm flipH="1">
                <a:off x="3624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36965" name="Group 101"/>
            <p:cNvGrpSpPr>
              <a:grpSpLocks/>
            </p:cNvGrpSpPr>
            <p:nvPr/>
          </p:nvGrpSpPr>
          <p:grpSpPr bwMode="auto">
            <a:xfrm>
              <a:off x="3720" y="1836"/>
              <a:ext cx="86" cy="145"/>
              <a:chOff x="3720" y="1836"/>
              <a:chExt cx="86" cy="145"/>
            </a:xfrm>
          </p:grpSpPr>
          <p:sp>
            <p:nvSpPr>
              <p:cNvPr id="36963" name="Line 99"/>
              <p:cNvSpPr>
                <a:spLocks noChangeShapeType="1"/>
              </p:cNvSpPr>
              <p:nvPr/>
            </p:nvSpPr>
            <p:spPr bwMode="auto">
              <a:xfrm>
                <a:off x="3720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6964" name="Line 100"/>
              <p:cNvSpPr>
                <a:spLocks noChangeShapeType="1"/>
              </p:cNvSpPr>
              <p:nvPr/>
            </p:nvSpPr>
            <p:spPr bwMode="auto">
              <a:xfrm flipH="1">
                <a:off x="3720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36974" name="Group 110"/>
          <p:cNvGrpSpPr>
            <a:grpSpLocks/>
          </p:cNvGrpSpPr>
          <p:nvPr/>
        </p:nvGrpSpPr>
        <p:grpSpPr bwMode="auto">
          <a:xfrm>
            <a:off x="7585076" y="2914650"/>
            <a:ext cx="288925" cy="230188"/>
            <a:chOff x="3818" y="1836"/>
            <a:chExt cx="182" cy="145"/>
          </a:xfrm>
        </p:grpSpPr>
        <p:grpSp>
          <p:nvGrpSpPr>
            <p:cNvPr id="36970" name="Group 106"/>
            <p:cNvGrpSpPr>
              <a:grpSpLocks/>
            </p:cNvGrpSpPr>
            <p:nvPr/>
          </p:nvGrpSpPr>
          <p:grpSpPr bwMode="auto">
            <a:xfrm>
              <a:off x="3818" y="1836"/>
              <a:ext cx="86" cy="145"/>
              <a:chOff x="3818" y="1836"/>
              <a:chExt cx="86" cy="145"/>
            </a:xfrm>
          </p:grpSpPr>
          <p:sp>
            <p:nvSpPr>
              <p:cNvPr id="36968" name="Line 104"/>
              <p:cNvSpPr>
                <a:spLocks noChangeShapeType="1"/>
              </p:cNvSpPr>
              <p:nvPr/>
            </p:nvSpPr>
            <p:spPr bwMode="auto">
              <a:xfrm>
                <a:off x="381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66FFFF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6969" name="Line 105"/>
              <p:cNvSpPr>
                <a:spLocks noChangeShapeType="1"/>
              </p:cNvSpPr>
              <p:nvPr/>
            </p:nvSpPr>
            <p:spPr bwMode="auto">
              <a:xfrm flipH="1">
                <a:off x="381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66FFFF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36973" name="Group 109"/>
            <p:cNvGrpSpPr>
              <a:grpSpLocks/>
            </p:cNvGrpSpPr>
            <p:nvPr/>
          </p:nvGrpSpPr>
          <p:grpSpPr bwMode="auto">
            <a:xfrm>
              <a:off x="3914" y="1836"/>
              <a:ext cx="86" cy="145"/>
              <a:chOff x="3914" y="1836"/>
              <a:chExt cx="86" cy="145"/>
            </a:xfrm>
          </p:grpSpPr>
          <p:sp>
            <p:nvSpPr>
              <p:cNvPr id="36971" name="Line 107"/>
              <p:cNvSpPr>
                <a:spLocks noChangeShapeType="1"/>
              </p:cNvSpPr>
              <p:nvPr/>
            </p:nvSpPr>
            <p:spPr bwMode="auto">
              <a:xfrm>
                <a:off x="3914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66FFFF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6972" name="Line 108"/>
              <p:cNvSpPr>
                <a:spLocks noChangeShapeType="1"/>
              </p:cNvSpPr>
              <p:nvPr/>
            </p:nvSpPr>
            <p:spPr bwMode="auto">
              <a:xfrm flipH="1">
                <a:off x="3914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66FFFF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36981" name="Group 117"/>
          <p:cNvGrpSpPr>
            <a:grpSpLocks/>
          </p:cNvGrpSpPr>
          <p:nvPr/>
        </p:nvGrpSpPr>
        <p:grpSpPr bwMode="auto">
          <a:xfrm>
            <a:off x="7893051" y="2914650"/>
            <a:ext cx="288925" cy="230188"/>
            <a:chOff x="4012" y="1836"/>
            <a:chExt cx="182" cy="145"/>
          </a:xfrm>
        </p:grpSpPr>
        <p:grpSp>
          <p:nvGrpSpPr>
            <p:cNvPr id="36977" name="Group 113"/>
            <p:cNvGrpSpPr>
              <a:grpSpLocks/>
            </p:cNvGrpSpPr>
            <p:nvPr/>
          </p:nvGrpSpPr>
          <p:grpSpPr bwMode="auto">
            <a:xfrm>
              <a:off x="4012" y="1836"/>
              <a:ext cx="86" cy="145"/>
              <a:chOff x="4012" y="1836"/>
              <a:chExt cx="86" cy="145"/>
            </a:xfrm>
          </p:grpSpPr>
          <p:sp>
            <p:nvSpPr>
              <p:cNvPr id="36975" name="Line 111"/>
              <p:cNvSpPr>
                <a:spLocks noChangeShapeType="1"/>
              </p:cNvSpPr>
              <p:nvPr/>
            </p:nvSpPr>
            <p:spPr bwMode="auto">
              <a:xfrm>
                <a:off x="4012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6976" name="Line 112"/>
              <p:cNvSpPr>
                <a:spLocks noChangeShapeType="1"/>
              </p:cNvSpPr>
              <p:nvPr/>
            </p:nvSpPr>
            <p:spPr bwMode="auto">
              <a:xfrm flipH="1">
                <a:off x="4012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36980" name="Group 116"/>
            <p:cNvGrpSpPr>
              <a:grpSpLocks/>
            </p:cNvGrpSpPr>
            <p:nvPr/>
          </p:nvGrpSpPr>
          <p:grpSpPr bwMode="auto">
            <a:xfrm>
              <a:off x="4108" y="1836"/>
              <a:ext cx="86" cy="145"/>
              <a:chOff x="4108" y="1836"/>
              <a:chExt cx="86" cy="145"/>
            </a:xfrm>
          </p:grpSpPr>
          <p:sp>
            <p:nvSpPr>
              <p:cNvPr id="36978" name="Line 114"/>
              <p:cNvSpPr>
                <a:spLocks noChangeShapeType="1"/>
              </p:cNvSpPr>
              <p:nvPr/>
            </p:nvSpPr>
            <p:spPr bwMode="auto">
              <a:xfrm>
                <a:off x="410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6979" name="Line 115"/>
              <p:cNvSpPr>
                <a:spLocks noChangeShapeType="1"/>
              </p:cNvSpPr>
              <p:nvPr/>
            </p:nvSpPr>
            <p:spPr bwMode="auto">
              <a:xfrm flipH="1">
                <a:off x="410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36988" name="Group 124"/>
          <p:cNvGrpSpPr>
            <a:grpSpLocks/>
          </p:cNvGrpSpPr>
          <p:nvPr/>
        </p:nvGrpSpPr>
        <p:grpSpPr bwMode="auto">
          <a:xfrm>
            <a:off x="8204201" y="2914650"/>
            <a:ext cx="288925" cy="230188"/>
            <a:chOff x="4208" y="1836"/>
            <a:chExt cx="182" cy="145"/>
          </a:xfrm>
        </p:grpSpPr>
        <p:grpSp>
          <p:nvGrpSpPr>
            <p:cNvPr id="36984" name="Group 120"/>
            <p:cNvGrpSpPr>
              <a:grpSpLocks/>
            </p:cNvGrpSpPr>
            <p:nvPr/>
          </p:nvGrpSpPr>
          <p:grpSpPr bwMode="auto">
            <a:xfrm>
              <a:off x="4208" y="1836"/>
              <a:ext cx="86" cy="145"/>
              <a:chOff x="4208" y="1836"/>
              <a:chExt cx="86" cy="145"/>
            </a:xfrm>
          </p:grpSpPr>
          <p:sp>
            <p:nvSpPr>
              <p:cNvPr id="36982" name="Line 118"/>
              <p:cNvSpPr>
                <a:spLocks noChangeShapeType="1"/>
              </p:cNvSpPr>
              <p:nvPr/>
            </p:nvSpPr>
            <p:spPr bwMode="auto">
              <a:xfrm>
                <a:off x="420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66FFFF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6983" name="Line 119"/>
              <p:cNvSpPr>
                <a:spLocks noChangeShapeType="1"/>
              </p:cNvSpPr>
              <p:nvPr/>
            </p:nvSpPr>
            <p:spPr bwMode="auto">
              <a:xfrm flipH="1">
                <a:off x="420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66FFFF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36987" name="Group 123"/>
            <p:cNvGrpSpPr>
              <a:grpSpLocks/>
            </p:cNvGrpSpPr>
            <p:nvPr/>
          </p:nvGrpSpPr>
          <p:grpSpPr bwMode="auto">
            <a:xfrm>
              <a:off x="4304" y="1836"/>
              <a:ext cx="86" cy="145"/>
              <a:chOff x="4304" y="1836"/>
              <a:chExt cx="86" cy="145"/>
            </a:xfrm>
          </p:grpSpPr>
          <p:sp>
            <p:nvSpPr>
              <p:cNvPr id="36985" name="Line 121"/>
              <p:cNvSpPr>
                <a:spLocks noChangeShapeType="1"/>
              </p:cNvSpPr>
              <p:nvPr/>
            </p:nvSpPr>
            <p:spPr bwMode="auto">
              <a:xfrm>
                <a:off x="4304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66FFFF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6986" name="Line 122"/>
              <p:cNvSpPr>
                <a:spLocks noChangeShapeType="1"/>
              </p:cNvSpPr>
              <p:nvPr/>
            </p:nvSpPr>
            <p:spPr bwMode="auto">
              <a:xfrm flipH="1">
                <a:off x="4304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66FFFF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920249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68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6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6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6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8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4019550"/>
            <a:ext cx="8820150" cy="2160588"/>
          </a:xfrm>
          <a:noFill/>
          <a:ln/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US" altLang="tr-TR" sz="2400" dirty="0"/>
              <a:t>In coordination compounds, the metal-ligand bond is the coordinated covalent bond. In coordinated covalent bonds, the electron pair forming the bond belongs to the same atom.</a:t>
            </a:r>
            <a:endParaRPr lang="en-US" altLang="tr-TR" sz="2400" dirty="0"/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1847850" y="458788"/>
            <a:ext cx="882015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altLang="tr-TR" sz="2800" dirty="0" err="1" smtClean="0">
                <a:solidFill>
                  <a:srgbClr val="FF6633"/>
                </a:solidFill>
              </a:rPr>
              <a:t>Valance</a:t>
            </a:r>
            <a:r>
              <a:rPr lang="tr-TR" altLang="tr-TR" sz="2800" dirty="0" smtClean="0">
                <a:solidFill>
                  <a:srgbClr val="FF6633"/>
                </a:solidFill>
              </a:rPr>
              <a:t> Bond </a:t>
            </a:r>
            <a:r>
              <a:rPr lang="tr-TR" altLang="tr-TR" sz="2800" dirty="0" err="1" smtClean="0">
                <a:solidFill>
                  <a:srgbClr val="FF6633"/>
                </a:solidFill>
              </a:rPr>
              <a:t>Theory</a:t>
            </a:r>
            <a:r>
              <a:rPr lang="tr-TR" altLang="tr-TR" sz="2800" dirty="0" smtClean="0">
                <a:solidFill>
                  <a:srgbClr val="FF6633"/>
                </a:solidFill>
              </a:rPr>
              <a:t>:</a:t>
            </a:r>
            <a:r>
              <a:rPr lang="tr-TR" altLang="tr-TR" sz="2400" dirty="0" smtClean="0">
                <a:solidFill>
                  <a:srgbClr val="FFFFFF"/>
                </a:solidFill>
              </a:rPr>
              <a:t> </a:t>
            </a:r>
            <a:r>
              <a:rPr lang="en-US" altLang="tr-TR" sz="2400" dirty="0">
                <a:solidFill>
                  <a:srgbClr val="FFFFFF"/>
                </a:solidFill>
              </a:rPr>
              <a:t>Explain the stereochemistry and magnetic properties of coordination compounds with the help of hybrid orbitals consisting of s, p and d orbitals.</a:t>
            </a:r>
            <a:endParaRPr lang="tr-TR" altLang="tr-TR" sz="2400" dirty="0">
              <a:solidFill>
                <a:srgbClr val="FFFFFF"/>
              </a:solidFill>
            </a:endParaRP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1812926" y="2497138"/>
            <a:ext cx="8855075" cy="12241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altLang="tr-TR" sz="2800" dirty="0" err="1">
                <a:solidFill>
                  <a:srgbClr val="FF6633"/>
                </a:solidFill>
              </a:rPr>
              <a:t>Hybridization</a:t>
            </a:r>
            <a:r>
              <a:rPr lang="tr-TR" altLang="tr-TR" sz="2800" dirty="0">
                <a:solidFill>
                  <a:srgbClr val="FF6633"/>
                </a:solidFill>
              </a:rPr>
              <a:t>:</a:t>
            </a:r>
            <a:r>
              <a:rPr lang="tr-TR" altLang="tr-TR" sz="2400" dirty="0" smtClean="0">
                <a:solidFill>
                  <a:srgbClr val="FFFFFF"/>
                </a:solidFill>
              </a:rPr>
              <a:t> </a:t>
            </a:r>
            <a:endParaRPr lang="en-US" altLang="tr-TR" sz="2400" dirty="0">
              <a:solidFill>
                <a:srgbClr val="FFFFFF"/>
              </a:solidFill>
            </a:endParaRP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tr-TR" sz="2400" dirty="0">
                <a:solidFill>
                  <a:srgbClr val="FFFFFF"/>
                </a:solidFill>
              </a:rPr>
              <a:t>Atomic orbitals are mixed and fused to form new hybrid orbitals.</a:t>
            </a:r>
            <a:endParaRPr lang="tr-TR" altLang="tr-TR" sz="2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8219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tr-TR"/>
              <a:t/>
            </a:r>
            <a:br>
              <a:rPr lang="en-US" altLang="tr-TR"/>
            </a:br>
            <a:r>
              <a:rPr lang="en-US" altLang="tr-TR" sz="3200"/>
              <a:t>[FeCl</a:t>
            </a:r>
            <a:r>
              <a:rPr lang="en-US" altLang="tr-TR" sz="3200" b="1" baseline="-25000"/>
              <a:t>4</a:t>
            </a:r>
            <a:r>
              <a:rPr lang="en-US" altLang="tr-TR" sz="3200"/>
              <a:t>]</a:t>
            </a:r>
            <a:r>
              <a:rPr lang="en-US" altLang="tr-TR" sz="3200" baseline="30000"/>
              <a:t> </a:t>
            </a:r>
            <a:r>
              <a:rPr lang="en-US" altLang="tr-TR" sz="3200" b="1" baseline="30000"/>
              <a:t>–</a:t>
            </a:r>
            <a:endParaRPr lang="en-US" altLang="tr-TR" sz="3200" baseline="30000"/>
          </a:p>
        </p:txBody>
      </p:sp>
      <p:grpSp>
        <p:nvGrpSpPr>
          <p:cNvPr id="35881" name="Group 41"/>
          <p:cNvGrpSpPr>
            <a:grpSpLocks/>
          </p:cNvGrpSpPr>
          <p:nvPr/>
        </p:nvGrpSpPr>
        <p:grpSpPr bwMode="auto">
          <a:xfrm>
            <a:off x="1957388" y="1320800"/>
            <a:ext cx="3530600" cy="3644900"/>
            <a:chOff x="273" y="832"/>
            <a:chExt cx="2224" cy="2296"/>
          </a:xfrm>
        </p:grpSpPr>
        <p:grpSp>
          <p:nvGrpSpPr>
            <p:cNvPr id="35863" name="Group 23"/>
            <p:cNvGrpSpPr>
              <a:grpSpLocks/>
            </p:cNvGrpSpPr>
            <p:nvPr/>
          </p:nvGrpSpPr>
          <p:grpSpPr bwMode="auto">
            <a:xfrm>
              <a:off x="273" y="832"/>
              <a:ext cx="2224" cy="2296"/>
              <a:chOff x="273" y="832"/>
              <a:chExt cx="2224" cy="2296"/>
            </a:xfrm>
          </p:grpSpPr>
          <p:grpSp>
            <p:nvGrpSpPr>
              <p:cNvPr id="35845" name="Group 5"/>
              <p:cNvGrpSpPr>
                <a:grpSpLocks/>
              </p:cNvGrpSpPr>
              <p:nvPr/>
            </p:nvGrpSpPr>
            <p:grpSpPr bwMode="auto">
              <a:xfrm>
                <a:off x="1520" y="2065"/>
                <a:ext cx="977" cy="447"/>
                <a:chOff x="1520" y="2065"/>
                <a:chExt cx="977" cy="447"/>
              </a:xfrm>
            </p:grpSpPr>
            <p:sp>
              <p:nvSpPr>
                <p:cNvPr id="35843" name="Freeform 3"/>
                <p:cNvSpPr>
                  <a:spLocks/>
                </p:cNvSpPr>
                <p:nvPr/>
              </p:nvSpPr>
              <p:spPr bwMode="auto">
                <a:xfrm>
                  <a:off x="2013" y="2205"/>
                  <a:ext cx="484" cy="307"/>
                </a:xfrm>
                <a:custGeom>
                  <a:avLst/>
                  <a:gdLst>
                    <a:gd name="T0" fmla="*/ 0 w 484"/>
                    <a:gd name="T1" fmla="*/ 85 h 307"/>
                    <a:gd name="T2" fmla="*/ 31 w 484"/>
                    <a:gd name="T3" fmla="*/ 45 h 307"/>
                    <a:gd name="T4" fmla="*/ 87 w 484"/>
                    <a:gd name="T5" fmla="*/ 23 h 307"/>
                    <a:gd name="T6" fmla="*/ 158 w 484"/>
                    <a:gd name="T7" fmla="*/ 3 h 307"/>
                    <a:gd name="T8" fmla="*/ 267 w 484"/>
                    <a:gd name="T9" fmla="*/ 0 h 307"/>
                    <a:gd name="T10" fmla="*/ 354 w 484"/>
                    <a:gd name="T11" fmla="*/ 15 h 307"/>
                    <a:gd name="T12" fmla="*/ 423 w 484"/>
                    <a:gd name="T13" fmla="*/ 46 h 307"/>
                    <a:gd name="T14" fmla="*/ 460 w 484"/>
                    <a:gd name="T15" fmla="*/ 75 h 307"/>
                    <a:gd name="T16" fmla="*/ 483 w 484"/>
                    <a:gd name="T17" fmla="*/ 123 h 307"/>
                    <a:gd name="T18" fmla="*/ 479 w 484"/>
                    <a:gd name="T19" fmla="*/ 193 h 307"/>
                    <a:gd name="T20" fmla="*/ 451 w 484"/>
                    <a:gd name="T21" fmla="*/ 259 h 307"/>
                    <a:gd name="T22" fmla="*/ 411 w 484"/>
                    <a:gd name="T23" fmla="*/ 294 h 307"/>
                    <a:gd name="T24" fmla="*/ 364 w 484"/>
                    <a:gd name="T25" fmla="*/ 306 h 307"/>
                    <a:gd name="T26" fmla="*/ 284 w 484"/>
                    <a:gd name="T27" fmla="*/ 303 h 307"/>
                    <a:gd name="T28" fmla="*/ 198 w 484"/>
                    <a:gd name="T29" fmla="*/ 276 h 307"/>
                    <a:gd name="T30" fmla="*/ 115 w 484"/>
                    <a:gd name="T31" fmla="*/ 230 h 307"/>
                    <a:gd name="T32" fmla="*/ 48 w 484"/>
                    <a:gd name="T33" fmla="*/ 177 h 307"/>
                    <a:gd name="T34" fmla="*/ 10 w 484"/>
                    <a:gd name="T35" fmla="*/ 132 h 307"/>
                    <a:gd name="T36" fmla="*/ 0 w 484"/>
                    <a:gd name="T37" fmla="*/ 85 h 30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484" h="307">
                      <a:moveTo>
                        <a:pt x="0" y="85"/>
                      </a:moveTo>
                      <a:lnTo>
                        <a:pt x="31" y="45"/>
                      </a:lnTo>
                      <a:lnTo>
                        <a:pt x="87" y="23"/>
                      </a:lnTo>
                      <a:lnTo>
                        <a:pt x="158" y="3"/>
                      </a:lnTo>
                      <a:lnTo>
                        <a:pt x="267" y="0"/>
                      </a:lnTo>
                      <a:lnTo>
                        <a:pt x="354" y="15"/>
                      </a:lnTo>
                      <a:lnTo>
                        <a:pt x="423" y="46"/>
                      </a:lnTo>
                      <a:lnTo>
                        <a:pt x="460" y="75"/>
                      </a:lnTo>
                      <a:lnTo>
                        <a:pt x="483" y="123"/>
                      </a:lnTo>
                      <a:lnTo>
                        <a:pt x="479" y="193"/>
                      </a:lnTo>
                      <a:lnTo>
                        <a:pt x="451" y="259"/>
                      </a:lnTo>
                      <a:lnTo>
                        <a:pt x="411" y="294"/>
                      </a:lnTo>
                      <a:lnTo>
                        <a:pt x="364" y="306"/>
                      </a:lnTo>
                      <a:lnTo>
                        <a:pt x="284" y="303"/>
                      </a:lnTo>
                      <a:lnTo>
                        <a:pt x="198" y="276"/>
                      </a:lnTo>
                      <a:lnTo>
                        <a:pt x="115" y="230"/>
                      </a:lnTo>
                      <a:lnTo>
                        <a:pt x="48" y="177"/>
                      </a:lnTo>
                      <a:lnTo>
                        <a:pt x="10" y="132"/>
                      </a:lnTo>
                      <a:lnTo>
                        <a:pt x="0" y="85"/>
                      </a:lnTo>
                    </a:path>
                  </a:pathLst>
                </a:custGeom>
                <a:solidFill>
                  <a:schemeClr val="tx2"/>
                </a:solidFill>
                <a:ln w="12700" cap="rnd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35844" name="Freeform 4"/>
                <p:cNvSpPr>
                  <a:spLocks/>
                </p:cNvSpPr>
                <p:nvPr/>
              </p:nvSpPr>
              <p:spPr bwMode="auto">
                <a:xfrm>
                  <a:off x="1520" y="2065"/>
                  <a:ext cx="484" cy="307"/>
                </a:xfrm>
                <a:custGeom>
                  <a:avLst/>
                  <a:gdLst>
                    <a:gd name="T0" fmla="*/ 483 w 484"/>
                    <a:gd name="T1" fmla="*/ 220 h 307"/>
                    <a:gd name="T2" fmla="*/ 451 w 484"/>
                    <a:gd name="T3" fmla="*/ 260 h 307"/>
                    <a:gd name="T4" fmla="*/ 395 w 484"/>
                    <a:gd name="T5" fmla="*/ 282 h 307"/>
                    <a:gd name="T6" fmla="*/ 324 w 484"/>
                    <a:gd name="T7" fmla="*/ 302 h 307"/>
                    <a:gd name="T8" fmla="*/ 215 w 484"/>
                    <a:gd name="T9" fmla="*/ 306 h 307"/>
                    <a:gd name="T10" fmla="*/ 128 w 484"/>
                    <a:gd name="T11" fmla="*/ 290 h 307"/>
                    <a:gd name="T12" fmla="*/ 59 w 484"/>
                    <a:gd name="T13" fmla="*/ 259 h 307"/>
                    <a:gd name="T14" fmla="*/ 22 w 484"/>
                    <a:gd name="T15" fmla="*/ 230 h 307"/>
                    <a:gd name="T16" fmla="*/ 0 w 484"/>
                    <a:gd name="T17" fmla="*/ 182 h 307"/>
                    <a:gd name="T18" fmla="*/ 3 w 484"/>
                    <a:gd name="T19" fmla="*/ 112 h 307"/>
                    <a:gd name="T20" fmla="*/ 31 w 484"/>
                    <a:gd name="T21" fmla="*/ 46 h 307"/>
                    <a:gd name="T22" fmla="*/ 71 w 484"/>
                    <a:gd name="T23" fmla="*/ 11 h 307"/>
                    <a:gd name="T24" fmla="*/ 118 w 484"/>
                    <a:gd name="T25" fmla="*/ 0 h 307"/>
                    <a:gd name="T26" fmla="*/ 198 w 484"/>
                    <a:gd name="T27" fmla="*/ 2 h 307"/>
                    <a:gd name="T28" fmla="*/ 284 w 484"/>
                    <a:gd name="T29" fmla="*/ 29 h 307"/>
                    <a:gd name="T30" fmla="*/ 367 w 484"/>
                    <a:gd name="T31" fmla="*/ 75 h 307"/>
                    <a:gd name="T32" fmla="*/ 434 w 484"/>
                    <a:gd name="T33" fmla="*/ 128 h 307"/>
                    <a:gd name="T34" fmla="*/ 472 w 484"/>
                    <a:gd name="T35" fmla="*/ 173 h 307"/>
                    <a:gd name="T36" fmla="*/ 483 w 484"/>
                    <a:gd name="T37" fmla="*/ 220 h 30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484" h="307">
                      <a:moveTo>
                        <a:pt x="483" y="220"/>
                      </a:moveTo>
                      <a:lnTo>
                        <a:pt x="451" y="260"/>
                      </a:lnTo>
                      <a:lnTo>
                        <a:pt x="395" y="282"/>
                      </a:lnTo>
                      <a:lnTo>
                        <a:pt x="324" y="302"/>
                      </a:lnTo>
                      <a:lnTo>
                        <a:pt x="215" y="306"/>
                      </a:lnTo>
                      <a:lnTo>
                        <a:pt x="128" y="290"/>
                      </a:lnTo>
                      <a:lnTo>
                        <a:pt x="59" y="259"/>
                      </a:lnTo>
                      <a:lnTo>
                        <a:pt x="22" y="230"/>
                      </a:lnTo>
                      <a:lnTo>
                        <a:pt x="0" y="182"/>
                      </a:lnTo>
                      <a:lnTo>
                        <a:pt x="3" y="112"/>
                      </a:lnTo>
                      <a:lnTo>
                        <a:pt x="31" y="46"/>
                      </a:lnTo>
                      <a:lnTo>
                        <a:pt x="71" y="11"/>
                      </a:lnTo>
                      <a:lnTo>
                        <a:pt x="118" y="0"/>
                      </a:lnTo>
                      <a:lnTo>
                        <a:pt x="198" y="2"/>
                      </a:lnTo>
                      <a:lnTo>
                        <a:pt x="284" y="29"/>
                      </a:lnTo>
                      <a:lnTo>
                        <a:pt x="367" y="75"/>
                      </a:lnTo>
                      <a:lnTo>
                        <a:pt x="434" y="128"/>
                      </a:lnTo>
                      <a:lnTo>
                        <a:pt x="472" y="173"/>
                      </a:lnTo>
                      <a:lnTo>
                        <a:pt x="483" y="220"/>
                      </a:lnTo>
                    </a:path>
                  </a:pathLst>
                </a:custGeom>
                <a:solidFill>
                  <a:schemeClr val="tx2"/>
                </a:solidFill>
                <a:ln w="12700" cap="rnd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sp>
            <p:nvSpPr>
              <p:cNvPr id="35846" name="Freeform 6"/>
              <p:cNvSpPr>
                <a:spLocks/>
              </p:cNvSpPr>
              <p:nvPr/>
            </p:nvSpPr>
            <p:spPr bwMode="auto">
              <a:xfrm>
                <a:off x="1282" y="2039"/>
                <a:ext cx="485" cy="409"/>
              </a:xfrm>
              <a:custGeom>
                <a:avLst/>
                <a:gdLst>
                  <a:gd name="T0" fmla="*/ 3 w 485"/>
                  <a:gd name="T1" fmla="*/ 95 h 409"/>
                  <a:gd name="T2" fmla="*/ 43 w 485"/>
                  <a:gd name="T3" fmla="*/ 44 h 409"/>
                  <a:gd name="T4" fmla="*/ 107 w 485"/>
                  <a:gd name="T5" fmla="*/ 16 h 409"/>
                  <a:gd name="T6" fmla="*/ 184 w 485"/>
                  <a:gd name="T7" fmla="*/ 0 h 409"/>
                  <a:gd name="T8" fmla="*/ 296 w 485"/>
                  <a:gd name="T9" fmla="*/ 0 h 409"/>
                  <a:gd name="T10" fmla="*/ 382 w 485"/>
                  <a:gd name="T11" fmla="*/ 24 h 409"/>
                  <a:gd name="T12" fmla="*/ 444 w 485"/>
                  <a:gd name="T13" fmla="*/ 71 h 409"/>
                  <a:gd name="T14" fmla="*/ 472 w 485"/>
                  <a:gd name="T15" fmla="*/ 114 h 409"/>
                  <a:gd name="T16" fmla="*/ 484 w 485"/>
                  <a:gd name="T17" fmla="*/ 174 h 409"/>
                  <a:gd name="T18" fmla="*/ 460 w 485"/>
                  <a:gd name="T19" fmla="*/ 268 h 409"/>
                  <a:gd name="T20" fmla="*/ 417 w 485"/>
                  <a:gd name="T21" fmla="*/ 351 h 409"/>
                  <a:gd name="T22" fmla="*/ 364 w 485"/>
                  <a:gd name="T23" fmla="*/ 395 h 409"/>
                  <a:gd name="T24" fmla="*/ 315 w 485"/>
                  <a:gd name="T25" fmla="*/ 408 h 409"/>
                  <a:gd name="T26" fmla="*/ 236 w 485"/>
                  <a:gd name="T27" fmla="*/ 401 h 409"/>
                  <a:gd name="T28" fmla="*/ 153 w 485"/>
                  <a:gd name="T29" fmla="*/ 360 h 409"/>
                  <a:gd name="T30" fmla="*/ 82 w 485"/>
                  <a:gd name="T31" fmla="*/ 293 h 409"/>
                  <a:gd name="T32" fmla="*/ 27 w 485"/>
                  <a:gd name="T33" fmla="*/ 220 h 409"/>
                  <a:gd name="T34" fmla="*/ 0 w 485"/>
                  <a:gd name="T35" fmla="*/ 156 h 409"/>
                  <a:gd name="T36" fmla="*/ 3 w 485"/>
                  <a:gd name="T37" fmla="*/ 95 h 4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85" h="409">
                    <a:moveTo>
                      <a:pt x="3" y="95"/>
                    </a:moveTo>
                    <a:lnTo>
                      <a:pt x="43" y="44"/>
                    </a:lnTo>
                    <a:lnTo>
                      <a:pt x="107" y="16"/>
                    </a:lnTo>
                    <a:lnTo>
                      <a:pt x="184" y="0"/>
                    </a:lnTo>
                    <a:lnTo>
                      <a:pt x="296" y="0"/>
                    </a:lnTo>
                    <a:lnTo>
                      <a:pt x="382" y="24"/>
                    </a:lnTo>
                    <a:lnTo>
                      <a:pt x="444" y="71"/>
                    </a:lnTo>
                    <a:lnTo>
                      <a:pt x="472" y="114"/>
                    </a:lnTo>
                    <a:lnTo>
                      <a:pt x="484" y="174"/>
                    </a:lnTo>
                    <a:lnTo>
                      <a:pt x="460" y="268"/>
                    </a:lnTo>
                    <a:lnTo>
                      <a:pt x="417" y="351"/>
                    </a:lnTo>
                    <a:lnTo>
                      <a:pt x="364" y="395"/>
                    </a:lnTo>
                    <a:lnTo>
                      <a:pt x="315" y="408"/>
                    </a:lnTo>
                    <a:lnTo>
                      <a:pt x="236" y="401"/>
                    </a:lnTo>
                    <a:lnTo>
                      <a:pt x="153" y="360"/>
                    </a:lnTo>
                    <a:lnTo>
                      <a:pt x="82" y="293"/>
                    </a:lnTo>
                    <a:lnTo>
                      <a:pt x="27" y="220"/>
                    </a:lnTo>
                    <a:lnTo>
                      <a:pt x="0" y="156"/>
                    </a:lnTo>
                    <a:lnTo>
                      <a:pt x="3" y="95"/>
                    </a:lnTo>
                  </a:path>
                </a:pathLst>
              </a:custGeom>
              <a:noFill/>
              <a:ln w="25400" cap="rnd" cmpd="sng">
                <a:solidFill>
                  <a:schemeClr val="accent2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grpSp>
            <p:nvGrpSpPr>
              <p:cNvPr id="35849" name="Group 9"/>
              <p:cNvGrpSpPr>
                <a:grpSpLocks/>
              </p:cNvGrpSpPr>
              <p:nvPr/>
            </p:nvGrpSpPr>
            <p:grpSpPr bwMode="auto">
              <a:xfrm>
                <a:off x="1420" y="2305"/>
                <a:ext cx="774" cy="823"/>
                <a:chOff x="1420" y="2305"/>
                <a:chExt cx="774" cy="823"/>
              </a:xfrm>
            </p:grpSpPr>
            <p:sp>
              <p:nvSpPr>
                <p:cNvPr id="35847" name="Freeform 7"/>
                <p:cNvSpPr>
                  <a:spLocks/>
                </p:cNvSpPr>
                <p:nvPr/>
              </p:nvSpPr>
              <p:spPr bwMode="auto">
                <a:xfrm>
                  <a:off x="1791" y="2705"/>
                  <a:ext cx="403" cy="423"/>
                </a:xfrm>
                <a:custGeom>
                  <a:avLst/>
                  <a:gdLst>
                    <a:gd name="T0" fmla="*/ 18 w 403"/>
                    <a:gd name="T1" fmla="*/ 15 h 423"/>
                    <a:gd name="T2" fmla="*/ 66 w 403"/>
                    <a:gd name="T3" fmla="*/ 0 h 423"/>
                    <a:gd name="T4" fmla="*/ 124 w 403"/>
                    <a:gd name="T5" fmla="*/ 15 h 423"/>
                    <a:gd name="T6" fmla="*/ 195 w 403"/>
                    <a:gd name="T7" fmla="*/ 40 h 423"/>
                    <a:gd name="T8" fmla="*/ 286 w 403"/>
                    <a:gd name="T9" fmla="*/ 99 h 423"/>
                    <a:gd name="T10" fmla="*/ 348 w 403"/>
                    <a:gd name="T11" fmla="*/ 160 h 423"/>
                    <a:gd name="T12" fmla="*/ 388 w 403"/>
                    <a:gd name="T13" fmla="*/ 226 h 423"/>
                    <a:gd name="T14" fmla="*/ 402 w 403"/>
                    <a:gd name="T15" fmla="*/ 272 h 423"/>
                    <a:gd name="T16" fmla="*/ 392 w 403"/>
                    <a:gd name="T17" fmla="*/ 323 h 423"/>
                    <a:gd name="T18" fmla="*/ 348 w 403"/>
                    <a:gd name="T19" fmla="*/ 380 h 423"/>
                    <a:gd name="T20" fmla="*/ 289 w 403"/>
                    <a:gd name="T21" fmla="*/ 417 h 423"/>
                    <a:gd name="T22" fmla="*/ 234 w 403"/>
                    <a:gd name="T23" fmla="*/ 422 h 423"/>
                    <a:gd name="T24" fmla="*/ 190 w 403"/>
                    <a:gd name="T25" fmla="*/ 405 h 423"/>
                    <a:gd name="T26" fmla="*/ 127 w 403"/>
                    <a:gd name="T27" fmla="*/ 357 h 423"/>
                    <a:gd name="T28" fmla="*/ 71 w 403"/>
                    <a:gd name="T29" fmla="*/ 285 h 423"/>
                    <a:gd name="T30" fmla="*/ 28 w 403"/>
                    <a:gd name="T31" fmla="*/ 202 h 423"/>
                    <a:gd name="T32" fmla="*/ 4 w 403"/>
                    <a:gd name="T33" fmla="*/ 119 h 423"/>
                    <a:gd name="T34" fmla="*/ 0 w 403"/>
                    <a:gd name="T35" fmla="*/ 59 h 423"/>
                    <a:gd name="T36" fmla="*/ 18 w 403"/>
                    <a:gd name="T37" fmla="*/ 15 h 4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403" h="423">
                      <a:moveTo>
                        <a:pt x="18" y="15"/>
                      </a:moveTo>
                      <a:lnTo>
                        <a:pt x="66" y="0"/>
                      </a:lnTo>
                      <a:lnTo>
                        <a:pt x="124" y="15"/>
                      </a:lnTo>
                      <a:lnTo>
                        <a:pt x="195" y="40"/>
                      </a:lnTo>
                      <a:lnTo>
                        <a:pt x="286" y="99"/>
                      </a:lnTo>
                      <a:lnTo>
                        <a:pt x="348" y="160"/>
                      </a:lnTo>
                      <a:lnTo>
                        <a:pt x="388" y="226"/>
                      </a:lnTo>
                      <a:lnTo>
                        <a:pt x="402" y="272"/>
                      </a:lnTo>
                      <a:lnTo>
                        <a:pt x="392" y="323"/>
                      </a:lnTo>
                      <a:lnTo>
                        <a:pt x="348" y="380"/>
                      </a:lnTo>
                      <a:lnTo>
                        <a:pt x="289" y="417"/>
                      </a:lnTo>
                      <a:lnTo>
                        <a:pt x="234" y="422"/>
                      </a:lnTo>
                      <a:lnTo>
                        <a:pt x="190" y="405"/>
                      </a:lnTo>
                      <a:lnTo>
                        <a:pt x="127" y="357"/>
                      </a:lnTo>
                      <a:lnTo>
                        <a:pt x="71" y="285"/>
                      </a:lnTo>
                      <a:lnTo>
                        <a:pt x="28" y="202"/>
                      </a:lnTo>
                      <a:lnTo>
                        <a:pt x="4" y="119"/>
                      </a:lnTo>
                      <a:lnTo>
                        <a:pt x="0" y="59"/>
                      </a:lnTo>
                      <a:lnTo>
                        <a:pt x="18" y="15"/>
                      </a:lnTo>
                    </a:path>
                  </a:pathLst>
                </a:custGeom>
                <a:solidFill>
                  <a:schemeClr val="tx2"/>
                </a:solidFill>
                <a:ln w="12700" cap="rnd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35848" name="Freeform 8"/>
                <p:cNvSpPr>
                  <a:spLocks/>
                </p:cNvSpPr>
                <p:nvPr/>
              </p:nvSpPr>
              <p:spPr bwMode="auto">
                <a:xfrm>
                  <a:off x="1420" y="2305"/>
                  <a:ext cx="403" cy="423"/>
                </a:xfrm>
                <a:custGeom>
                  <a:avLst/>
                  <a:gdLst>
                    <a:gd name="T0" fmla="*/ 383 w 403"/>
                    <a:gd name="T1" fmla="*/ 406 h 423"/>
                    <a:gd name="T2" fmla="*/ 335 w 403"/>
                    <a:gd name="T3" fmla="*/ 422 h 423"/>
                    <a:gd name="T4" fmla="*/ 277 w 403"/>
                    <a:gd name="T5" fmla="*/ 406 h 423"/>
                    <a:gd name="T6" fmla="*/ 206 w 403"/>
                    <a:gd name="T7" fmla="*/ 381 h 423"/>
                    <a:gd name="T8" fmla="*/ 115 w 403"/>
                    <a:gd name="T9" fmla="*/ 322 h 423"/>
                    <a:gd name="T10" fmla="*/ 53 w 403"/>
                    <a:gd name="T11" fmla="*/ 261 h 423"/>
                    <a:gd name="T12" fmla="*/ 13 w 403"/>
                    <a:gd name="T13" fmla="*/ 195 h 423"/>
                    <a:gd name="T14" fmla="*/ 0 w 403"/>
                    <a:gd name="T15" fmla="*/ 149 h 423"/>
                    <a:gd name="T16" fmla="*/ 9 w 403"/>
                    <a:gd name="T17" fmla="*/ 98 h 423"/>
                    <a:gd name="T18" fmla="*/ 53 w 403"/>
                    <a:gd name="T19" fmla="*/ 41 h 423"/>
                    <a:gd name="T20" fmla="*/ 112 w 403"/>
                    <a:gd name="T21" fmla="*/ 4 h 423"/>
                    <a:gd name="T22" fmla="*/ 167 w 403"/>
                    <a:gd name="T23" fmla="*/ 0 h 423"/>
                    <a:gd name="T24" fmla="*/ 211 w 403"/>
                    <a:gd name="T25" fmla="*/ 16 h 423"/>
                    <a:gd name="T26" fmla="*/ 274 w 403"/>
                    <a:gd name="T27" fmla="*/ 64 h 423"/>
                    <a:gd name="T28" fmla="*/ 330 w 403"/>
                    <a:gd name="T29" fmla="*/ 136 h 423"/>
                    <a:gd name="T30" fmla="*/ 373 w 403"/>
                    <a:gd name="T31" fmla="*/ 219 h 423"/>
                    <a:gd name="T32" fmla="*/ 397 w 403"/>
                    <a:gd name="T33" fmla="*/ 302 h 423"/>
                    <a:gd name="T34" fmla="*/ 402 w 403"/>
                    <a:gd name="T35" fmla="*/ 362 h 423"/>
                    <a:gd name="T36" fmla="*/ 383 w 403"/>
                    <a:gd name="T37" fmla="*/ 406 h 4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403" h="423">
                      <a:moveTo>
                        <a:pt x="383" y="406"/>
                      </a:moveTo>
                      <a:lnTo>
                        <a:pt x="335" y="422"/>
                      </a:lnTo>
                      <a:lnTo>
                        <a:pt x="277" y="406"/>
                      </a:lnTo>
                      <a:lnTo>
                        <a:pt x="206" y="381"/>
                      </a:lnTo>
                      <a:lnTo>
                        <a:pt x="115" y="322"/>
                      </a:lnTo>
                      <a:lnTo>
                        <a:pt x="53" y="261"/>
                      </a:lnTo>
                      <a:lnTo>
                        <a:pt x="13" y="195"/>
                      </a:lnTo>
                      <a:lnTo>
                        <a:pt x="0" y="149"/>
                      </a:lnTo>
                      <a:lnTo>
                        <a:pt x="9" y="98"/>
                      </a:lnTo>
                      <a:lnTo>
                        <a:pt x="53" y="41"/>
                      </a:lnTo>
                      <a:lnTo>
                        <a:pt x="112" y="4"/>
                      </a:lnTo>
                      <a:lnTo>
                        <a:pt x="167" y="0"/>
                      </a:lnTo>
                      <a:lnTo>
                        <a:pt x="211" y="16"/>
                      </a:lnTo>
                      <a:lnTo>
                        <a:pt x="274" y="64"/>
                      </a:lnTo>
                      <a:lnTo>
                        <a:pt x="330" y="136"/>
                      </a:lnTo>
                      <a:lnTo>
                        <a:pt x="373" y="219"/>
                      </a:lnTo>
                      <a:lnTo>
                        <a:pt x="397" y="302"/>
                      </a:lnTo>
                      <a:lnTo>
                        <a:pt x="402" y="362"/>
                      </a:lnTo>
                      <a:lnTo>
                        <a:pt x="383" y="406"/>
                      </a:lnTo>
                    </a:path>
                  </a:pathLst>
                </a:custGeom>
                <a:solidFill>
                  <a:schemeClr val="tx2"/>
                </a:solidFill>
                <a:ln w="12700" cap="rnd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35852" name="Group 12"/>
              <p:cNvGrpSpPr>
                <a:grpSpLocks/>
              </p:cNvGrpSpPr>
              <p:nvPr/>
            </p:nvGrpSpPr>
            <p:grpSpPr bwMode="auto">
              <a:xfrm>
                <a:off x="273" y="2231"/>
                <a:ext cx="831" cy="764"/>
                <a:chOff x="273" y="2231"/>
                <a:chExt cx="831" cy="764"/>
              </a:xfrm>
            </p:grpSpPr>
            <p:sp>
              <p:nvSpPr>
                <p:cNvPr id="35850" name="Freeform 10"/>
                <p:cNvSpPr>
                  <a:spLocks/>
                </p:cNvSpPr>
                <p:nvPr/>
              </p:nvSpPr>
              <p:spPr bwMode="auto">
                <a:xfrm>
                  <a:off x="679" y="2231"/>
                  <a:ext cx="425" cy="399"/>
                </a:xfrm>
                <a:custGeom>
                  <a:avLst/>
                  <a:gdLst>
                    <a:gd name="T0" fmla="*/ 12 w 425"/>
                    <a:gd name="T1" fmla="*/ 376 h 399"/>
                    <a:gd name="T2" fmla="*/ 59 w 425"/>
                    <a:gd name="T3" fmla="*/ 398 h 399"/>
                    <a:gd name="T4" fmla="*/ 118 w 425"/>
                    <a:gd name="T5" fmla="*/ 391 h 399"/>
                    <a:gd name="T6" fmla="*/ 190 w 425"/>
                    <a:gd name="T7" fmla="*/ 374 h 399"/>
                    <a:gd name="T8" fmla="*/ 289 w 425"/>
                    <a:gd name="T9" fmla="*/ 326 h 399"/>
                    <a:gd name="T10" fmla="*/ 357 w 425"/>
                    <a:gd name="T11" fmla="*/ 273 h 399"/>
                    <a:gd name="T12" fmla="*/ 404 w 425"/>
                    <a:gd name="T13" fmla="*/ 213 h 399"/>
                    <a:gd name="T14" fmla="*/ 424 w 425"/>
                    <a:gd name="T15" fmla="*/ 169 h 399"/>
                    <a:gd name="T16" fmla="*/ 420 w 425"/>
                    <a:gd name="T17" fmla="*/ 116 h 399"/>
                    <a:gd name="T18" fmla="*/ 384 w 425"/>
                    <a:gd name="T19" fmla="*/ 55 h 399"/>
                    <a:gd name="T20" fmla="*/ 329 w 425"/>
                    <a:gd name="T21" fmla="*/ 11 h 399"/>
                    <a:gd name="T22" fmla="*/ 277 w 425"/>
                    <a:gd name="T23" fmla="*/ 0 h 399"/>
                    <a:gd name="T24" fmla="*/ 230 w 425"/>
                    <a:gd name="T25" fmla="*/ 11 h 399"/>
                    <a:gd name="T26" fmla="*/ 162 w 425"/>
                    <a:gd name="T27" fmla="*/ 51 h 399"/>
                    <a:gd name="T28" fmla="*/ 98 w 425"/>
                    <a:gd name="T29" fmla="*/ 115 h 399"/>
                    <a:gd name="T30" fmla="*/ 46 w 425"/>
                    <a:gd name="T31" fmla="*/ 194 h 399"/>
                    <a:gd name="T32" fmla="*/ 11 w 425"/>
                    <a:gd name="T33" fmla="*/ 272 h 399"/>
                    <a:gd name="T34" fmla="*/ 0 w 425"/>
                    <a:gd name="T35" fmla="*/ 330 h 399"/>
                    <a:gd name="T36" fmla="*/ 12 w 425"/>
                    <a:gd name="T37" fmla="*/ 376 h 3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425" h="399">
                      <a:moveTo>
                        <a:pt x="12" y="376"/>
                      </a:moveTo>
                      <a:lnTo>
                        <a:pt x="59" y="398"/>
                      </a:lnTo>
                      <a:lnTo>
                        <a:pt x="118" y="391"/>
                      </a:lnTo>
                      <a:lnTo>
                        <a:pt x="190" y="374"/>
                      </a:lnTo>
                      <a:lnTo>
                        <a:pt x="289" y="326"/>
                      </a:lnTo>
                      <a:lnTo>
                        <a:pt x="357" y="273"/>
                      </a:lnTo>
                      <a:lnTo>
                        <a:pt x="404" y="213"/>
                      </a:lnTo>
                      <a:lnTo>
                        <a:pt x="424" y="169"/>
                      </a:lnTo>
                      <a:lnTo>
                        <a:pt x="420" y="116"/>
                      </a:lnTo>
                      <a:lnTo>
                        <a:pt x="384" y="55"/>
                      </a:lnTo>
                      <a:lnTo>
                        <a:pt x="329" y="11"/>
                      </a:lnTo>
                      <a:lnTo>
                        <a:pt x="277" y="0"/>
                      </a:lnTo>
                      <a:lnTo>
                        <a:pt x="230" y="11"/>
                      </a:lnTo>
                      <a:lnTo>
                        <a:pt x="162" y="51"/>
                      </a:lnTo>
                      <a:lnTo>
                        <a:pt x="98" y="115"/>
                      </a:lnTo>
                      <a:lnTo>
                        <a:pt x="46" y="194"/>
                      </a:lnTo>
                      <a:lnTo>
                        <a:pt x="11" y="272"/>
                      </a:lnTo>
                      <a:lnTo>
                        <a:pt x="0" y="330"/>
                      </a:lnTo>
                      <a:lnTo>
                        <a:pt x="12" y="376"/>
                      </a:lnTo>
                    </a:path>
                  </a:pathLst>
                </a:custGeom>
                <a:solidFill>
                  <a:schemeClr val="tx2"/>
                </a:solidFill>
                <a:ln w="12700" cap="rnd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35851" name="Freeform 11"/>
                <p:cNvSpPr>
                  <a:spLocks/>
                </p:cNvSpPr>
                <p:nvPr/>
              </p:nvSpPr>
              <p:spPr bwMode="auto">
                <a:xfrm>
                  <a:off x="273" y="2596"/>
                  <a:ext cx="426" cy="399"/>
                </a:xfrm>
                <a:custGeom>
                  <a:avLst/>
                  <a:gdLst>
                    <a:gd name="T0" fmla="*/ 412 w 426"/>
                    <a:gd name="T1" fmla="*/ 21 h 399"/>
                    <a:gd name="T2" fmla="*/ 365 w 426"/>
                    <a:gd name="T3" fmla="*/ 0 h 399"/>
                    <a:gd name="T4" fmla="*/ 306 w 426"/>
                    <a:gd name="T5" fmla="*/ 6 h 399"/>
                    <a:gd name="T6" fmla="*/ 233 w 426"/>
                    <a:gd name="T7" fmla="*/ 23 h 399"/>
                    <a:gd name="T8" fmla="*/ 135 w 426"/>
                    <a:gd name="T9" fmla="*/ 71 h 399"/>
                    <a:gd name="T10" fmla="*/ 66 w 426"/>
                    <a:gd name="T11" fmla="*/ 124 h 399"/>
                    <a:gd name="T12" fmla="*/ 19 w 426"/>
                    <a:gd name="T13" fmla="*/ 184 h 399"/>
                    <a:gd name="T14" fmla="*/ 0 w 426"/>
                    <a:gd name="T15" fmla="*/ 228 h 399"/>
                    <a:gd name="T16" fmla="*/ 3 w 426"/>
                    <a:gd name="T17" fmla="*/ 281 h 399"/>
                    <a:gd name="T18" fmla="*/ 39 w 426"/>
                    <a:gd name="T19" fmla="*/ 342 h 399"/>
                    <a:gd name="T20" fmla="*/ 94 w 426"/>
                    <a:gd name="T21" fmla="*/ 386 h 399"/>
                    <a:gd name="T22" fmla="*/ 147 w 426"/>
                    <a:gd name="T23" fmla="*/ 398 h 399"/>
                    <a:gd name="T24" fmla="*/ 193 w 426"/>
                    <a:gd name="T25" fmla="*/ 386 h 399"/>
                    <a:gd name="T26" fmla="*/ 262 w 426"/>
                    <a:gd name="T27" fmla="*/ 346 h 399"/>
                    <a:gd name="T28" fmla="*/ 326 w 426"/>
                    <a:gd name="T29" fmla="*/ 282 h 399"/>
                    <a:gd name="T30" fmla="*/ 378 w 426"/>
                    <a:gd name="T31" fmla="*/ 203 h 399"/>
                    <a:gd name="T32" fmla="*/ 412 w 426"/>
                    <a:gd name="T33" fmla="*/ 125 h 399"/>
                    <a:gd name="T34" fmla="*/ 425 w 426"/>
                    <a:gd name="T35" fmla="*/ 67 h 399"/>
                    <a:gd name="T36" fmla="*/ 412 w 426"/>
                    <a:gd name="T37" fmla="*/ 21 h 3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426" h="399">
                      <a:moveTo>
                        <a:pt x="412" y="21"/>
                      </a:moveTo>
                      <a:lnTo>
                        <a:pt x="365" y="0"/>
                      </a:lnTo>
                      <a:lnTo>
                        <a:pt x="306" y="6"/>
                      </a:lnTo>
                      <a:lnTo>
                        <a:pt x="233" y="23"/>
                      </a:lnTo>
                      <a:lnTo>
                        <a:pt x="135" y="71"/>
                      </a:lnTo>
                      <a:lnTo>
                        <a:pt x="66" y="124"/>
                      </a:lnTo>
                      <a:lnTo>
                        <a:pt x="19" y="184"/>
                      </a:lnTo>
                      <a:lnTo>
                        <a:pt x="0" y="228"/>
                      </a:lnTo>
                      <a:lnTo>
                        <a:pt x="3" y="281"/>
                      </a:lnTo>
                      <a:lnTo>
                        <a:pt x="39" y="342"/>
                      </a:lnTo>
                      <a:lnTo>
                        <a:pt x="94" y="386"/>
                      </a:lnTo>
                      <a:lnTo>
                        <a:pt x="147" y="398"/>
                      </a:lnTo>
                      <a:lnTo>
                        <a:pt x="193" y="386"/>
                      </a:lnTo>
                      <a:lnTo>
                        <a:pt x="262" y="346"/>
                      </a:lnTo>
                      <a:lnTo>
                        <a:pt x="326" y="282"/>
                      </a:lnTo>
                      <a:lnTo>
                        <a:pt x="378" y="203"/>
                      </a:lnTo>
                      <a:lnTo>
                        <a:pt x="412" y="125"/>
                      </a:lnTo>
                      <a:lnTo>
                        <a:pt x="425" y="67"/>
                      </a:lnTo>
                      <a:lnTo>
                        <a:pt x="412" y="21"/>
                      </a:lnTo>
                    </a:path>
                  </a:pathLst>
                </a:custGeom>
                <a:solidFill>
                  <a:schemeClr val="tx2"/>
                </a:solidFill>
                <a:ln w="12700" cap="rnd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sp>
            <p:nvSpPr>
              <p:cNvPr id="35853" name="Freeform 13"/>
              <p:cNvSpPr>
                <a:spLocks/>
              </p:cNvSpPr>
              <p:nvPr/>
            </p:nvSpPr>
            <p:spPr bwMode="auto">
              <a:xfrm>
                <a:off x="831" y="2076"/>
                <a:ext cx="459" cy="445"/>
              </a:xfrm>
              <a:custGeom>
                <a:avLst/>
                <a:gdLst>
                  <a:gd name="T0" fmla="*/ 434 w 459"/>
                  <a:gd name="T1" fmla="*/ 39 h 445"/>
                  <a:gd name="T2" fmla="*/ 379 w 459"/>
                  <a:gd name="T3" fmla="*/ 5 h 445"/>
                  <a:gd name="T4" fmla="*/ 309 w 459"/>
                  <a:gd name="T5" fmla="*/ 0 h 445"/>
                  <a:gd name="T6" fmla="*/ 232 w 459"/>
                  <a:gd name="T7" fmla="*/ 12 h 445"/>
                  <a:gd name="T8" fmla="*/ 125 w 459"/>
                  <a:gd name="T9" fmla="*/ 50 h 445"/>
                  <a:gd name="T10" fmla="*/ 54 w 459"/>
                  <a:gd name="T11" fmla="*/ 102 h 445"/>
                  <a:gd name="T12" fmla="*/ 11 w 459"/>
                  <a:gd name="T13" fmla="*/ 167 h 445"/>
                  <a:gd name="T14" fmla="*/ 0 w 459"/>
                  <a:gd name="T15" fmla="*/ 218 h 445"/>
                  <a:gd name="T16" fmla="*/ 9 w 459"/>
                  <a:gd name="T17" fmla="*/ 277 h 445"/>
                  <a:gd name="T18" fmla="*/ 63 w 459"/>
                  <a:gd name="T19" fmla="*/ 358 h 445"/>
                  <a:gd name="T20" fmla="*/ 132 w 459"/>
                  <a:gd name="T21" fmla="*/ 421 h 445"/>
                  <a:gd name="T22" fmla="*/ 197 w 459"/>
                  <a:gd name="T23" fmla="*/ 444 h 445"/>
                  <a:gd name="T24" fmla="*/ 248 w 459"/>
                  <a:gd name="T25" fmla="*/ 440 h 445"/>
                  <a:gd name="T26" fmla="*/ 320 w 459"/>
                  <a:gd name="T27" fmla="*/ 406 h 445"/>
                  <a:gd name="T28" fmla="*/ 383 w 459"/>
                  <a:gd name="T29" fmla="*/ 340 h 445"/>
                  <a:gd name="T30" fmla="*/ 427 w 459"/>
                  <a:gd name="T31" fmla="*/ 252 h 445"/>
                  <a:gd name="T32" fmla="*/ 454 w 459"/>
                  <a:gd name="T33" fmla="*/ 164 h 445"/>
                  <a:gd name="T34" fmla="*/ 458 w 459"/>
                  <a:gd name="T35" fmla="*/ 96 h 445"/>
                  <a:gd name="T36" fmla="*/ 434 w 459"/>
                  <a:gd name="T37" fmla="*/ 39 h 4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59" h="445">
                    <a:moveTo>
                      <a:pt x="434" y="39"/>
                    </a:moveTo>
                    <a:lnTo>
                      <a:pt x="379" y="5"/>
                    </a:lnTo>
                    <a:lnTo>
                      <a:pt x="309" y="0"/>
                    </a:lnTo>
                    <a:lnTo>
                      <a:pt x="232" y="12"/>
                    </a:lnTo>
                    <a:lnTo>
                      <a:pt x="125" y="50"/>
                    </a:lnTo>
                    <a:lnTo>
                      <a:pt x="54" y="102"/>
                    </a:lnTo>
                    <a:lnTo>
                      <a:pt x="11" y="167"/>
                    </a:lnTo>
                    <a:lnTo>
                      <a:pt x="0" y="218"/>
                    </a:lnTo>
                    <a:lnTo>
                      <a:pt x="9" y="277"/>
                    </a:lnTo>
                    <a:lnTo>
                      <a:pt x="63" y="358"/>
                    </a:lnTo>
                    <a:lnTo>
                      <a:pt x="132" y="421"/>
                    </a:lnTo>
                    <a:lnTo>
                      <a:pt x="197" y="444"/>
                    </a:lnTo>
                    <a:lnTo>
                      <a:pt x="248" y="440"/>
                    </a:lnTo>
                    <a:lnTo>
                      <a:pt x="320" y="406"/>
                    </a:lnTo>
                    <a:lnTo>
                      <a:pt x="383" y="340"/>
                    </a:lnTo>
                    <a:lnTo>
                      <a:pt x="427" y="252"/>
                    </a:lnTo>
                    <a:lnTo>
                      <a:pt x="454" y="164"/>
                    </a:lnTo>
                    <a:lnTo>
                      <a:pt x="458" y="96"/>
                    </a:lnTo>
                    <a:lnTo>
                      <a:pt x="434" y="39"/>
                    </a:lnTo>
                  </a:path>
                </a:pathLst>
              </a:custGeom>
              <a:noFill/>
              <a:ln w="25400" cap="rnd" cmpd="sng">
                <a:solidFill>
                  <a:schemeClr val="accent2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5854" name="Freeform 14"/>
              <p:cNvSpPr>
                <a:spLocks/>
              </p:cNvSpPr>
              <p:nvPr/>
            </p:nvSpPr>
            <p:spPr bwMode="auto">
              <a:xfrm>
                <a:off x="1074" y="1603"/>
                <a:ext cx="405" cy="493"/>
              </a:xfrm>
              <a:custGeom>
                <a:avLst/>
                <a:gdLst>
                  <a:gd name="T0" fmla="*/ 198 w 405"/>
                  <a:gd name="T1" fmla="*/ 492 h 493"/>
                  <a:gd name="T2" fmla="*/ 262 w 405"/>
                  <a:gd name="T3" fmla="*/ 472 h 493"/>
                  <a:gd name="T4" fmla="*/ 310 w 405"/>
                  <a:gd name="T5" fmla="*/ 421 h 493"/>
                  <a:gd name="T6" fmla="*/ 354 w 405"/>
                  <a:gd name="T7" fmla="*/ 357 h 493"/>
                  <a:gd name="T8" fmla="*/ 397 w 405"/>
                  <a:gd name="T9" fmla="*/ 251 h 493"/>
                  <a:gd name="T10" fmla="*/ 404 w 405"/>
                  <a:gd name="T11" fmla="*/ 163 h 493"/>
                  <a:gd name="T12" fmla="*/ 384 w 405"/>
                  <a:gd name="T13" fmla="*/ 89 h 493"/>
                  <a:gd name="T14" fmla="*/ 354 w 405"/>
                  <a:gd name="T15" fmla="*/ 46 h 493"/>
                  <a:gd name="T16" fmla="*/ 297 w 405"/>
                  <a:gd name="T17" fmla="*/ 14 h 493"/>
                  <a:gd name="T18" fmla="*/ 203 w 405"/>
                  <a:gd name="T19" fmla="*/ 0 h 493"/>
                  <a:gd name="T20" fmla="*/ 109 w 405"/>
                  <a:gd name="T21" fmla="*/ 12 h 493"/>
                  <a:gd name="T22" fmla="*/ 50 w 405"/>
                  <a:gd name="T23" fmla="*/ 46 h 493"/>
                  <a:gd name="T24" fmla="*/ 22 w 405"/>
                  <a:gd name="T25" fmla="*/ 89 h 493"/>
                  <a:gd name="T26" fmla="*/ 0 w 405"/>
                  <a:gd name="T27" fmla="*/ 166 h 493"/>
                  <a:gd name="T28" fmla="*/ 8 w 405"/>
                  <a:gd name="T29" fmla="*/ 256 h 493"/>
                  <a:gd name="T30" fmla="*/ 44 w 405"/>
                  <a:gd name="T31" fmla="*/ 347 h 493"/>
                  <a:gd name="T32" fmla="*/ 92 w 405"/>
                  <a:gd name="T33" fmla="*/ 424 h 493"/>
                  <a:gd name="T34" fmla="*/ 140 w 405"/>
                  <a:gd name="T35" fmla="*/ 472 h 493"/>
                  <a:gd name="T36" fmla="*/ 198 w 405"/>
                  <a:gd name="T37" fmla="*/ 492 h 4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05" h="493">
                    <a:moveTo>
                      <a:pt x="198" y="492"/>
                    </a:moveTo>
                    <a:lnTo>
                      <a:pt x="262" y="472"/>
                    </a:lnTo>
                    <a:lnTo>
                      <a:pt x="310" y="421"/>
                    </a:lnTo>
                    <a:lnTo>
                      <a:pt x="354" y="357"/>
                    </a:lnTo>
                    <a:lnTo>
                      <a:pt x="397" y="251"/>
                    </a:lnTo>
                    <a:lnTo>
                      <a:pt x="404" y="163"/>
                    </a:lnTo>
                    <a:lnTo>
                      <a:pt x="384" y="89"/>
                    </a:lnTo>
                    <a:lnTo>
                      <a:pt x="354" y="46"/>
                    </a:lnTo>
                    <a:lnTo>
                      <a:pt x="297" y="14"/>
                    </a:lnTo>
                    <a:lnTo>
                      <a:pt x="203" y="0"/>
                    </a:lnTo>
                    <a:lnTo>
                      <a:pt x="109" y="12"/>
                    </a:lnTo>
                    <a:lnTo>
                      <a:pt x="50" y="46"/>
                    </a:lnTo>
                    <a:lnTo>
                      <a:pt x="22" y="89"/>
                    </a:lnTo>
                    <a:lnTo>
                      <a:pt x="0" y="166"/>
                    </a:lnTo>
                    <a:lnTo>
                      <a:pt x="8" y="256"/>
                    </a:lnTo>
                    <a:lnTo>
                      <a:pt x="44" y="347"/>
                    </a:lnTo>
                    <a:lnTo>
                      <a:pt x="92" y="424"/>
                    </a:lnTo>
                    <a:lnTo>
                      <a:pt x="140" y="472"/>
                    </a:lnTo>
                    <a:lnTo>
                      <a:pt x="198" y="492"/>
                    </a:lnTo>
                  </a:path>
                </a:pathLst>
              </a:custGeom>
              <a:noFill/>
              <a:ln w="25400" cap="rnd" cmpd="sng">
                <a:solidFill>
                  <a:schemeClr val="accent2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grpSp>
            <p:nvGrpSpPr>
              <p:cNvPr id="35857" name="Group 17"/>
              <p:cNvGrpSpPr>
                <a:grpSpLocks/>
              </p:cNvGrpSpPr>
              <p:nvPr/>
            </p:nvGrpSpPr>
            <p:grpSpPr bwMode="auto">
              <a:xfrm>
                <a:off x="1122" y="832"/>
                <a:ext cx="299" cy="991"/>
                <a:chOff x="1122" y="832"/>
                <a:chExt cx="299" cy="991"/>
              </a:xfrm>
            </p:grpSpPr>
            <p:sp>
              <p:nvSpPr>
                <p:cNvPr id="35855" name="Freeform 15"/>
                <p:cNvSpPr>
                  <a:spLocks/>
                </p:cNvSpPr>
                <p:nvPr/>
              </p:nvSpPr>
              <p:spPr bwMode="auto">
                <a:xfrm>
                  <a:off x="1122" y="1330"/>
                  <a:ext cx="299" cy="493"/>
                </a:xfrm>
                <a:custGeom>
                  <a:avLst/>
                  <a:gdLst>
                    <a:gd name="T0" fmla="*/ 149 w 299"/>
                    <a:gd name="T1" fmla="*/ 0 h 493"/>
                    <a:gd name="T2" fmla="*/ 104 w 299"/>
                    <a:gd name="T3" fmla="*/ 19 h 493"/>
                    <a:gd name="T4" fmla="*/ 68 w 299"/>
                    <a:gd name="T5" fmla="*/ 69 h 493"/>
                    <a:gd name="T6" fmla="*/ 36 w 299"/>
                    <a:gd name="T7" fmla="*/ 134 h 493"/>
                    <a:gd name="T8" fmla="*/ 4 w 299"/>
                    <a:gd name="T9" fmla="*/ 240 h 493"/>
                    <a:gd name="T10" fmla="*/ 0 w 299"/>
                    <a:gd name="T11" fmla="*/ 328 h 493"/>
                    <a:gd name="T12" fmla="*/ 14 w 299"/>
                    <a:gd name="T13" fmla="*/ 403 h 493"/>
                    <a:gd name="T14" fmla="*/ 36 w 299"/>
                    <a:gd name="T15" fmla="*/ 446 h 493"/>
                    <a:gd name="T16" fmla="*/ 77 w 299"/>
                    <a:gd name="T17" fmla="*/ 478 h 493"/>
                    <a:gd name="T18" fmla="*/ 147 w 299"/>
                    <a:gd name="T19" fmla="*/ 492 h 493"/>
                    <a:gd name="T20" fmla="*/ 216 w 299"/>
                    <a:gd name="T21" fmla="*/ 480 h 493"/>
                    <a:gd name="T22" fmla="*/ 260 w 299"/>
                    <a:gd name="T23" fmla="*/ 446 h 493"/>
                    <a:gd name="T24" fmla="*/ 281 w 299"/>
                    <a:gd name="T25" fmla="*/ 403 h 493"/>
                    <a:gd name="T26" fmla="*/ 298 w 299"/>
                    <a:gd name="T27" fmla="*/ 326 h 493"/>
                    <a:gd name="T28" fmla="*/ 291 w 299"/>
                    <a:gd name="T29" fmla="*/ 235 h 493"/>
                    <a:gd name="T30" fmla="*/ 265 w 299"/>
                    <a:gd name="T31" fmla="*/ 144 h 493"/>
                    <a:gd name="T32" fmla="*/ 229 w 299"/>
                    <a:gd name="T33" fmla="*/ 67 h 493"/>
                    <a:gd name="T34" fmla="*/ 193 w 299"/>
                    <a:gd name="T35" fmla="*/ 19 h 493"/>
                    <a:gd name="T36" fmla="*/ 149 w 299"/>
                    <a:gd name="T37" fmla="*/ 0 h 49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299" h="493">
                      <a:moveTo>
                        <a:pt x="149" y="0"/>
                      </a:moveTo>
                      <a:lnTo>
                        <a:pt x="104" y="19"/>
                      </a:lnTo>
                      <a:lnTo>
                        <a:pt x="68" y="69"/>
                      </a:lnTo>
                      <a:lnTo>
                        <a:pt x="36" y="134"/>
                      </a:lnTo>
                      <a:lnTo>
                        <a:pt x="4" y="240"/>
                      </a:lnTo>
                      <a:lnTo>
                        <a:pt x="0" y="328"/>
                      </a:lnTo>
                      <a:lnTo>
                        <a:pt x="14" y="403"/>
                      </a:lnTo>
                      <a:lnTo>
                        <a:pt x="36" y="446"/>
                      </a:lnTo>
                      <a:lnTo>
                        <a:pt x="77" y="478"/>
                      </a:lnTo>
                      <a:lnTo>
                        <a:pt x="147" y="492"/>
                      </a:lnTo>
                      <a:lnTo>
                        <a:pt x="216" y="480"/>
                      </a:lnTo>
                      <a:lnTo>
                        <a:pt x="260" y="446"/>
                      </a:lnTo>
                      <a:lnTo>
                        <a:pt x="281" y="403"/>
                      </a:lnTo>
                      <a:lnTo>
                        <a:pt x="298" y="326"/>
                      </a:lnTo>
                      <a:lnTo>
                        <a:pt x="291" y="235"/>
                      </a:lnTo>
                      <a:lnTo>
                        <a:pt x="265" y="144"/>
                      </a:lnTo>
                      <a:lnTo>
                        <a:pt x="229" y="67"/>
                      </a:lnTo>
                      <a:lnTo>
                        <a:pt x="193" y="19"/>
                      </a:lnTo>
                      <a:lnTo>
                        <a:pt x="149" y="0"/>
                      </a:lnTo>
                    </a:path>
                  </a:pathLst>
                </a:custGeom>
                <a:solidFill>
                  <a:schemeClr val="tx2"/>
                </a:solidFill>
                <a:ln w="12700" cap="rnd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35856" name="Freeform 16"/>
                <p:cNvSpPr>
                  <a:spLocks/>
                </p:cNvSpPr>
                <p:nvPr/>
              </p:nvSpPr>
              <p:spPr bwMode="auto">
                <a:xfrm>
                  <a:off x="1122" y="832"/>
                  <a:ext cx="299" cy="493"/>
                </a:xfrm>
                <a:custGeom>
                  <a:avLst/>
                  <a:gdLst>
                    <a:gd name="T0" fmla="*/ 148 w 299"/>
                    <a:gd name="T1" fmla="*/ 492 h 493"/>
                    <a:gd name="T2" fmla="*/ 193 w 299"/>
                    <a:gd name="T3" fmla="*/ 472 h 493"/>
                    <a:gd name="T4" fmla="*/ 229 w 299"/>
                    <a:gd name="T5" fmla="*/ 422 h 493"/>
                    <a:gd name="T6" fmla="*/ 261 w 299"/>
                    <a:gd name="T7" fmla="*/ 357 h 493"/>
                    <a:gd name="T8" fmla="*/ 293 w 299"/>
                    <a:gd name="T9" fmla="*/ 252 h 493"/>
                    <a:gd name="T10" fmla="*/ 298 w 299"/>
                    <a:gd name="T11" fmla="*/ 163 h 493"/>
                    <a:gd name="T12" fmla="*/ 283 w 299"/>
                    <a:gd name="T13" fmla="*/ 88 h 493"/>
                    <a:gd name="T14" fmla="*/ 261 w 299"/>
                    <a:gd name="T15" fmla="*/ 45 h 493"/>
                    <a:gd name="T16" fmla="*/ 220 w 299"/>
                    <a:gd name="T17" fmla="*/ 13 h 493"/>
                    <a:gd name="T18" fmla="*/ 150 w 299"/>
                    <a:gd name="T19" fmla="*/ 0 h 493"/>
                    <a:gd name="T20" fmla="*/ 81 w 299"/>
                    <a:gd name="T21" fmla="*/ 12 h 493"/>
                    <a:gd name="T22" fmla="*/ 37 w 299"/>
                    <a:gd name="T23" fmla="*/ 45 h 493"/>
                    <a:gd name="T24" fmla="*/ 16 w 299"/>
                    <a:gd name="T25" fmla="*/ 88 h 493"/>
                    <a:gd name="T26" fmla="*/ 0 w 299"/>
                    <a:gd name="T27" fmla="*/ 165 h 493"/>
                    <a:gd name="T28" fmla="*/ 6 w 299"/>
                    <a:gd name="T29" fmla="*/ 256 h 493"/>
                    <a:gd name="T30" fmla="*/ 32 w 299"/>
                    <a:gd name="T31" fmla="*/ 348 h 493"/>
                    <a:gd name="T32" fmla="*/ 68 w 299"/>
                    <a:gd name="T33" fmla="*/ 424 h 493"/>
                    <a:gd name="T34" fmla="*/ 104 w 299"/>
                    <a:gd name="T35" fmla="*/ 472 h 493"/>
                    <a:gd name="T36" fmla="*/ 148 w 299"/>
                    <a:gd name="T37" fmla="*/ 492 h 49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299" h="493">
                      <a:moveTo>
                        <a:pt x="148" y="492"/>
                      </a:moveTo>
                      <a:lnTo>
                        <a:pt x="193" y="472"/>
                      </a:lnTo>
                      <a:lnTo>
                        <a:pt x="229" y="422"/>
                      </a:lnTo>
                      <a:lnTo>
                        <a:pt x="261" y="357"/>
                      </a:lnTo>
                      <a:lnTo>
                        <a:pt x="293" y="252"/>
                      </a:lnTo>
                      <a:lnTo>
                        <a:pt x="298" y="163"/>
                      </a:lnTo>
                      <a:lnTo>
                        <a:pt x="283" y="88"/>
                      </a:lnTo>
                      <a:lnTo>
                        <a:pt x="261" y="45"/>
                      </a:lnTo>
                      <a:lnTo>
                        <a:pt x="220" y="13"/>
                      </a:lnTo>
                      <a:lnTo>
                        <a:pt x="150" y="0"/>
                      </a:lnTo>
                      <a:lnTo>
                        <a:pt x="81" y="12"/>
                      </a:lnTo>
                      <a:lnTo>
                        <a:pt x="37" y="45"/>
                      </a:lnTo>
                      <a:lnTo>
                        <a:pt x="16" y="88"/>
                      </a:lnTo>
                      <a:lnTo>
                        <a:pt x="0" y="165"/>
                      </a:lnTo>
                      <a:lnTo>
                        <a:pt x="6" y="256"/>
                      </a:lnTo>
                      <a:lnTo>
                        <a:pt x="32" y="348"/>
                      </a:lnTo>
                      <a:lnTo>
                        <a:pt x="68" y="424"/>
                      </a:lnTo>
                      <a:lnTo>
                        <a:pt x="104" y="472"/>
                      </a:lnTo>
                      <a:lnTo>
                        <a:pt x="148" y="492"/>
                      </a:lnTo>
                    </a:path>
                  </a:pathLst>
                </a:custGeom>
                <a:solidFill>
                  <a:schemeClr val="tx2"/>
                </a:solidFill>
                <a:ln w="12700" cap="rnd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sp>
            <p:nvSpPr>
              <p:cNvPr id="35858" name="Freeform 18" descr="Outlined diamond"/>
              <p:cNvSpPr>
                <a:spLocks/>
              </p:cNvSpPr>
              <p:nvPr/>
            </p:nvSpPr>
            <p:spPr bwMode="auto">
              <a:xfrm>
                <a:off x="1123" y="1602"/>
                <a:ext cx="299" cy="221"/>
              </a:xfrm>
              <a:custGeom>
                <a:avLst/>
                <a:gdLst>
                  <a:gd name="T0" fmla="*/ 153 w 299"/>
                  <a:gd name="T1" fmla="*/ 0 h 221"/>
                  <a:gd name="T2" fmla="*/ 120 w 299"/>
                  <a:gd name="T3" fmla="*/ 0 h 221"/>
                  <a:gd name="T4" fmla="*/ 78 w 299"/>
                  <a:gd name="T5" fmla="*/ 6 h 221"/>
                  <a:gd name="T6" fmla="*/ 46 w 299"/>
                  <a:gd name="T7" fmla="*/ 19 h 221"/>
                  <a:gd name="T8" fmla="*/ 17 w 299"/>
                  <a:gd name="T9" fmla="*/ 33 h 221"/>
                  <a:gd name="T10" fmla="*/ 0 w 299"/>
                  <a:gd name="T11" fmla="*/ 48 h 221"/>
                  <a:gd name="T12" fmla="*/ 14 w 299"/>
                  <a:gd name="T13" fmla="*/ 131 h 221"/>
                  <a:gd name="T14" fmla="*/ 36 w 299"/>
                  <a:gd name="T15" fmla="*/ 174 h 221"/>
                  <a:gd name="T16" fmla="*/ 77 w 299"/>
                  <a:gd name="T17" fmla="*/ 206 h 221"/>
                  <a:gd name="T18" fmla="*/ 147 w 299"/>
                  <a:gd name="T19" fmla="*/ 220 h 221"/>
                  <a:gd name="T20" fmla="*/ 216 w 299"/>
                  <a:gd name="T21" fmla="*/ 208 h 221"/>
                  <a:gd name="T22" fmla="*/ 260 w 299"/>
                  <a:gd name="T23" fmla="*/ 174 h 221"/>
                  <a:gd name="T24" fmla="*/ 281 w 299"/>
                  <a:gd name="T25" fmla="*/ 131 h 221"/>
                  <a:gd name="T26" fmla="*/ 298 w 299"/>
                  <a:gd name="T27" fmla="*/ 54 h 221"/>
                  <a:gd name="T28" fmla="*/ 289 w 299"/>
                  <a:gd name="T29" fmla="*/ 36 h 221"/>
                  <a:gd name="T30" fmla="*/ 261 w 299"/>
                  <a:gd name="T31" fmla="*/ 19 h 221"/>
                  <a:gd name="T32" fmla="*/ 232 w 299"/>
                  <a:gd name="T33" fmla="*/ 12 h 221"/>
                  <a:gd name="T34" fmla="*/ 198 w 299"/>
                  <a:gd name="T35" fmla="*/ 4 h 221"/>
                  <a:gd name="T36" fmla="*/ 153 w 299"/>
                  <a:gd name="T37" fmla="*/ 0 h 2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99" h="221">
                    <a:moveTo>
                      <a:pt x="153" y="0"/>
                    </a:moveTo>
                    <a:lnTo>
                      <a:pt x="120" y="0"/>
                    </a:lnTo>
                    <a:lnTo>
                      <a:pt x="78" y="6"/>
                    </a:lnTo>
                    <a:lnTo>
                      <a:pt x="46" y="19"/>
                    </a:lnTo>
                    <a:lnTo>
                      <a:pt x="17" y="33"/>
                    </a:lnTo>
                    <a:lnTo>
                      <a:pt x="0" y="48"/>
                    </a:lnTo>
                    <a:lnTo>
                      <a:pt x="14" y="131"/>
                    </a:lnTo>
                    <a:lnTo>
                      <a:pt x="36" y="174"/>
                    </a:lnTo>
                    <a:lnTo>
                      <a:pt x="77" y="206"/>
                    </a:lnTo>
                    <a:lnTo>
                      <a:pt x="147" y="220"/>
                    </a:lnTo>
                    <a:lnTo>
                      <a:pt x="216" y="208"/>
                    </a:lnTo>
                    <a:lnTo>
                      <a:pt x="260" y="174"/>
                    </a:lnTo>
                    <a:lnTo>
                      <a:pt x="281" y="131"/>
                    </a:lnTo>
                    <a:lnTo>
                      <a:pt x="298" y="54"/>
                    </a:lnTo>
                    <a:lnTo>
                      <a:pt x="289" y="36"/>
                    </a:lnTo>
                    <a:lnTo>
                      <a:pt x="261" y="19"/>
                    </a:lnTo>
                    <a:lnTo>
                      <a:pt x="232" y="12"/>
                    </a:lnTo>
                    <a:lnTo>
                      <a:pt x="198" y="4"/>
                    </a:lnTo>
                    <a:lnTo>
                      <a:pt x="153" y="0"/>
                    </a:lnTo>
                  </a:path>
                </a:pathLst>
              </a:custGeom>
              <a:pattFill prst="openDmnd">
                <a:fgClr>
                  <a:srgbClr val="00FF99"/>
                </a:fgClr>
                <a:bgClr>
                  <a:schemeClr val="bg1"/>
                </a:bgClr>
              </a:pattFill>
              <a:ln w="12700" cap="rnd" cmpd="sng">
                <a:solidFill>
                  <a:schemeClr val="hlink"/>
                </a:solidFill>
                <a:prstDash val="solid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5859" name="Freeform 19" descr="Outlined diamond"/>
              <p:cNvSpPr>
                <a:spLocks/>
              </p:cNvSpPr>
              <p:nvPr/>
            </p:nvSpPr>
            <p:spPr bwMode="auto">
              <a:xfrm>
                <a:off x="831" y="2231"/>
                <a:ext cx="273" cy="291"/>
              </a:xfrm>
              <a:custGeom>
                <a:avLst/>
                <a:gdLst>
                  <a:gd name="T0" fmla="*/ 59 w 273"/>
                  <a:gd name="T1" fmla="*/ 203 h 291"/>
                  <a:gd name="T2" fmla="*/ 89 w 273"/>
                  <a:gd name="T3" fmla="*/ 230 h 291"/>
                  <a:gd name="T4" fmla="*/ 118 w 273"/>
                  <a:gd name="T5" fmla="*/ 256 h 291"/>
                  <a:gd name="T6" fmla="*/ 148 w 273"/>
                  <a:gd name="T7" fmla="*/ 275 h 291"/>
                  <a:gd name="T8" fmla="*/ 183 w 273"/>
                  <a:gd name="T9" fmla="*/ 290 h 291"/>
                  <a:gd name="T10" fmla="*/ 220 w 273"/>
                  <a:gd name="T11" fmla="*/ 257 h 291"/>
                  <a:gd name="T12" fmla="*/ 252 w 273"/>
                  <a:gd name="T13" fmla="*/ 213 h 291"/>
                  <a:gd name="T14" fmla="*/ 272 w 273"/>
                  <a:gd name="T15" fmla="*/ 169 h 291"/>
                  <a:gd name="T16" fmla="*/ 268 w 273"/>
                  <a:gd name="T17" fmla="*/ 116 h 291"/>
                  <a:gd name="T18" fmla="*/ 232 w 273"/>
                  <a:gd name="T19" fmla="*/ 56 h 291"/>
                  <a:gd name="T20" fmla="*/ 177 w 273"/>
                  <a:gd name="T21" fmla="*/ 11 h 291"/>
                  <a:gd name="T22" fmla="*/ 125 w 273"/>
                  <a:gd name="T23" fmla="*/ 0 h 291"/>
                  <a:gd name="T24" fmla="*/ 78 w 273"/>
                  <a:gd name="T25" fmla="*/ 11 h 291"/>
                  <a:gd name="T26" fmla="*/ 30 w 273"/>
                  <a:gd name="T27" fmla="*/ 38 h 291"/>
                  <a:gd name="T28" fmla="*/ 0 w 273"/>
                  <a:gd name="T29" fmla="*/ 60 h 291"/>
                  <a:gd name="T30" fmla="*/ 3 w 273"/>
                  <a:gd name="T31" fmla="*/ 102 h 291"/>
                  <a:gd name="T32" fmla="*/ 12 w 273"/>
                  <a:gd name="T33" fmla="*/ 142 h 291"/>
                  <a:gd name="T34" fmla="*/ 43 w 273"/>
                  <a:gd name="T35" fmla="*/ 177 h 291"/>
                  <a:gd name="T36" fmla="*/ 59 w 273"/>
                  <a:gd name="T37" fmla="*/ 203 h 2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73" h="291">
                    <a:moveTo>
                      <a:pt x="59" y="203"/>
                    </a:moveTo>
                    <a:lnTo>
                      <a:pt x="89" y="230"/>
                    </a:lnTo>
                    <a:lnTo>
                      <a:pt x="118" y="256"/>
                    </a:lnTo>
                    <a:lnTo>
                      <a:pt x="148" y="275"/>
                    </a:lnTo>
                    <a:lnTo>
                      <a:pt x="183" y="290"/>
                    </a:lnTo>
                    <a:lnTo>
                      <a:pt x="220" y="257"/>
                    </a:lnTo>
                    <a:lnTo>
                      <a:pt x="252" y="213"/>
                    </a:lnTo>
                    <a:lnTo>
                      <a:pt x="272" y="169"/>
                    </a:lnTo>
                    <a:lnTo>
                      <a:pt x="268" y="116"/>
                    </a:lnTo>
                    <a:lnTo>
                      <a:pt x="232" y="56"/>
                    </a:lnTo>
                    <a:lnTo>
                      <a:pt x="177" y="11"/>
                    </a:lnTo>
                    <a:lnTo>
                      <a:pt x="125" y="0"/>
                    </a:lnTo>
                    <a:lnTo>
                      <a:pt x="78" y="11"/>
                    </a:lnTo>
                    <a:lnTo>
                      <a:pt x="30" y="38"/>
                    </a:lnTo>
                    <a:lnTo>
                      <a:pt x="0" y="60"/>
                    </a:lnTo>
                    <a:lnTo>
                      <a:pt x="3" y="102"/>
                    </a:lnTo>
                    <a:lnTo>
                      <a:pt x="12" y="142"/>
                    </a:lnTo>
                    <a:lnTo>
                      <a:pt x="43" y="177"/>
                    </a:lnTo>
                    <a:lnTo>
                      <a:pt x="59" y="203"/>
                    </a:lnTo>
                  </a:path>
                </a:pathLst>
              </a:custGeom>
              <a:pattFill prst="openDmnd">
                <a:fgClr>
                  <a:srgbClr val="00FF99"/>
                </a:fgClr>
                <a:bgClr>
                  <a:schemeClr val="bg1"/>
                </a:bgClr>
              </a:pattFill>
              <a:ln w="12700" cap="rnd" cmpd="sng">
                <a:solidFill>
                  <a:schemeClr val="hlink"/>
                </a:solidFill>
                <a:prstDash val="solid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5860" name="Freeform 20" descr="Outlined diamond"/>
              <p:cNvSpPr>
                <a:spLocks/>
              </p:cNvSpPr>
              <p:nvPr/>
            </p:nvSpPr>
            <p:spPr bwMode="auto">
              <a:xfrm>
                <a:off x="1538" y="2063"/>
                <a:ext cx="229" cy="305"/>
              </a:xfrm>
              <a:custGeom>
                <a:avLst/>
                <a:gdLst>
                  <a:gd name="T0" fmla="*/ 215 w 229"/>
                  <a:gd name="T1" fmla="*/ 201 h 305"/>
                  <a:gd name="T2" fmla="*/ 205 w 229"/>
                  <a:gd name="T3" fmla="*/ 243 h 305"/>
                  <a:gd name="T4" fmla="*/ 176 w 229"/>
                  <a:gd name="T5" fmla="*/ 300 h 305"/>
                  <a:gd name="T6" fmla="*/ 151 w 229"/>
                  <a:gd name="T7" fmla="*/ 304 h 305"/>
                  <a:gd name="T8" fmla="*/ 145 w 229"/>
                  <a:gd name="T9" fmla="*/ 278 h 305"/>
                  <a:gd name="T10" fmla="*/ 137 w 229"/>
                  <a:gd name="T11" fmla="*/ 252 h 305"/>
                  <a:gd name="T12" fmla="*/ 125 w 229"/>
                  <a:gd name="T13" fmla="*/ 220 h 305"/>
                  <a:gd name="T14" fmla="*/ 113 w 229"/>
                  <a:gd name="T15" fmla="*/ 198 h 305"/>
                  <a:gd name="T16" fmla="*/ 95 w 229"/>
                  <a:gd name="T17" fmla="*/ 168 h 305"/>
                  <a:gd name="T18" fmla="*/ 68 w 229"/>
                  <a:gd name="T19" fmla="*/ 140 h 305"/>
                  <a:gd name="T20" fmla="*/ 36 w 229"/>
                  <a:gd name="T21" fmla="*/ 116 h 305"/>
                  <a:gd name="T22" fmla="*/ 0 w 229"/>
                  <a:gd name="T23" fmla="*/ 96 h 305"/>
                  <a:gd name="T24" fmla="*/ 18 w 229"/>
                  <a:gd name="T25" fmla="*/ 46 h 305"/>
                  <a:gd name="T26" fmla="*/ 58 w 229"/>
                  <a:gd name="T27" fmla="*/ 12 h 305"/>
                  <a:gd name="T28" fmla="*/ 105 w 229"/>
                  <a:gd name="T29" fmla="*/ 0 h 305"/>
                  <a:gd name="T30" fmla="*/ 127 w 229"/>
                  <a:gd name="T31" fmla="*/ 1 h 305"/>
                  <a:gd name="T32" fmla="*/ 164 w 229"/>
                  <a:gd name="T33" fmla="*/ 25 h 305"/>
                  <a:gd name="T34" fmla="*/ 197 w 229"/>
                  <a:gd name="T35" fmla="*/ 59 h 305"/>
                  <a:gd name="T36" fmla="*/ 215 w 229"/>
                  <a:gd name="T37" fmla="*/ 96 h 305"/>
                  <a:gd name="T38" fmla="*/ 228 w 229"/>
                  <a:gd name="T39" fmla="*/ 142 h 305"/>
                  <a:gd name="T40" fmla="*/ 215 w 229"/>
                  <a:gd name="T41" fmla="*/ 201 h 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29" h="305">
                    <a:moveTo>
                      <a:pt x="215" y="201"/>
                    </a:moveTo>
                    <a:lnTo>
                      <a:pt x="205" y="243"/>
                    </a:lnTo>
                    <a:lnTo>
                      <a:pt x="176" y="300"/>
                    </a:lnTo>
                    <a:lnTo>
                      <a:pt x="151" y="304"/>
                    </a:lnTo>
                    <a:lnTo>
                      <a:pt x="145" y="278"/>
                    </a:lnTo>
                    <a:lnTo>
                      <a:pt x="137" y="252"/>
                    </a:lnTo>
                    <a:lnTo>
                      <a:pt x="125" y="220"/>
                    </a:lnTo>
                    <a:lnTo>
                      <a:pt x="113" y="198"/>
                    </a:lnTo>
                    <a:lnTo>
                      <a:pt x="95" y="168"/>
                    </a:lnTo>
                    <a:lnTo>
                      <a:pt x="68" y="140"/>
                    </a:lnTo>
                    <a:lnTo>
                      <a:pt x="36" y="116"/>
                    </a:lnTo>
                    <a:lnTo>
                      <a:pt x="0" y="96"/>
                    </a:lnTo>
                    <a:lnTo>
                      <a:pt x="18" y="46"/>
                    </a:lnTo>
                    <a:lnTo>
                      <a:pt x="58" y="12"/>
                    </a:lnTo>
                    <a:lnTo>
                      <a:pt x="105" y="0"/>
                    </a:lnTo>
                    <a:lnTo>
                      <a:pt x="127" y="1"/>
                    </a:lnTo>
                    <a:lnTo>
                      <a:pt x="164" y="25"/>
                    </a:lnTo>
                    <a:lnTo>
                      <a:pt x="197" y="59"/>
                    </a:lnTo>
                    <a:lnTo>
                      <a:pt x="215" y="96"/>
                    </a:lnTo>
                    <a:lnTo>
                      <a:pt x="228" y="142"/>
                    </a:lnTo>
                    <a:lnTo>
                      <a:pt x="215" y="201"/>
                    </a:lnTo>
                  </a:path>
                </a:pathLst>
              </a:custGeom>
              <a:pattFill prst="openDmnd">
                <a:fgClr>
                  <a:srgbClr val="00FF99"/>
                </a:fgClr>
                <a:bgClr>
                  <a:schemeClr val="bg1"/>
                </a:bgClr>
              </a:pattFill>
              <a:ln w="12700" cap="rnd" cmpd="sng">
                <a:solidFill>
                  <a:schemeClr val="hlink"/>
                </a:solidFill>
                <a:prstDash val="solid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5861" name="Freeform 21"/>
              <p:cNvSpPr>
                <a:spLocks/>
              </p:cNvSpPr>
              <p:nvPr/>
            </p:nvSpPr>
            <p:spPr bwMode="auto">
              <a:xfrm>
                <a:off x="1253" y="2099"/>
                <a:ext cx="434" cy="468"/>
              </a:xfrm>
              <a:custGeom>
                <a:avLst/>
                <a:gdLst>
                  <a:gd name="T0" fmla="*/ 45 w 434"/>
                  <a:gd name="T1" fmla="*/ 21 h 468"/>
                  <a:gd name="T2" fmla="*/ 106 w 434"/>
                  <a:gd name="T3" fmla="*/ 0 h 468"/>
                  <a:gd name="T4" fmla="*/ 176 w 434"/>
                  <a:gd name="T5" fmla="*/ 9 h 468"/>
                  <a:gd name="T6" fmla="*/ 248 w 434"/>
                  <a:gd name="T7" fmla="*/ 37 h 468"/>
                  <a:gd name="T8" fmla="*/ 344 w 434"/>
                  <a:gd name="T9" fmla="*/ 96 h 468"/>
                  <a:gd name="T10" fmla="*/ 403 w 434"/>
                  <a:gd name="T11" fmla="*/ 162 h 468"/>
                  <a:gd name="T12" fmla="*/ 432 w 434"/>
                  <a:gd name="T13" fmla="*/ 235 h 468"/>
                  <a:gd name="T14" fmla="*/ 433 w 434"/>
                  <a:gd name="T15" fmla="*/ 287 h 468"/>
                  <a:gd name="T16" fmla="*/ 411 w 434"/>
                  <a:gd name="T17" fmla="*/ 343 h 468"/>
                  <a:gd name="T18" fmla="*/ 342 w 434"/>
                  <a:gd name="T19" fmla="*/ 411 h 468"/>
                  <a:gd name="T20" fmla="*/ 260 w 434"/>
                  <a:gd name="T21" fmla="*/ 459 h 468"/>
                  <a:gd name="T22" fmla="*/ 192 w 434"/>
                  <a:gd name="T23" fmla="*/ 467 h 468"/>
                  <a:gd name="T24" fmla="*/ 144 w 434"/>
                  <a:gd name="T25" fmla="*/ 451 h 468"/>
                  <a:gd name="T26" fmla="*/ 80 w 434"/>
                  <a:gd name="T27" fmla="*/ 404 h 468"/>
                  <a:gd name="T28" fmla="*/ 32 w 434"/>
                  <a:gd name="T29" fmla="*/ 326 h 468"/>
                  <a:gd name="T30" fmla="*/ 8 w 434"/>
                  <a:gd name="T31" fmla="*/ 231 h 468"/>
                  <a:gd name="T32" fmla="*/ 0 w 434"/>
                  <a:gd name="T33" fmla="*/ 139 h 468"/>
                  <a:gd name="T34" fmla="*/ 10 w 434"/>
                  <a:gd name="T35" fmla="*/ 71 h 468"/>
                  <a:gd name="T36" fmla="*/ 45 w 434"/>
                  <a:gd name="T37" fmla="*/ 21 h 4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34" h="468">
                    <a:moveTo>
                      <a:pt x="45" y="21"/>
                    </a:moveTo>
                    <a:lnTo>
                      <a:pt x="106" y="0"/>
                    </a:lnTo>
                    <a:lnTo>
                      <a:pt x="176" y="9"/>
                    </a:lnTo>
                    <a:lnTo>
                      <a:pt x="248" y="37"/>
                    </a:lnTo>
                    <a:lnTo>
                      <a:pt x="344" y="96"/>
                    </a:lnTo>
                    <a:lnTo>
                      <a:pt x="403" y="162"/>
                    </a:lnTo>
                    <a:lnTo>
                      <a:pt x="432" y="235"/>
                    </a:lnTo>
                    <a:lnTo>
                      <a:pt x="433" y="287"/>
                    </a:lnTo>
                    <a:lnTo>
                      <a:pt x="411" y="343"/>
                    </a:lnTo>
                    <a:lnTo>
                      <a:pt x="342" y="411"/>
                    </a:lnTo>
                    <a:lnTo>
                      <a:pt x="260" y="459"/>
                    </a:lnTo>
                    <a:lnTo>
                      <a:pt x="192" y="467"/>
                    </a:lnTo>
                    <a:lnTo>
                      <a:pt x="144" y="451"/>
                    </a:lnTo>
                    <a:lnTo>
                      <a:pt x="80" y="404"/>
                    </a:lnTo>
                    <a:lnTo>
                      <a:pt x="32" y="326"/>
                    </a:lnTo>
                    <a:lnTo>
                      <a:pt x="8" y="231"/>
                    </a:lnTo>
                    <a:lnTo>
                      <a:pt x="0" y="139"/>
                    </a:lnTo>
                    <a:lnTo>
                      <a:pt x="10" y="71"/>
                    </a:lnTo>
                    <a:lnTo>
                      <a:pt x="45" y="21"/>
                    </a:lnTo>
                  </a:path>
                </a:pathLst>
              </a:custGeom>
              <a:solidFill>
                <a:schemeClr val="bg1"/>
              </a:solidFill>
              <a:ln w="25400" cap="rnd" cmpd="sng">
                <a:solidFill>
                  <a:srgbClr val="FF99CC"/>
                </a:solidFill>
                <a:prstDash val="solid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5862" name="Freeform 22" descr="Outlined diamond"/>
              <p:cNvSpPr>
                <a:spLocks/>
              </p:cNvSpPr>
              <p:nvPr/>
            </p:nvSpPr>
            <p:spPr bwMode="auto">
              <a:xfrm>
                <a:off x="1420" y="2309"/>
                <a:ext cx="267" cy="259"/>
              </a:xfrm>
              <a:custGeom>
                <a:avLst/>
                <a:gdLst>
                  <a:gd name="T0" fmla="*/ 187 w 267"/>
                  <a:gd name="T1" fmla="*/ 195 h 259"/>
                  <a:gd name="T2" fmla="*/ 160 w 267"/>
                  <a:gd name="T3" fmla="*/ 214 h 259"/>
                  <a:gd name="T4" fmla="*/ 136 w 267"/>
                  <a:gd name="T5" fmla="*/ 230 h 259"/>
                  <a:gd name="T6" fmla="*/ 114 w 267"/>
                  <a:gd name="T7" fmla="*/ 243 h 259"/>
                  <a:gd name="T8" fmla="*/ 80 w 267"/>
                  <a:gd name="T9" fmla="*/ 254 h 259"/>
                  <a:gd name="T10" fmla="*/ 50 w 267"/>
                  <a:gd name="T11" fmla="*/ 258 h 259"/>
                  <a:gd name="T12" fmla="*/ 13 w 267"/>
                  <a:gd name="T13" fmla="*/ 196 h 259"/>
                  <a:gd name="T14" fmla="*/ 0 w 267"/>
                  <a:gd name="T15" fmla="*/ 149 h 259"/>
                  <a:gd name="T16" fmla="*/ 9 w 267"/>
                  <a:gd name="T17" fmla="*/ 98 h 259"/>
                  <a:gd name="T18" fmla="*/ 53 w 267"/>
                  <a:gd name="T19" fmla="*/ 41 h 259"/>
                  <a:gd name="T20" fmla="*/ 112 w 267"/>
                  <a:gd name="T21" fmla="*/ 4 h 259"/>
                  <a:gd name="T22" fmla="*/ 166 w 267"/>
                  <a:gd name="T23" fmla="*/ 0 h 259"/>
                  <a:gd name="T24" fmla="*/ 210 w 267"/>
                  <a:gd name="T25" fmla="*/ 16 h 259"/>
                  <a:gd name="T26" fmla="*/ 266 w 267"/>
                  <a:gd name="T27" fmla="*/ 60 h 259"/>
                  <a:gd name="T28" fmla="*/ 262 w 267"/>
                  <a:gd name="T29" fmla="*/ 91 h 259"/>
                  <a:gd name="T30" fmla="*/ 253 w 267"/>
                  <a:gd name="T31" fmla="*/ 124 h 259"/>
                  <a:gd name="T32" fmla="*/ 234 w 267"/>
                  <a:gd name="T33" fmla="*/ 147 h 259"/>
                  <a:gd name="T34" fmla="*/ 208 w 267"/>
                  <a:gd name="T35" fmla="*/ 174 h 259"/>
                  <a:gd name="T36" fmla="*/ 187 w 267"/>
                  <a:gd name="T37" fmla="*/ 195 h 2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67" h="259">
                    <a:moveTo>
                      <a:pt x="187" y="195"/>
                    </a:moveTo>
                    <a:lnTo>
                      <a:pt x="160" y="214"/>
                    </a:lnTo>
                    <a:lnTo>
                      <a:pt x="136" y="230"/>
                    </a:lnTo>
                    <a:lnTo>
                      <a:pt x="114" y="243"/>
                    </a:lnTo>
                    <a:lnTo>
                      <a:pt x="80" y="254"/>
                    </a:lnTo>
                    <a:lnTo>
                      <a:pt x="50" y="258"/>
                    </a:lnTo>
                    <a:lnTo>
                      <a:pt x="13" y="196"/>
                    </a:lnTo>
                    <a:lnTo>
                      <a:pt x="0" y="149"/>
                    </a:lnTo>
                    <a:lnTo>
                      <a:pt x="9" y="98"/>
                    </a:lnTo>
                    <a:lnTo>
                      <a:pt x="53" y="41"/>
                    </a:lnTo>
                    <a:lnTo>
                      <a:pt x="112" y="4"/>
                    </a:lnTo>
                    <a:lnTo>
                      <a:pt x="166" y="0"/>
                    </a:lnTo>
                    <a:lnTo>
                      <a:pt x="210" y="16"/>
                    </a:lnTo>
                    <a:lnTo>
                      <a:pt x="266" y="60"/>
                    </a:lnTo>
                    <a:lnTo>
                      <a:pt x="262" y="91"/>
                    </a:lnTo>
                    <a:lnTo>
                      <a:pt x="253" y="124"/>
                    </a:lnTo>
                    <a:lnTo>
                      <a:pt x="234" y="147"/>
                    </a:lnTo>
                    <a:lnTo>
                      <a:pt x="208" y="174"/>
                    </a:lnTo>
                    <a:lnTo>
                      <a:pt x="187" y="195"/>
                    </a:lnTo>
                  </a:path>
                </a:pathLst>
              </a:custGeom>
              <a:pattFill prst="openDmnd">
                <a:fgClr>
                  <a:srgbClr val="00FF99"/>
                </a:fgClr>
                <a:bgClr>
                  <a:schemeClr val="bg1"/>
                </a:bgClr>
              </a:pattFill>
              <a:ln w="12700" cap="rnd" cmpd="sng">
                <a:solidFill>
                  <a:schemeClr val="hlink"/>
                </a:solidFill>
                <a:prstDash val="solid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35864" name="Rectangle 24"/>
            <p:cNvSpPr>
              <a:spLocks noChangeArrowheads="1"/>
            </p:cNvSpPr>
            <p:nvPr/>
          </p:nvSpPr>
          <p:spPr bwMode="auto">
            <a:xfrm>
              <a:off x="2030" y="1029"/>
              <a:ext cx="261" cy="3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3200">
                  <a:solidFill>
                    <a:srgbClr val="FFFFFF"/>
                  </a:solidFill>
                </a:rPr>
                <a:t>_</a:t>
              </a:r>
            </a:p>
          </p:txBody>
        </p:sp>
        <p:grpSp>
          <p:nvGrpSpPr>
            <p:cNvPr id="35880" name="Group 40"/>
            <p:cNvGrpSpPr>
              <a:grpSpLocks/>
            </p:cNvGrpSpPr>
            <p:nvPr/>
          </p:nvGrpSpPr>
          <p:grpSpPr bwMode="auto">
            <a:xfrm>
              <a:off x="530" y="1142"/>
              <a:ext cx="1657" cy="1749"/>
              <a:chOff x="530" y="1142"/>
              <a:chExt cx="1657" cy="1749"/>
            </a:xfrm>
          </p:grpSpPr>
          <p:grpSp>
            <p:nvGrpSpPr>
              <p:cNvPr id="35867" name="Group 27"/>
              <p:cNvGrpSpPr>
                <a:grpSpLocks/>
              </p:cNvGrpSpPr>
              <p:nvPr/>
            </p:nvGrpSpPr>
            <p:grpSpPr bwMode="auto">
              <a:xfrm>
                <a:off x="1085" y="1934"/>
                <a:ext cx="418" cy="369"/>
                <a:chOff x="1085" y="1934"/>
                <a:chExt cx="418" cy="369"/>
              </a:xfrm>
            </p:grpSpPr>
            <p:sp>
              <p:nvSpPr>
                <p:cNvPr id="35865" name="Oval 25"/>
                <p:cNvSpPr>
                  <a:spLocks noChangeArrowheads="1"/>
                </p:cNvSpPr>
                <p:nvPr/>
              </p:nvSpPr>
              <p:spPr bwMode="auto">
                <a:xfrm>
                  <a:off x="1151" y="1972"/>
                  <a:ext cx="288" cy="288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35866" name="Rectangle 26"/>
                <p:cNvSpPr>
                  <a:spLocks noChangeArrowheads="1"/>
                </p:cNvSpPr>
                <p:nvPr/>
              </p:nvSpPr>
              <p:spPr bwMode="auto">
                <a:xfrm>
                  <a:off x="1085" y="1934"/>
                  <a:ext cx="418" cy="36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>
                  <a:spAutoFit/>
                </a:bodyPr>
                <a:lstStyle/>
                <a:p>
                  <a:pPr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3200">
                      <a:solidFill>
                        <a:srgbClr val="FFFFFF"/>
                      </a:solidFill>
                    </a:rPr>
                    <a:t>Fe</a:t>
                  </a:r>
                </a:p>
              </p:txBody>
            </p:sp>
          </p:grpSp>
          <p:grpSp>
            <p:nvGrpSpPr>
              <p:cNvPr id="35870" name="Group 30"/>
              <p:cNvGrpSpPr>
                <a:grpSpLocks/>
              </p:cNvGrpSpPr>
              <p:nvPr/>
            </p:nvGrpSpPr>
            <p:grpSpPr bwMode="auto">
              <a:xfrm>
                <a:off x="1106" y="1142"/>
                <a:ext cx="361" cy="369"/>
                <a:chOff x="1106" y="1142"/>
                <a:chExt cx="361" cy="369"/>
              </a:xfrm>
            </p:grpSpPr>
            <p:sp>
              <p:nvSpPr>
                <p:cNvPr id="35868" name="Oval 28"/>
                <p:cNvSpPr>
                  <a:spLocks noChangeArrowheads="1"/>
                </p:cNvSpPr>
                <p:nvPr/>
              </p:nvSpPr>
              <p:spPr bwMode="auto">
                <a:xfrm>
                  <a:off x="1144" y="1180"/>
                  <a:ext cx="288" cy="288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35869" name="Rectangle 29"/>
                <p:cNvSpPr>
                  <a:spLocks noChangeArrowheads="1"/>
                </p:cNvSpPr>
                <p:nvPr/>
              </p:nvSpPr>
              <p:spPr bwMode="auto">
                <a:xfrm>
                  <a:off x="1106" y="1142"/>
                  <a:ext cx="361" cy="36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>
                  <a:spAutoFit/>
                </a:bodyPr>
                <a:lstStyle/>
                <a:p>
                  <a:pPr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3200">
                      <a:solidFill>
                        <a:srgbClr val="FFFFFF"/>
                      </a:solidFill>
                    </a:rPr>
                    <a:t>Cl</a:t>
                  </a:r>
                </a:p>
              </p:txBody>
            </p:sp>
          </p:grpSp>
          <p:grpSp>
            <p:nvGrpSpPr>
              <p:cNvPr id="35873" name="Group 33"/>
              <p:cNvGrpSpPr>
                <a:grpSpLocks/>
              </p:cNvGrpSpPr>
              <p:nvPr/>
            </p:nvGrpSpPr>
            <p:grpSpPr bwMode="auto">
              <a:xfrm>
                <a:off x="1826" y="2102"/>
                <a:ext cx="361" cy="369"/>
                <a:chOff x="1826" y="2102"/>
                <a:chExt cx="361" cy="369"/>
              </a:xfrm>
            </p:grpSpPr>
            <p:sp>
              <p:nvSpPr>
                <p:cNvPr id="35871" name="Oval 31"/>
                <p:cNvSpPr>
                  <a:spLocks noChangeArrowheads="1"/>
                </p:cNvSpPr>
                <p:nvPr/>
              </p:nvSpPr>
              <p:spPr bwMode="auto">
                <a:xfrm>
                  <a:off x="1864" y="2140"/>
                  <a:ext cx="288" cy="288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35872" name="Rectangle 32"/>
                <p:cNvSpPr>
                  <a:spLocks noChangeArrowheads="1"/>
                </p:cNvSpPr>
                <p:nvPr/>
              </p:nvSpPr>
              <p:spPr bwMode="auto">
                <a:xfrm>
                  <a:off x="1826" y="2102"/>
                  <a:ext cx="361" cy="36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>
                  <a:spAutoFit/>
                </a:bodyPr>
                <a:lstStyle/>
                <a:p>
                  <a:pPr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3200">
                      <a:solidFill>
                        <a:srgbClr val="FFFFFF"/>
                      </a:solidFill>
                    </a:rPr>
                    <a:t>Cl</a:t>
                  </a:r>
                </a:p>
              </p:txBody>
            </p:sp>
          </p:grpSp>
          <p:grpSp>
            <p:nvGrpSpPr>
              <p:cNvPr id="35876" name="Group 36"/>
              <p:cNvGrpSpPr>
                <a:grpSpLocks/>
              </p:cNvGrpSpPr>
              <p:nvPr/>
            </p:nvGrpSpPr>
            <p:grpSpPr bwMode="auto">
              <a:xfrm>
                <a:off x="1622" y="2522"/>
                <a:ext cx="361" cy="369"/>
                <a:chOff x="1622" y="2522"/>
                <a:chExt cx="361" cy="369"/>
              </a:xfrm>
            </p:grpSpPr>
            <p:sp>
              <p:nvSpPr>
                <p:cNvPr id="35874" name="Oval 34"/>
                <p:cNvSpPr>
                  <a:spLocks noChangeArrowheads="1"/>
                </p:cNvSpPr>
                <p:nvPr/>
              </p:nvSpPr>
              <p:spPr bwMode="auto">
                <a:xfrm>
                  <a:off x="1660" y="2560"/>
                  <a:ext cx="288" cy="288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35875" name="Rectangle 35"/>
                <p:cNvSpPr>
                  <a:spLocks noChangeArrowheads="1"/>
                </p:cNvSpPr>
                <p:nvPr/>
              </p:nvSpPr>
              <p:spPr bwMode="auto">
                <a:xfrm>
                  <a:off x="1622" y="2522"/>
                  <a:ext cx="361" cy="36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>
                  <a:spAutoFit/>
                </a:bodyPr>
                <a:lstStyle/>
                <a:p>
                  <a:pPr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3200">
                      <a:solidFill>
                        <a:srgbClr val="FFFFFF"/>
                      </a:solidFill>
                    </a:rPr>
                    <a:t>Cl</a:t>
                  </a:r>
                </a:p>
              </p:txBody>
            </p:sp>
          </p:grpSp>
          <p:grpSp>
            <p:nvGrpSpPr>
              <p:cNvPr id="35879" name="Group 39"/>
              <p:cNvGrpSpPr>
                <a:grpSpLocks/>
              </p:cNvGrpSpPr>
              <p:nvPr/>
            </p:nvGrpSpPr>
            <p:grpSpPr bwMode="auto">
              <a:xfrm>
                <a:off x="530" y="2438"/>
                <a:ext cx="361" cy="369"/>
                <a:chOff x="530" y="2438"/>
                <a:chExt cx="361" cy="369"/>
              </a:xfrm>
            </p:grpSpPr>
            <p:sp>
              <p:nvSpPr>
                <p:cNvPr id="35877" name="Oval 37"/>
                <p:cNvSpPr>
                  <a:spLocks noChangeArrowheads="1"/>
                </p:cNvSpPr>
                <p:nvPr/>
              </p:nvSpPr>
              <p:spPr bwMode="auto">
                <a:xfrm>
                  <a:off x="568" y="2476"/>
                  <a:ext cx="288" cy="288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35878" name="Rectangle 38"/>
                <p:cNvSpPr>
                  <a:spLocks noChangeArrowheads="1"/>
                </p:cNvSpPr>
                <p:nvPr/>
              </p:nvSpPr>
              <p:spPr bwMode="auto">
                <a:xfrm>
                  <a:off x="530" y="2438"/>
                  <a:ext cx="361" cy="36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>
                  <a:spAutoFit/>
                </a:bodyPr>
                <a:lstStyle/>
                <a:p>
                  <a:pPr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3200">
                      <a:solidFill>
                        <a:srgbClr val="FFFFFF"/>
                      </a:solidFill>
                    </a:rPr>
                    <a:t>Cl</a:t>
                  </a:r>
                </a:p>
              </p:txBody>
            </p:sp>
          </p:grpSp>
        </p:grpSp>
      </p:grpSp>
      <p:grpSp>
        <p:nvGrpSpPr>
          <p:cNvPr id="35914" name="Group 74"/>
          <p:cNvGrpSpPr>
            <a:grpSpLocks/>
          </p:cNvGrpSpPr>
          <p:nvPr/>
        </p:nvGrpSpPr>
        <p:grpSpPr bwMode="auto">
          <a:xfrm>
            <a:off x="6861177" y="1374775"/>
            <a:ext cx="2643188" cy="2776538"/>
            <a:chOff x="3362" y="866"/>
            <a:chExt cx="1665" cy="1749"/>
          </a:xfrm>
        </p:grpSpPr>
        <p:grpSp>
          <p:nvGrpSpPr>
            <p:cNvPr id="35888" name="Group 48"/>
            <p:cNvGrpSpPr>
              <a:grpSpLocks/>
            </p:cNvGrpSpPr>
            <p:nvPr/>
          </p:nvGrpSpPr>
          <p:grpSpPr bwMode="auto">
            <a:xfrm>
              <a:off x="3522" y="1050"/>
              <a:ext cx="1326" cy="1386"/>
              <a:chOff x="3522" y="1050"/>
              <a:chExt cx="1326" cy="1386"/>
            </a:xfrm>
          </p:grpSpPr>
          <p:sp>
            <p:nvSpPr>
              <p:cNvPr id="35882" name="Line 42"/>
              <p:cNvSpPr>
                <a:spLocks noChangeShapeType="1"/>
              </p:cNvSpPr>
              <p:nvPr/>
            </p:nvSpPr>
            <p:spPr bwMode="auto">
              <a:xfrm>
                <a:off x="4101" y="1053"/>
                <a:ext cx="540" cy="1383"/>
              </a:xfrm>
              <a:prstGeom prst="line">
                <a:avLst/>
              </a:prstGeom>
              <a:noFill/>
              <a:ln w="25400">
                <a:solidFill>
                  <a:schemeClr val="folHlink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5883" name="Line 43"/>
              <p:cNvSpPr>
                <a:spLocks noChangeShapeType="1"/>
              </p:cNvSpPr>
              <p:nvPr/>
            </p:nvSpPr>
            <p:spPr bwMode="auto">
              <a:xfrm>
                <a:off x="4101" y="1050"/>
                <a:ext cx="747" cy="954"/>
              </a:xfrm>
              <a:prstGeom prst="line">
                <a:avLst/>
              </a:prstGeom>
              <a:noFill/>
              <a:ln w="25400">
                <a:solidFill>
                  <a:schemeClr val="folHlink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5884" name="Line 44"/>
              <p:cNvSpPr>
                <a:spLocks noChangeShapeType="1"/>
              </p:cNvSpPr>
              <p:nvPr/>
            </p:nvSpPr>
            <p:spPr bwMode="auto">
              <a:xfrm flipH="1">
                <a:off x="3525" y="1050"/>
                <a:ext cx="570" cy="1290"/>
              </a:xfrm>
              <a:prstGeom prst="line">
                <a:avLst/>
              </a:prstGeom>
              <a:noFill/>
              <a:ln w="25400">
                <a:solidFill>
                  <a:schemeClr val="folHlink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5885" name="Line 45"/>
              <p:cNvSpPr>
                <a:spLocks noChangeShapeType="1"/>
              </p:cNvSpPr>
              <p:nvPr/>
            </p:nvSpPr>
            <p:spPr bwMode="auto">
              <a:xfrm flipV="1">
                <a:off x="3528" y="2004"/>
                <a:ext cx="1320" cy="333"/>
              </a:xfrm>
              <a:prstGeom prst="line">
                <a:avLst/>
              </a:prstGeom>
              <a:noFill/>
              <a:ln w="25400">
                <a:solidFill>
                  <a:schemeClr val="folHlink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5886" name="Line 46"/>
              <p:cNvSpPr>
                <a:spLocks noChangeShapeType="1"/>
              </p:cNvSpPr>
              <p:nvPr/>
            </p:nvSpPr>
            <p:spPr bwMode="auto">
              <a:xfrm>
                <a:off x="3522" y="2337"/>
                <a:ext cx="1122" cy="99"/>
              </a:xfrm>
              <a:prstGeom prst="line">
                <a:avLst/>
              </a:prstGeom>
              <a:noFill/>
              <a:ln w="25400">
                <a:solidFill>
                  <a:schemeClr val="folHlink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5887" name="Line 47"/>
              <p:cNvSpPr>
                <a:spLocks noChangeShapeType="1"/>
              </p:cNvSpPr>
              <p:nvPr/>
            </p:nvSpPr>
            <p:spPr bwMode="auto">
              <a:xfrm flipH="1">
                <a:off x="4647" y="2007"/>
                <a:ext cx="198" cy="429"/>
              </a:xfrm>
              <a:prstGeom prst="line">
                <a:avLst/>
              </a:prstGeom>
              <a:noFill/>
              <a:ln w="25400">
                <a:solidFill>
                  <a:schemeClr val="folHlink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35913" name="Group 73"/>
            <p:cNvGrpSpPr>
              <a:grpSpLocks/>
            </p:cNvGrpSpPr>
            <p:nvPr/>
          </p:nvGrpSpPr>
          <p:grpSpPr bwMode="auto">
            <a:xfrm>
              <a:off x="3522" y="1059"/>
              <a:ext cx="1323" cy="1374"/>
              <a:chOff x="3522" y="1059"/>
              <a:chExt cx="1323" cy="1374"/>
            </a:xfrm>
          </p:grpSpPr>
          <p:sp>
            <p:nvSpPr>
              <p:cNvPr id="35889" name="Line 49"/>
              <p:cNvSpPr>
                <a:spLocks noChangeShapeType="1"/>
              </p:cNvSpPr>
              <p:nvPr/>
            </p:nvSpPr>
            <p:spPr bwMode="auto">
              <a:xfrm flipH="1" flipV="1">
                <a:off x="4101" y="1059"/>
                <a:ext cx="18" cy="77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5890" name="Line 50"/>
              <p:cNvSpPr>
                <a:spLocks noChangeShapeType="1"/>
              </p:cNvSpPr>
              <p:nvPr/>
            </p:nvSpPr>
            <p:spPr bwMode="auto">
              <a:xfrm>
                <a:off x="4119" y="1830"/>
                <a:ext cx="726" cy="16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5891" name="Line 51"/>
              <p:cNvSpPr>
                <a:spLocks noChangeShapeType="1"/>
              </p:cNvSpPr>
              <p:nvPr/>
            </p:nvSpPr>
            <p:spPr bwMode="auto">
              <a:xfrm flipH="1">
                <a:off x="3522" y="1830"/>
                <a:ext cx="594" cy="51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35892" name="Line 52"/>
              <p:cNvSpPr>
                <a:spLocks noChangeShapeType="1"/>
              </p:cNvSpPr>
              <p:nvPr/>
            </p:nvSpPr>
            <p:spPr bwMode="auto">
              <a:xfrm>
                <a:off x="4119" y="1827"/>
                <a:ext cx="522" cy="6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35909" name="Group 69"/>
            <p:cNvGrpSpPr>
              <a:grpSpLocks/>
            </p:cNvGrpSpPr>
            <p:nvPr/>
          </p:nvGrpSpPr>
          <p:grpSpPr bwMode="auto">
            <a:xfrm>
              <a:off x="3362" y="866"/>
              <a:ext cx="1657" cy="1749"/>
              <a:chOff x="3362" y="866"/>
              <a:chExt cx="1657" cy="1749"/>
            </a:xfrm>
          </p:grpSpPr>
          <p:grpSp>
            <p:nvGrpSpPr>
              <p:cNvPr id="35896" name="Group 56"/>
              <p:cNvGrpSpPr>
                <a:grpSpLocks/>
              </p:cNvGrpSpPr>
              <p:nvPr/>
            </p:nvGrpSpPr>
            <p:grpSpPr bwMode="auto">
              <a:xfrm>
                <a:off x="3917" y="1658"/>
                <a:ext cx="418" cy="369"/>
                <a:chOff x="3917" y="1658"/>
                <a:chExt cx="418" cy="369"/>
              </a:xfrm>
            </p:grpSpPr>
            <p:sp>
              <p:nvSpPr>
                <p:cNvPr id="35894" name="Oval 54"/>
                <p:cNvSpPr>
                  <a:spLocks noChangeArrowheads="1"/>
                </p:cNvSpPr>
                <p:nvPr/>
              </p:nvSpPr>
              <p:spPr bwMode="auto">
                <a:xfrm>
                  <a:off x="3983" y="1696"/>
                  <a:ext cx="288" cy="288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35895" name="Rectangle 55"/>
                <p:cNvSpPr>
                  <a:spLocks noChangeArrowheads="1"/>
                </p:cNvSpPr>
                <p:nvPr/>
              </p:nvSpPr>
              <p:spPr bwMode="auto">
                <a:xfrm>
                  <a:off x="3917" y="1658"/>
                  <a:ext cx="418" cy="36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>
                  <a:spAutoFit/>
                </a:bodyPr>
                <a:lstStyle/>
                <a:p>
                  <a:pPr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3200">
                      <a:solidFill>
                        <a:srgbClr val="FFFFFF"/>
                      </a:solidFill>
                    </a:rPr>
                    <a:t>Fe</a:t>
                  </a:r>
                </a:p>
              </p:txBody>
            </p:sp>
          </p:grpSp>
          <p:grpSp>
            <p:nvGrpSpPr>
              <p:cNvPr id="35899" name="Group 59"/>
              <p:cNvGrpSpPr>
                <a:grpSpLocks/>
              </p:cNvGrpSpPr>
              <p:nvPr/>
            </p:nvGrpSpPr>
            <p:grpSpPr bwMode="auto">
              <a:xfrm>
                <a:off x="3938" y="866"/>
                <a:ext cx="361" cy="369"/>
                <a:chOff x="3938" y="866"/>
                <a:chExt cx="361" cy="369"/>
              </a:xfrm>
            </p:grpSpPr>
            <p:sp>
              <p:nvSpPr>
                <p:cNvPr id="35897" name="Oval 57"/>
                <p:cNvSpPr>
                  <a:spLocks noChangeArrowheads="1"/>
                </p:cNvSpPr>
                <p:nvPr/>
              </p:nvSpPr>
              <p:spPr bwMode="auto">
                <a:xfrm>
                  <a:off x="3976" y="904"/>
                  <a:ext cx="288" cy="288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35898" name="Rectangle 58"/>
                <p:cNvSpPr>
                  <a:spLocks noChangeArrowheads="1"/>
                </p:cNvSpPr>
                <p:nvPr/>
              </p:nvSpPr>
              <p:spPr bwMode="auto">
                <a:xfrm>
                  <a:off x="3938" y="866"/>
                  <a:ext cx="361" cy="36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>
                  <a:spAutoFit/>
                </a:bodyPr>
                <a:lstStyle/>
                <a:p>
                  <a:pPr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3200">
                      <a:solidFill>
                        <a:srgbClr val="FFFFFF"/>
                      </a:solidFill>
                    </a:rPr>
                    <a:t>Cl</a:t>
                  </a:r>
                </a:p>
              </p:txBody>
            </p:sp>
          </p:grpSp>
          <p:grpSp>
            <p:nvGrpSpPr>
              <p:cNvPr id="35902" name="Group 62"/>
              <p:cNvGrpSpPr>
                <a:grpSpLocks/>
              </p:cNvGrpSpPr>
              <p:nvPr/>
            </p:nvGrpSpPr>
            <p:grpSpPr bwMode="auto">
              <a:xfrm>
                <a:off x="4658" y="1826"/>
                <a:ext cx="361" cy="369"/>
                <a:chOff x="4658" y="1826"/>
                <a:chExt cx="361" cy="369"/>
              </a:xfrm>
            </p:grpSpPr>
            <p:sp>
              <p:nvSpPr>
                <p:cNvPr id="35900" name="Oval 60"/>
                <p:cNvSpPr>
                  <a:spLocks noChangeArrowheads="1"/>
                </p:cNvSpPr>
                <p:nvPr/>
              </p:nvSpPr>
              <p:spPr bwMode="auto">
                <a:xfrm>
                  <a:off x="4696" y="1864"/>
                  <a:ext cx="288" cy="288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35901" name="Rectangle 61"/>
                <p:cNvSpPr>
                  <a:spLocks noChangeArrowheads="1"/>
                </p:cNvSpPr>
                <p:nvPr/>
              </p:nvSpPr>
              <p:spPr bwMode="auto">
                <a:xfrm>
                  <a:off x="4658" y="1826"/>
                  <a:ext cx="361" cy="36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>
                  <a:spAutoFit/>
                </a:bodyPr>
                <a:lstStyle/>
                <a:p>
                  <a:pPr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3200">
                      <a:solidFill>
                        <a:srgbClr val="FFFFFF"/>
                      </a:solidFill>
                    </a:rPr>
                    <a:t>Cl</a:t>
                  </a:r>
                </a:p>
              </p:txBody>
            </p:sp>
          </p:grpSp>
          <p:grpSp>
            <p:nvGrpSpPr>
              <p:cNvPr id="35905" name="Group 65"/>
              <p:cNvGrpSpPr>
                <a:grpSpLocks/>
              </p:cNvGrpSpPr>
              <p:nvPr/>
            </p:nvGrpSpPr>
            <p:grpSpPr bwMode="auto">
              <a:xfrm>
                <a:off x="4454" y="2246"/>
                <a:ext cx="361" cy="369"/>
                <a:chOff x="4454" y="2246"/>
                <a:chExt cx="361" cy="369"/>
              </a:xfrm>
            </p:grpSpPr>
            <p:sp>
              <p:nvSpPr>
                <p:cNvPr id="35903" name="Oval 63"/>
                <p:cNvSpPr>
                  <a:spLocks noChangeArrowheads="1"/>
                </p:cNvSpPr>
                <p:nvPr/>
              </p:nvSpPr>
              <p:spPr bwMode="auto">
                <a:xfrm>
                  <a:off x="4492" y="2284"/>
                  <a:ext cx="288" cy="288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35904" name="Rectangle 64"/>
                <p:cNvSpPr>
                  <a:spLocks noChangeArrowheads="1"/>
                </p:cNvSpPr>
                <p:nvPr/>
              </p:nvSpPr>
              <p:spPr bwMode="auto">
                <a:xfrm>
                  <a:off x="4454" y="2246"/>
                  <a:ext cx="361" cy="36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>
                  <a:spAutoFit/>
                </a:bodyPr>
                <a:lstStyle/>
                <a:p>
                  <a:pPr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3200">
                      <a:solidFill>
                        <a:srgbClr val="FFFFFF"/>
                      </a:solidFill>
                    </a:rPr>
                    <a:t>Cl</a:t>
                  </a:r>
                </a:p>
              </p:txBody>
            </p:sp>
          </p:grpSp>
          <p:grpSp>
            <p:nvGrpSpPr>
              <p:cNvPr id="35908" name="Group 68"/>
              <p:cNvGrpSpPr>
                <a:grpSpLocks/>
              </p:cNvGrpSpPr>
              <p:nvPr/>
            </p:nvGrpSpPr>
            <p:grpSpPr bwMode="auto">
              <a:xfrm>
                <a:off x="3362" y="2162"/>
                <a:ext cx="361" cy="369"/>
                <a:chOff x="3362" y="2162"/>
                <a:chExt cx="361" cy="369"/>
              </a:xfrm>
            </p:grpSpPr>
            <p:sp>
              <p:nvSpPr>
                <p:cNvPr id="35906" name="Oval 66"/>
                <p:cNvSpPr>
                  <a:spLocks noChangeArrowheads="1"/>
                </p:cNvSpPr>
                <p:nvPr/>
              </p:nvSpPr>
              <p:spPr bwMode="auto">
                <a:xfrm>
                  <a:off x="3400" y="2200"/>
                  <a:ext cx="288" cy="288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35907" name="Rectangle 67"/>
                <p:cNvSpPr>
                  <a:spLocks noChangeArrowheads="1"/>
                </p:cNvSpPr>
                <p:nvPr/>
              </p:nvSpPr>
              <p:spPr bwMode="auto">
                <a:xfrm>
                  <a:off x="3362" y="2162"/>
                  <a:ext cx="361" cy="36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>
                  <a:spAutoFit/>
                </a:bodyPr>
                <a:lstStyle/>
                <a:p>
                  <a:pPr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3200">
                      <a:solidFill>
                        <a:srgbClr val="FFFFFF"/>
                      </a:solidFill>
                    </a:rPr>
                    <a:t>Cl</a:t>
                  </a:r>
                </a:p>
              </p:txBody>
            </p:sp>
          </p:grpSp>
        </p:grpSp>
        <p:sp>
          <p:nvSpPr>
            <p:cNvPr id="35910" name="Rectangle 70"/>
            <p:cNvSpPr>
              <a:spLocks noChangeArrowheads="1"/>
            </p:cNvSpPr>
            <p:nvPr/>
          </p:nvSpPr>
          <p:spPr bwMode="auto">
            <a:xfrm>
              <a:off x="4766" y="1005"/>
              <a:ext cx="261" cy="3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3200">
                  <a:solidFill>
                    <a:srgbClr val="FFFFFF"/>
                  </a:solidFill>
                </a:rPr>
                <a:t>_</a:t>
              </a:r>
            </a:p>
          </p:txBody>
        </p:sp>
      </p:grpSp>
      <p:sp>
        <p:nvSpPr>
          <p:cNvPr id="35912" name="Rectangle 72"/>
          <p:cNvSpPr>
            <a:spLocks noChangeArrowheads="1"/>
          </p:cNvSpPr>
          <p:nvPr/>
        </p:nvSpPr>
        <p:spPr bwMode="auto">
          <a:xfrm>
            <a:off x="6817603" y="4540250"/>
            <a:ext cx="3848811" cy="954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800" dirty="0">
                <a:solidFill>
                  <a:srgbClr val="FFFFFF"/>
                </a:solidFill>
              </a:rPr>
              <a:t>Tetrahedron geometry</a:t>
            </a: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800" dirty="0">
                <a:solidFill>
                  <a:srgbClr val="FFFFFF"/>
                </a:solidFill>
              </a:rPr>
              <a:t>Coordination number 4</a:t>
            </a:r>
            <a:endParaRPr lang="en-US" altLang="tr-TR" sz="2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35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666750"/>
            <a:ext cx="8229600" cy="1104900"/>
          </a:xfrm>
          <a:noFill/>
          <a:ln/>
        </p:spPr>
        <p:txBody>
          <a:bodyPr/>
          <a:lstStyle/>
          <a:p>
            <a:r>
              <a:rPr lang="en-US" altLang="tr-TR" sz="4000" dirty="0" err="1" smtClean="0"/>
              <a:t>Tetrachloroni</a:t>
            </a:r>
            <a:r>
              <a:rPr lang="tr-TR" altLang="tr-TR" sz="4000" dirty="0" smtClean="0"/>
              <a:t>c</a:t>
            </a:r>
            <a:r>
              <a:rPr lang="en-US" altLang="tr-TR" sz="4000" dirty="0" err="1" smtClean="0"/>
              <a:t>kelate</a:t>
            </a:r>
            <a:r>
              <a:rPr lang="en-US" altLang="tr-TR" sz="4000" dirty="0" smtClean="0"/>
              <a:t> (II) Ion</a:t>
            </a:r>
            <a:r>
              <a:rPr lang="en-US" altLang="tr-TR" sz="4000" dirty="0"/>
              <a:t/>
            </a:r>
            <a:br>
              <a:rPr lang="en-US" altLang="tr-TR" sz="4000" dirty="0"/>
            </a:br>
            <a:r>
              <a:rPr lang="en-US" altLang="tr-TR" sz="3200" dirty="0"/>
              <a:t>[NiCl</a:t>
            </a:r>
            <a:r>
              <a:rPr lang="en-US" altLang="tr-TR" sz="3200" b="1" baseline="-25000" dirty="0"/>
              <a:t>4</a:t>
            </a:r>
            <a:r>
              <a:rPr lang="en-US" altLang="tr-TR" sz="3200" dirty="0"/>
              <a:t>]</a:t>
            </a:r>
            <a:r>
              <a:rPr lang="en-US" altLang="tr-TR" sz="3200" b="1" baseline="30000" dirty="0"/>
              <a:t>2</a:t>
            </a:r>
            <a:r>
              <a:rPr lang="en-US" altLang="tr-TR" sz="3200" b="1" baseline="30000" dirty="0">
                <a:latin typeface="Times New Roman" panose="02020603050405020304" pitchFamily="18" charset="0"/>
              </a:rPr>
              <a:t>–</a:t>
            </a:r>
          </a:p>
        </p:txBody>
      </p:sp>
      <p:sp>
        <p:nvSpPr>
          <p:cNvPr id="51203" name="Rectangle 3"/>
          <p:cNvSpPr>
            <a:spLocks noChangeArrowheads="1"/>
          </p:cNvSpPr>
          <p:nvPr/>
        </p:nvSpPr>
        <p:spPr bwMode="auto">
          <a:xfrm>
            <a:off x="2101850" y="2019300"/>
            <a:ext cx="7727950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0858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287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7165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2885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68605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4325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0045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altLang="tr-TR" sz="3200" dirty="0">
                <a:solidFill>
                  <a:srgbClr val="FFFFFF"/>
                </a:solidFill>
                <a:latin typeface="Helvetica" panose="020B0604020202020204" pitchFamily="34" charset="0"/>
              </a:rPr>
              <a:t>	Ni 		1s</a:t>
            </a:r>
            <a:r>
              <a:rPr lang="en-US" altLang="tr-TR" sz="3200" b="1" baseline="30000" dirty="0">
                <a:solidFill>
                  <a:srgbClr val="FFFFFF"/>
                </a:solidFill>
                <a:latin typeface="Helvetica" panose="020B0604020202020204" pitchFamily="34" charset="0"/>
              </a:rPr>
              <a:t>2</a:t>
            </a:r>
            <a:r>
              <a:rPr lang="en-US" altLang="tr-TR" sz="3200" dirty="0">
                <a:solidFill>
                  <a:srgbClr val="FFFFFF"/>
                </a:solidFill>
                <a:latin typeface="Helvetica" panose="020B0604020202020204" pitchFamily="34" charset="0"/>
              </a:rPr>
              <a:t> 2s</a:t>
            </a:r>
            <a:r>
              <a:rPr lang="en-US" altLang="tr-TR" sz="3200" b="1" baseline="30000" dirty="0">
                <a:solidFill>
                  <a:srgbClr val="FFFFFF"/>
                </a:solidFill>
                <a:latin typeface="Helvetica" panose="020B0604020202020204" pitchFamily="34" charset="0"/>
              </a:rPr>
              <a:t>2</a:t>
            </a:r>
            <a:r>
              <a:rPr lang="en-US" altLang="tr-TR" sz="3200" dirty="0">
                <a:solidFill>
                  <a:srgbClr val="FFFFFF"/>
                </a:solidFill>
                <a:latin typeface="Helvetica" panose="020B0604020202020204" pitchFamily="34" charset="0"/>
              </a:rPr>
              <a:t> 2p</a:t>
            </a:r>
            <a:r>
              <a:rPr lang="en-US" altLang="tr-TR" sz="3200" b="1" baseline="30000" dirty="0">
                <a:solidFill>
                  <a:srgbClr val="FFFFFF"/>
                </a:solidFill>
                <a:latin typeface="Helvetica" panose="020B0604020202020204" pitchFamily="34" charset="0"/>
              </a:rPr>
              <a:t>6</a:t>
            </a:r>
            <a:r>
              <a:rPr lang="en-US" altLang="tr-TR" sz="3200" dirty="0">
                <a:solidFill>
                  <a:srgbClr val="FFFFFF"/>
                </a:solidFill>
                <a:latin typeface="Helvetica" panose="020B0604020202020204" pitchFamily="34" charset="0"/>
              </a:rPr>
              <a:t> 3s</a:t>
            </a:r>
            <a:r>
              <a:rPr lang="en-US" altLang="tr-TR" sz="3200" b="1" baseline="30000" dirty="0">
                <a:solidFill>
                  <a:srgbClr val="FFFFFF"/>
                </a:solidFill>
                <a:latin typeface="Helvetica" panose="020B0604020202020204" pitchFamily="34" charset="0"/>
              </a:rPr>
              <a:t>2</a:t>
            </a:r>
            <a:r>
              <a:rPr lang="en-US" altLang="tr-TR" sz="3200" dirty="0">
                <a:solidFill>
                  <a:srgbClr val="FFFFFF"/>
                </a:solidFill>
                <a:latin typeface="Helvetica" panose="020B0604020202020204" pitchFamily="34" charset="0"/>
              </a:rPr>
              <a:t> 3p</a:t>
            </a:r>
            <a:r>
              <a:rPr lang="en-US" altLang="tr-TR" sz="3200" b="1" baseline="30000" dirty="0">
                <a:solidFill>
                  <a:srgbClr val="FFFFFF"/>
                </a:solidFill>
                <a:latin typeface="Helvetica" panose="020B0604020202020204" pitchFamily="34" charset="0"/>
              </a:rPr>
              <a:t>6</a:t>
            </a:r>
            <a:r>
              <a:rPr lang="en-US" altLang="tr-TR" sz="3200" dirty="0">
                <a:solidFill>
                  <a:srgbClr val="FFFFFF"/>
                </a:solidFill>
                <a:latin typeface="Helvetica" panose="020B0604020202020204" pitchFamily="34" charset="0"/>
              </a:rPr>
              <a:t> 4s</a:t>
            </a:r>
            <a:r>
              <a:rPr lang="en-US" altLang="tr-TR" sz="3200" b="1" baseline="30000" dirty="0">
                <a:solidFill>
                  <a:srgbClr val="FFFFFF"/>
                </a:solidFill>
                <a:latin typeface="Helvetica" panose="020B0604020202020204" pitchFamily="34" charset="0"/>
              </a:rPr>
              <a:t>2</a:t>
            </a:r>
            <a:r>
              <a:rPr lang="en-US" altLang="tr-TR" sz="3200" dirty="0">
                <a:solidFill>
                  <a:srgbClr val="FFFFFF"/>
                </a:solidFill>
                <a:latin typeface="Helvetica" panose="020B0604020202020204" pitchFamily="34" charset="0"/>
              </a:rPr>
              <a:t> 3d</a:t>
            </a:r>
            <a:r>
              <a:rPr lang="en-US" altLang="tr-TR" sz="3200" b="1" baseline="30000" dirty="0">
                <a:solidFill>
                  <a:srgbClr val="FFFFFF"/>
                </a:solidFill>
                <a:latin typeface="Helvetica" panose="020B0604020202020204" pitchFamily="34" charset="0"/>
              </a:rPr>
              <a:t>8</a:t>
            </a:r>
            <a:endParaRPr lang="en-US" altLang="tr-TR" sz="3200" dirty="0">
              <a:solidFill>
                <a:srgbClr val="FFFFFF"/>
              </a:solidFill>
              <a:latin typeface="Helvetica" panose="020B0604020202020204" pitchFamily="34" charset="0"/>
            </a:endParaRP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altLang="tr-TR" sz="3200" dirty="0">
                <a:solidFill>
                  <a:srgbClr val="FFFFFF"/>
                </a:solidFill>
                <a:latin typeface="Helvetica" panose="020B0604020202020204" pitchFamily="34" charset="0"/>
              </a:rPr>
              <a:t>	Ni</a:t>
            </a:r>
            <a:r>
              <a:rPr lang="en-US" altLang="tr-TR" sz="3200" b="1" baseline="30000" dirty="0">
                <a:solidFill>
                  <a:srgbClr val="FFFFFF"/>
                </a:solidFill>
                <a:latin typeface="Helvetica" panose="020B0604020202020204" pitchFamily="34" charset="0"/>
              </a:rPr>
              <a:t>2+</a:t>
            </a:r>
            <a:r>
              <a:rPr lang="en-US" altLang="tr-TR" sz="3200" dirty="0">
                <a:solidFill>
                  <a:srgbClr val="FFFFFF"/>
                </a:solidFill>
                <a:latin typeface="Helvetica" panose="020B0604020202020204" pitchFamily="34" charset="0"/>
              </a:rPr>
              <a:t> 	1s</a:t>
            </a:r>
            <a:r>
              <a:rPr lang="en-US" altLang="tr-TR" sz="3200" b="1" baseline="30000" dirty="0">
                <a:solidFill>
                  <a:srgbClr val="FFFFFF"/>
                </a:solidFill>
                <a:latin typeface="Helvetica" panose="020B0604020202020204" pitchFamily="34" charset="0"/>
              </a:rPr>
              <a:t>2</a:t>
            </a:r>
            <a:r>
              <a:rPr lang="en-US" altLang="tr-TR" sz="3200" dirty="0">
                <a:solidFill>
                  <a:srgbClr val="FFFFFF"/>
                </a:solidFill>
                <a:latin typeface="Helvetica" panose="020B0604020202020204" pitchFamily="34" charset="0"/>
              </a:rPr>
              <a:t> 2s</a:t>
            </a:r>
            <a:r>
              <a:rPr lang="en-US" altLang="tr-TR" sz="3200" b="1" baseline="30000" dirty="0">
                <a:solidFill>
                  <a:srgbClr val="FFFFFF"/>
                </a:solidFill>
                <a:latin typeface="Helvetica" panose="020B0604020202020204" pitchFamily="34" charset="0"/>
              </a:rPr>
              <a:t>2</a:t>
            </a:r>
            <a:r>
              <a:rPr lang="en-US" altLang="tr-TR" sz="3200" dirty="0">
                <a:solidFill>
                  <a:srgbClr val="FFFFFF"/>
                </a:solidFill>
                <a:latin typeface="Helvetica" panose="020B0604020202020204" pitchFamily="34" charset="0"/>
              </a:rPr>
              <a:t> 2p</a:t>
            </a:r>
            <a:r>
              <a:rPr lang="en-US" altLang="tr-TR" sz="3200" b="1" baseline="30000" dirty="0">
                <a:solidFill>
                  <a:srgbClr val="FFFFFF"/>
                </a:solidFill>
                <a:latin typeface="Helvetica" panose="020B0604020202020204" pitchFamily="34" charset="0"/>
              </a:rPr>
              <a:t>6</a:t>
            </a:r>
            <a:r>
              <a:rPr lang="en-US" altLang="tr-TR" sz="3200" dirty="0">
                <a:solidFill>
                  <a:srgbClr val="FFFFFF"/>
                </a:solidFill>
                <a:latin typeface="Helvetica" panose="020B0604020202020204" pitchFamily="34" charset="0"/>
              </a:rPr>
              <a:t> 3s</a:t>
            </a:r>
            <a:r>
              <a:rPr lang="en-US" altLang="tr-TR" sz="3200" b="1" baseline="30000" dirty="0">
                <a:solidFill>
                  <a:srgbClr val="FFFFFF"/>
                </a:solidFill>
                <a:latin typeface="Helvetica" panose="020B0604020202020204" pitchFamily="34" charset="0"/>
              </a:rPr>
              <a:t>2</a:t>
            </a:r>
            <a:r>
              <a:rPr lang="en-US" altLang="tr-TR" sz="3200" dirty="0">
                <a:solidFill>
                  <a:srgbClr val="FFFFFF"/>
                </a:solidFill>
                <a:latin typeface="Helvetica" panose="020B0604020202020204" pitchFamily="34" charset="0"/>
              </a:rPr>
              <a:t> 3p</a:t>
            </a:r>
            <a:r>
              <a:rPr lang="en-US" altLang="tr-TR" sz="3200" b="1" baseline="30000" dirty="0">
                <a:solidFill>
                  <a:srgbClr val="FFFFFF"/>
                </a:solidFill>
                <a:latin typeface="Helvetica" panose="020B0604020202020204" pitchFamily="34" charset="0"/>
              </a:rPr>
              <a:t>6</a:t>
            </a:r>
            <a:r>
              <a:rPr lang="en-US" altLang="tr-TR" sz="3200" dirty="0">
                <a:solidFill>
                  <a:srgbClr val="FFFFFF"/>
                </a:solidFill>
                <a:latin typeface="Helvetica" panose="020B0604020202020204" pitchFamily="34" charset="0"/>
              </a:rPr>
              <a:t> 3d</a:t>
            </a:r>
            <a:r>
              <a:rPr lang="en-US" altLang="tr-TR" sz="3200" b="1" baseline="30000" dirty="0">
                <a:solidFill>
                  <a:srgbClr val="FFFFFF"/>
                </a:solidFill>
                <a:latin typeface="Helvetica" panose="020B0604020202020204" pitchFamily="34" charset="0"/>
              </a:rPr>
              <a:t>8</a:t>
            </a:r>
            <a:endParaRPr lang="en-US" altLang="tr-TR" sz="3200" dirty="0">
              <a:solidFill>
                <a:srgbClr val="FFFFFF"/>
              </a:solidFill>
              <a:latin typeface="Helvetica" panose="020B0604020202020204" pitchFamily="34" charset="0"/>
            </a:endParaRP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US" altLang="tr-TR" sz="3200" dirty="0">
              <a:solidFill>
                <a:srgbClr val="FFFFFF"/>
              </a:solidFill>
              <a:latin typeface="Helvetica" panose="020B0604020202020204" pitchFamily="34" charset="0"/>
            </a:endParaRP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75000"/>
              <a:buFont typeface="Monotype Sorts" pitchFamily="2" charset="2"/>
              <a:buNone/>
            </a:pPr>
            <a:endParaRPr lang="en-US" altLang="tr-TR" sz="2800" dirty="0">
              <a:solidFill>
                <a:srgbClr val="FFFFFF"/>
              </a:solidFill>
              <a:latin typeface="Helvetica" panose="020B0604020202020204" pitchFamily="34" charset="0"/>
            </a:endParaRPr>
          </a:p>
          <a:p>
            <a:pPr lvl="1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FF"/>
              </a:buClr>
            </a:pPr>
            <a:r>
              <a:rPr lang="tr-TR" altLang="tr-TR" sz="2800" dirty="0">
                <a:solidFill>
                  <a:srgbClr val="FFFFFF"/>
                </a:solidFill>
                <a:latin typeface="Helvetica" panose="020B0604020202020204" pitchFamily="34" charset="0"/>
              </a:rPr>
              <a:t>Blue </a:t>
            </a:r>
            <a:r>
              <a:rPr lang="tr-TR" altLang="tr-TR" sz="2800" dirty="0" err="1" smtClean="0">
                <a:solidFill>
                  <a:srgbClr val="FFFFFF"/>
                </a:solidFill>
                <a:latin typeface="Helvetica" panose="020B0604020202020204" pitchFamily="34" charset="0"/>
              </a:rPr>
              <a:t>coloured</a:t>
            </a:r>
            <a:endParaRPr lang="tr-TR" altLang="tr-TR" sz="2800" dirty="0">
              <a:solidFill>
                <a:srgbClr val="FFFFFF"/>
              </a:solidFill>
              <a:latin typeface="Helvetica" panose="020B0604020202020204" pitchFamily="34" charset="0"/>
            </a:endParaRPr>
          </a:p>
          <a:p>
            <a:pPr lvl="1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FF"/>
              </a:buClr>
            </a:pPr>
            <a:endParaRPr lang="tr-TR" altLang="tr-TR" sz="2800" dirty="0">
              <a:solidFill>
                <a:srgbClr val="FFFFFF"/>
              </a:solidFill>
              <a:latin typeface="Helvetica" panose="020B0604020202020204" pitchFamily="34" charset="0"/>
            </a:endParaRPr>
          </a:p>
          <a:p>
            <a:pPr lvl="1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FF"/>
              </a:buClr>
            </a:pPr>
            <a:r>
              <a:rPr lang="tr-TR" altLang="tr-TR" sz="2800" dirty="0" err="1">
                <a:solidFill>
                  <a:srgbClr val="FFFFFF"/>
                </a:solidFill>
                <a:latin typeface="Helvetica" panose="020B0604020202020204" pitchFamily="34" charset="0"/>
              </a:rPr>
              <a:t>paramagnetic</a:t>
            </a:r>
            <a:r>
              <a:rPr lang="tr-TR" altLang="tr-TR" sz="2800" dirty="0">
                <a:solidFill>
                  <a:srgbClr val="FFFFFF"/>
                </a:solidFill>
                <a:latin typeface="Helvetica" panose="020B0604020202020204" pitchFamily="34" charset="0"/>
              </a:rPr>
              <a:t> </a:t>
            </a:r>
            <a:r>
              <a:rPr lang="tr-TR" altLang="tr-TR" sz="2800" dirty="0" err="1">
                <a:solidFill>
                  <a:srgbClr val="FFFFFF"/>
                </a:solidFill>
                <a:latin typeface="Helvetica" panose="020B0604020202020204" pitchFamily="34" charset="0"/>
              </a:rPr>
              <a:t>ion</a:t>
            </a:r>
            <a:r>
              <a:rPr lang="tr-TR" altLang="tr-TR" sz="2800" dirty="0">
                <a:solidFill>
                  <a:srgbClr val="FFFFFF"/>
                </a:solidFill>
                <a:latin typeface="Helvetica" panose="020B0604020202020204" pitchFamily="34" charset="0"/>
              </a:rPr>
              <a:t>.</a:t>
            </a:r>
            <a:endParaRPr lang="en-US" altLang="tr-TR" sz="2800" dirty="0">
              <a:solidFill>
                <a:srgbClr val="FFFFFF"/>
              </a:solidFill>
              <a:latin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4357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262" name="Group 14"/>
          <p:cNvGrpSpPr>
            <a:grpSpLocks/>
          </p:cNvGrpSpPr>
          <p:nvPr/>
        </p:nvGrpSpPr>
        <p:grpSpPr bwMode="auto">
          <a:xfrm>
            <a:off x="1692276" y="3927480"/>
            <a:ext cx="8240713" cy="461963"/>
            <a:chOff x="106" y="2474"/>
            <a:chExt cx="5191" cy="291"/>
          </a:xfrm>
        </p:grpSpPr>
        <p:grpSp>
          <p:nvGrpSpPr>
            <p:cNvPr id="53253" name="Group 5"/>
            <p:cNvGrpSpPr>
              <a:grpSpLocks/>
            </p:cNvGrpSpPr>
            <p:nvPr/>
          </p:nvGrpSpPr>
          <p:grpSpPr bwMode="auto">
            <a:xfrm>
              <a:off x="106" y="2474"/>
              <a:ext cx="1195" cy="291"/>
              <a:chOff x="106" y="2474"/>
              <a:chExt cx="1195" cy="291"/>
            </a:xfrm>
          </p:grpSpPr>
          <p:sp>
            <p:nvSpPr>
              <p:cNvPr id="53250" name="Rectangle 2"/>
              <p:cNvSpPr>
                <a:spLocks noChangeArrowheads="1"/>
              </p:cNvSpPr>
              <p:nvPr/>
            </p:nvSpPr>
            <p:spPr bwMode="auto">
              <a:xfrm>
                <a:off x="106" y="2474"/>
                <a:ext cx="33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1s</a:t>
                </a:r>
              </a:p>
            </p:txBody>
          </p:sp>
          <p:sp>
            <p:nvSpPr>
              <p:cNvPr id="53251" name="Rectangle 3"/>
              <p:cNvSpPr>
                <a:spLocks noChangeArrowheads="1"/>
              </p:cNvSpPr>
              <p:nvPr/>
            </p:nvSpPr>
            <p:spPr bwMode="auto">
              <a:xfrm>
                <a:off x="442" y="2474"/>
                <a:ext cx="33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2s</a:t>
                </a:r>
              </a:p>
            </p:txBody>
          </p:sp>
          <p:sp>
            <p:nvSpPr>
              <p:cNvPr id="53252" name="Rectangle 4"/>
              <p:cNvSpPr>
                <a:spLocks noChangeArrowheads="1"/>
              </p:cNvSpPr>
              <p:nvPr/>
            </p:nvSpPr>
            <p:spPr bwMode="auto">
              <a:xfrm>
                <a:off x="958" y="2474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2p</a:t>
                </a:r>
              </a:p>
            </p:txBody>
          </p:sp>
        </p:grpSp>
        <p:grpSp>
          <p:nvGrpSpPr>
            <p:cNvPr id="53257" name="Group 9"/>
            <p:cNvGrpSpPr>
              <a:grpSpLocks/>
            </p:cNvGrpSpPr>
            <p:nvPr/>
          </p:nvGrpSpPr>
          <p:grpSpPr bwMode="auto">
            <a:xfrm>
              <a:off x="1498" y="2474"/>
              <a:ext cx="1723" cy="291"/>
              <a:chOff x="1498" y="2474"/>
              <a:chExt cx="1723" cy="291"/>
            </a:xfrm>
          </p:grpSpPr>
          <p:sp>
            <p:nvSpPr>
              <p:cNvPr id="53254" name="Rectangle 6"/>
              <p:cNvSpPr>
                <a:spLocks noChangeArrowheads="1"/>
              </p:cNvSpPr>
              <p:nvPr/>
            </p:nvSpPr>
            <p:spPr bwMode="auto">
              <a:xfrm>
                <a:off x="1498" y="2474"/>
                <a:ext cx="33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3s</a:t>
                </a:r>
              </a:p>
            </p:txBody>
          </p:sp>
          <p:sp>
            <p:nvSpPr>
              <p:cNvPr id="53255" name="Rectangle 7"/>
              <p:cNvSpPr>
                <a:spLocks noChangeArrowheads="1"/>
              </p:cNvSpPr>
              <p:nvPr/>
            </p:nvSpPr>
            <p:spPr bwMode="auto">
              <a:xfrm>
                <a:off x="2014" y="2474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3p</a:t>
                </a:r>
              </a:p>
            </p:txBody>
          </p:sp>
          <p:sp>
            <p:nvSpPr>
              <p:cNvPr id="53256" name="Rectangle 8"/>
              <p:cNvSpPr>
                <a:spLocks noChangeArrowheads="1"/>
              </p:cNvSpPr>
              <p:nvPr/>
            </p:nvSpPr>
            <p:spPr bwMode="auto">
              <a:xfrm>
                <a:off x="2878" y="2474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3d</a:t>
                </a:r>
              </a:p>
            </p:txBody>
          </p:sp>
        </p:grpSp>
        <p:grpSp>
          <p:nvGrpSpPr>
            <p:cNvPr id="53261" name="Group 13"/>
            <p:cNvGrpSpPr>
              <a:grpSpLocks/>
            </p:cNvGrpSpPr>
            <p:nvPr/>
          </p:nvGrpSpPr>
          <p:grpSpPr bwMode="auto">
            <a:xfrm>
              <a:off x="3574" y="2474"/>
              <a:ext cx="1723" cy="291"/>
              <a:chOff x="3574" y="2474"/>
              <a:chExt cx="1723" cy="291"/>
            </a:xfrm>
          </p:grpSpPr>
          <p:sp>
            <p:nvSpPr>
              <p:cNvPr id="53258" name="Rectangle 10"/>
              <p:cNvSpPr>
                <a:spLocks noChangeArrowheads="1"/>
              </p:cNvSpPr>
              <p:nvPr/>
            </p:nvSpPr>
            <p:spPr bwMode="auto">
              <a:xfrm>
                <a:off x="3574" y="2474"/>
                <a:ext cx="33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4s</a:t>
                </a:r>
              </a:p>
            </p:txBody>
          </p:sp>
          <p:sp>
            <p:nvSpPr>
              <p:cNvPr id="53259" name="Rectangle 11"/>
              <p:cNvSpPr>
                <a:spLocks noChangeArrowheads="1"/>
              </p:cNvSpPr>
              <p:nvPr/>
            </p:nvSpPr>
            <p:spPr bwMode="auto">
              <a:xfrm>
                <a:off x="4090" y="2474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4p</a:t>
                </a:r>
              </a:p>
            </p:txBody>
          </p:sp>
          <p:sp>
            <p:nvSpPr>
              <p:cNvPr id="53260" name="Rectangle 12"/>
              <p:cNvSpPr>
                <a:spLocks noChangeArrowheads="1"/>
              </p:cNvSpPr>
              <p:nvPr/>
            </p:nvSpPr>
            <p:spPr bwMode="auto">
              <a:xfrm>
                <a:off x="4954" y="2474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4d</a:t>
                </a:r>
              </a:p>
            </p:txBody>
          </p:sp>
        </p:grpSp>
      </p:grpSp>
      <p:sp>
        <p:nvSpPr>
          <p:cNvPr id="53263" name="Rectangle 15"/>
          <p:cNvSpPr>
            <a:spLocks noGrp="1" noChangeArrowheads="1"/>
          </p:cNvSpPr>
          <p:nvPr>
            <p:ph type="title"/>
          </p:nvPr>
        </p:nvSpPr>
        <p:spPr>
          <a:xfrm>
            <a:off x="1965325" y="327026"/>
            <a:ext cx="8229600" cy="677863"/>
          </a:xfrm>
          <a:noFill/>
          <a:ln/>
        </p:spPr>
        <p:txBody>
          <a:bodyPr/>
          <a:lstStyle/>
          <a:p>
            <a:r>
              <a:rPr lang="en-US" altLang="tr-TR" sz="3200"/>
              <a:t>[NiCl</a:t>
            </a:r>
            <a:r>
              <a:rPr lang="en-US" altLang="tr-TR" sz="3200" b="1" baseline="-25000"/>
              <a:t>4</a:t>
            </a:r>
            <a:r>
              <a:rPr lang="en-US" altLang="tr-TR" sz="3200"/>
              <a:t>]</a:t>
            </a:r>
            <a:r>
              <a:rPr lang="en-US" altLang="tr-TR" sz="3200" b="1" baseline="30000"/>
              <a:t>2</a:t>
            </a:r>
            <a:r>
              <a:rPr lang="en-US" altLang="tr-TR" sz="3200" b="1" baseline="30000">
                <a:latin typeface="Times New Roman" panose="02020603050405020304" pitchFamily="18" charset="0"/>
              </a:rPr>
              <a:t>–</a:t>
            </a:r>
          </a:p>
        </p:txBody>
      </p:sp>
      <p:sp>
        <p:nvSpPr>
          <p:cNvPr id="53264" name="Rectangle 16"/>
          <p:cNvSpPr>
            <a:spLocks noChangeArrowheads="1"/>
          </p:cNvSpPr>
          <p:nvPr/>
        </p:nvSpPr>
        <p:spPr bwMode="auto">
          <a:xfrm>
            <a:off x="3509964" y="1408113"/>
            <a:ext cx="5256247" cy="585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3200">
                <a:solidFill>
                  <a:srgbClr val="FFFFFF"/>
                </a:solidFill>
              </a:rPr>
              <a:t>Ni</a:t>
            </a:r>
            <a:r>
              <a:rPr lang="en-US" altLang="tr-TR" sz="3200" b="1" baseline="30000">
                <a:solidFill>
                  <a:srgbClr val="FFFFFF"/>
                </a:solidFill>
              </a:rPr>
              <a:t>2+</a:t>
            </a:r>
            <a:r>
              <a:rPr lang="en-US" altLang="tr-TR" sz="3200">
                <a:solidFill>
                  <a:srgbClr val="FFFFFF"/>
                </a:solidFill>
              </a:rPr>
              <a:t> 	1s</a:t>
            </a:r>
            <a:r>
              <a:rPr lang="en-US" altLang="tr-TR" sz="3200" b="1" baseline="30000">
                <a:solidFill>
                  <a:srgbClr val="FFFFFF"/>
                </a:solidFill>
              </a:rPr>
              <a:t>2</a:t>
            </a:r>
            <a:r>
              <a:rPr lang="en-US" altLang="tr-TR" sz="3200">
                <a:solidFill>
                  <a:srgbClr val="FFFFFF"/>
                </a:solidFill>
              </a:rPr>
              <a:t> 2s</a:t>
            </a:r>
            <a:r>
              <a:rPr lang="en-US" altLang="tr-TR" sz="3200" b="1" baseline="30000">
                <a:solidFill>
                  <a:srgbClr val="FFFFFF"/>
                </a:solidFill>
              </a:rPr>
              <a:t>2</a:t>
            </a:r>
            <a:r>
              <a:rPr lang="en-US" altLang="tr-TR" sz="3200">
                <a:solidFill>
                  <a:srgbClr val="FFFFFF"/>
                </a:solidFill>
              </a:rPr>
              <a:t> 2p</a:t>
            </a:r>
            <a:r>
              <a:rPr lang="en-US" altLang="tr-TR" sz="3200" b="1" baseline="30000">
                <a:solidFill>
                  <a:srgbClr val="FFFFFF"/>
                </a:solidFill>
              </a:rPr>
              <a:t>6</a:t>
            </a:r>
            <a:r>
              <a:rPr lang="en-US" altLang="tr-TR" sz="3200">
                <a:solidFill>
                  <a:srgbClr val="FFFFFF"/>
                </a:solidFill>
              </a:rPr>
              <a:t> 3s</a:t>
            </a:r>
            <a:r>
              <a:rPr lang="en-US" altLang="tr-TR" sz="3200" b="1" baseline="30000">
                <a:solidFill>
                  <a:srgbClr val="FFFFFF"/>
                </a:solidFill>
              </a:rPr>
              <a:t>2</a:t>
            </a:r>
            <a:r>
              <a:rPr lang="en-US" altLang="tr-TR" sz="3200">
                <a:solidFill>
                  <a:srgbClr val="FFFFFF"/>
                </a:solidFill>
              </a:rPr>
              <a:t> 3p</a:t>
            </a:r>
            <a:r>
              <a:rPr lang="en-US" altLang="tr-TR" sz="3200" b="1" baseline="30000">
                <a:solidFill>
                  <a:srgbClr val="FFFFFF"/>
                </a:solidFill>
              </a:rPr>
              <a:t>6</a:t>
            </a:r>
            <a:r>
              <a:rPr lang="en-US" altLang="tr-TR" sz="3200">
                <a:solidFill>
                  <a:srgbClr val="FFFFFF"/>
                </a:solidFill>
              </a:rPr>
              <a:t> 3d</a:t>
            </a:r>
            <a:r>
              <a:rPr lang="en-US" altLang="tr-TR" sz="3200" b="1" baseline="30000">
                <a:solidFill>
                  <a:srgbClr val="FFFFFF"/>
                </a:solidFill>
              </a:rPr>
              <a:t>8</a:t>
            </a:r>
          </a:p>
        </p:txBody>
      </p:sp>
      <p:grpSp>
        <p:nvGrpSpPr>
          <p:cNvPr id="53332" name="Group 84"/>
          <p:cNvGrpSpPr>
            <a:grpSpLocks/>
          </p:cNvGrpSpPr>
          <p:nvPr/>
        </p:nvGrpSpPr>
        <p:grpSpPr bwMode="auto">
          <a:xfrm>
            <a:off x="1781175" y="2841625"/>
            <a:ext cx="8591550" cy="331788"/>
            <a:chOff x="162" y="1790"/>
            <a:chExt cx="5412" cy="209"/>
          </a:xfrm>
        </p:grpSpPr>
        <p:grpSp>
          <p:nvGrpSpPr>
            <p:cNvPr id="53268" name="Group 20"/>
            <p:cNvGrpSpPr>
              <a:grpSpLocks/>
            </p:cNvGrpSpPr>
            <p:nvPr/>
          </p:nvGrpSpPr>
          <p:grpSpPr bwMode="auto">
            <a:xfrm>
              <a:off x="162" y="1790"/>
              <a:ext cx="178" cy="209"/>
              <a:chOff x="162" y="1790"/>
              <a:chExt cx="178" cy="209"/>
            </a:xfrm>
          </p:grpSpPr>
          <p:sp>
            <p:nvSpPr>
              <p:cNvPr id="53265" name="Line 17"/>
              <p:cNvSpPr>
                <a:spLocks noChangeShapeType="1"/>
              </p:cNvSpPr>
              <p:nvPr/>
            </p:nvSpPr>
            <p:spPr bwMode="auto">
              <a:xfrm>
                <a:off x="162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266" name="Freeform 18"/>
              <p:cNvSpPr>
                <a:spLocks/>
              </p:cNvSpPr>
              <p:nvPr/>
            </p:nvSpPr>
            <p:spPr bwMode="auto">
              <a:xfrm>
                <a:off x="174" y="1790"/>
                <a:ext cx="59" cy="194"/>
              </a:xfrm>
              <a:custGeom>
                <a:avLst/>
                <a:gdLst>
                  <a:gd name="T0" fmla="*/ 58 w 59"/>
                  <a:gd name="T1" fmla="*/ 0 h 194"/>
                  <a:gd name="T2" fmla="*/ 58 w 59"/>
                  <a:gd name="T3" fmla="*/ 193 h 194"/>
                  <a:gd name="T4" fmla="*/ 0 w 59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58" y="0"/>
                    </a:moveTo>
                    <a:lnTo>
                      <a:pt x="58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267" name="Freeform 19"/>
              <p:cNvSpPr>
                <a:spLocks/>
              </p:cNvSpPr>
              <p:nvPr/>
            </p:nvSpPr>
            <p:spPr bwMode="auto">
              <a:xfrm>
                <a:off x="272" y="1790"/>
                <a:ext cx="59" cy="194"/>
              </a:xfrm>
              <a:custGeom>
                <a:avLst/>
                <a:gdLst>
                  <a:gd name="T0" fmla="*/ 0 w 59"/>
                  <a:gd name="T1" fmla="*/ 193 h 194"/>
                  <a:gd name="T2" fmla="*/ 0 w 59"/>
                  <a:gd name="T3" fmla="*/ 0 h 194"/>
                  <a:gd name="T4" fmla="*/ 58 w 59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8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53272" name="Group 24"/>
            <p:cNvGrpSpPr>
              <a:grpSpLocks/>
            </p:cNvGrpSpPr>
            <p:nvPr/>
          </p:nvGrpSpPr>
          <p:grpSpPr bwMode="auto">
            <a:xfrm>
              <a:off x="498" y="1790"/>
              <a:ext cx="178" cy="209"/>
              <a:chOff x="498" y="1790"/>
              <a:chExt cx="178" cy="209"/>
            </a:xfrm>
          </p:grpSpPr>
          <p:sp>
            <p:nvSpPr>
              <p:cNvPr id="53269" name="Line 21"/>
              <p:cNvSpPr>
                <a:spLocks noChangeShapeType="1"/>
              </p:cNvSpPr>
              <p:nvPr/>
            </p:nvSpPr>
            <p:spPr bwMode="auto">
              <a:xfrm>
                <a:off x="498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270" name="Freeform 22"/>
              <p:cNvSpPr>
                <a:spLocks/>
              </p:cNvSpPr>
              <p:nvPr/>
            </p:nvSpPr>
            <p:spPr bwMode="auto">
              <a:xfrm>
                <a:off x="510" y="1790"/>
                <a:ext cx="59" cy="194"/>
              </a:xfrm>
              <a:custGeom>
                <a:avLst/>
                <a:gdLst>
                  <a:gd name="T0" fmla="*/ 58 w 59"/>
                  <a:gd name="T1" fmla="*/ 0 h 194"/>
                  <a:gd name="T2" fmla="*/ 58 w 59"/>
                  <a:gd name="T3" fmla="*/ 193 h 194"/>
                  <a:gd name="T4" fmla="*/ 0 w 59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58" y="0"/>
                    </a:moveTo>
                    <a:lnTo>
                      <a:pt x="58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271" name="Freeform 23"/>
              <p:cNvSpPr>
                <a:spLocks/>
              </p:cNvSpPr>
              <p:nvPr/>
            </p:nvSpPr>
            <p:spPr bwMode="auto">
              <a:xfrm>
                <a:off x="608" y="1790"/>
                <a:ext cx="59" cy="194"/>
              </a:xfrm>
              <a:custGeom>
                <a:avLst/>
                <a:gdLst>
                  <a:gd name="T0" fmla="*/ 0 w 59"/>
                  <a:gd name="T1" fmla="*/ 193 h 194"/>
                  <a:gd name="T2" fmla="*/ 0 w 59"/>
                  <a:gd name="T3" fmla="*/ 0 h 194"/>
                  <a:gd name="T4" fmla="*/ 58 w 59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8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53285" name="Group 37"/>
            <p:cNvGrpSpPr>
              <a:grpSpLocks/>
            </p:cNvGrpSpPr>
            <p:nvPr/>
          </p:nvGrpSpPr>
          <p:grpSpPr bwMode="auto">
            <a:xfrm>
              <a:off x="836" y="1790"/>
              <a:ext cx="567" cy="209"/>
              <a:chOff x="836" y="1790"/>
              <a:chExt cx="567" cy="209"/>
            </a:xfrm>
          </p:grpSpPr>
          <p:grpSp>
            <p:nvGrpSpPr>
              <p:cNvPr id="53276" name="Group 28"/>
              <p:cNvGrpSpPr>
                <a:grpSpLocks/>
              </p:cNvGrpSpPr>
              <p:nvPr/>
            </p:nvGrpSpPr>
            <p:grpSpPr bwMode="auto">
              <a:xfrm>
                <a:off x="836" y="1790"/>
                <a:ext cx="178" cy="209"/>
                <a:chOff x="836" y="1790"/>
                <a:chExt cx="178" cy="209"/>
              </a:xfrm>
            </p:grpSpPr>
            <p:sp>
              <p:nvSpPr>
                <p:cNvPr id="53273" name="Line 25"/>
                <p:cNvSpPr>
                  <a:spLocks noChangeShapeType="1"/>
                </p:cNvSpPr>
                <p:nvPr/>
              </p:nvSpPr>
              <p:spPr bwMode="auto">
                <a:xfrm>
                  <a:off x="836" y="199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3274" name="Freeform 26"/>
                <p:cNvSpPr>
                  <a:spLocks/>
                </p:cNvSpPr>
                <p:nvPr/>
              </p:nvSpPr>
              <p:spPr bwMode="auto">
                <a:xfrm>
                  <a:off x="848" y="1790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3275" name="Freeform 27"/>
                <p:cNvSpPr>
                  <a:spLocks/>
                </p:cNvSpPr>
                <p:nvPr/>
              </p:nvSpPr>
              <p:spPr bwMode="auto">
                <a:xfrm>
                  <a:off x="946" y="1790"/>
                  <a:ext cx="58" cy="194"/>
                </a:xfrm>
                <a:custGeom>
                  <a:avLst/>
                  <a:gdLst>
                    <a:gd name="T0" fmla="*/ 0 w 58"/>
                    <a:gd name="T1" fmla="*/ 193 h 194"/>
                    <a:gd name="T2" fmla="*/ 0 w 58"/>
                    <a:gd name="T3" fmla="*/ 0 h 194"/>
                    <a:gd name="T4" fmla="*/ 57 w 58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7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53280" name="Group 32"/>
              <p:cNvGrpSpPr>
                <a:grpSpLocks/>
              </p:cNvGrpSpPr>
              <p:nvPr/>
            </p:nvGrpSpPr>
            <p:grpSpPr bwMode="auto">
              <a:xfrm>
                <a:off x="1030" y="1790"/>
                <a:ext cx="177" cy="209"/>
                <a:chOff x="1030" y="1790"/>
                <a:chExt cx="177" cy="209"/>
              </a:xfrm>
            </p:grpSpPr>
            <p:sp>
              <p:nvSpPr>
                <p:cNvPr id="53277" name="Line 29"/>
                <p:cNvSpPr>
                  <a:spLocks noChangeShapeType="1"/>
                </p:cNvSpPr>
                <p:nvPr/>
              </p:nvSpPr>
              <p:spPr bwMode="auto">
                <a:xfrm>
                  <a:off x="1030" y="1999"/>
                  <a:ext cx="177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3278" name="Freeform 30"/>
                <p:cNvSpPr>
                  <a:spLocks/>
                </p:cNvSpPr>
                <p:nvPr/>
              </p:nvSpPr>
              <p:spPr bwMode="auto">
                <a:xfrm>
                  <a:off x="1042" y="1790"/>
                  <a:ext cx="58" cy="194"/>
                </a:xfrm>
                <a:custGeom>
                  <a:avLst/>
                  <a:gdLst>
                    <a:gd name="T0" fmla="*/ 57 w 58"/>
                    <a:gd name="T1" fmla="*/ 0 h 194"/>
                    <a:gd name="T2" fmla="*/ 57 w 58"/>
                    <a:gd name="T3" fmla="*/ 193 h 194"/>
                    <a:gd name="T4" fmla="*/ 0 w 58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57" y="0"/>
                      </a:moveTo>
                      <a:lnTo>
                        <a:pt x="57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3279" name="Freeform 31"/>
                <p:cNvSpPr>
                  <a:spLocks/>
                </p:cNvSpPr>
                <p:nvPr/>
              </p:nvSpPr>
              <p:spPr bwMode="auto">
                <a:xfrm>
                  <a:off x="1141" y="179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53284" name="Group 36"/>
              <p:cNvGrpSpPr>
                <a:grpSpLocks/>
              </p:cNvGrpSpPr>
              <p:nvPr/>
            </p:nvGrpSpPr>
            <p:grpSpPr bwMode="auto">
              <a:xfrm>
                <a:off x="1225" y="1790"/>
                <a:ext cx="178" cy="209"/>
                <a:chOff x="1225" y="1790"/>
                <a:chExt cx="178" cy="209"/>
              </a:xfrm>
            </p:grpSpPr>
            <p:sp>
              <p:nvSpPr>
                <p:cNvPr id="53281" name="Line 33"/>
                <p:cNvSpPr>
                  <a:spLocks noChangeShapeType="1"/>
                </p:cNvSpPr>
                <p:nvPr/>
              </p:nvSpPr>
              <p:spPr bwMode="auto">
                <a:xfrm>
                  <a:off x="1225" y="199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3282" name="Freeform 34"/>
                <p:cNvSpPr>
                  <a:spLocks/>
                </p:cNvSpPr>
                <p:nvPr/>
              </p:nvSpPr>
              <p:spPr bwMode="auto">
                <a:xfrm>
                  <a:off x="1237" y="1790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3283" name="Freeform 35"/>
                <p:cNvSpPr>
                  <a:spLocks/>
                </p:cNvSpPr>
                <p:nvPr/>
              </p:nvSpPr>
              <p:spPr bwMode="auto">
                <a:xfrm>
                  <a:off x="1335" y="179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</p:grpSp>
        <p:grpSp>
          <p:nvGrpSpPr>
            <p:cNvPr id="53303" name="Group 55"/>
            <p:cNvGrpSpPr>
              <a:grpSpLocks/>
            </p:cNvGrpSpPr>
            <p:nvPr/>
          </p:nvGrpSpPr>
          <p:grpSpPr bwMode="auto">
            <a:xfrm>
              <a:off x="1553" y="1790"/>
              <a:ext cx="906" cy="209"/>
              <a:chOff x="1553" y="1790"/>
              <a:chExt cx="906" cy="209"/>
            </a:xfrm>
          </p:grpSpPr>
          <p:grpSp>
            <p:nvGrpSpPr>
              <p:cNvPr id="53289" name="Group 41"/>
              <p:cNvGrpSpPr>
                <a:grpSpLocks/>
              </p:cNvGrpSpPr>
              <p:nvPr/>
            </p:nvGrpSpPr>
            <p:grpSpPr bwMode="auto">
              <a:xfrm>
                <a:off x="1553" y="1790"/>
                <a:ext cx="177" cy="209"/>
                <a:chOff x="1553" y="1790"/>
                <a:chExt cx="177" cy="209"/>
              </a:xfrm>
            </p:grpSpPr>
            <p:sp>
              <p:nvSpPr>
                <p:cNvPr id="53286" name="Line 38"/>
                <p:cNvSpPr>
                  <a:spLocks noChangeShapeType="1"/>
                </p:cNvSpPr>
                <p:nvPr/>
              </p:nvSpPr>
              <p:spPr bwMode="auto">
                <a:xfrm>
                  <a:off x="1553" y="1999"/>
                  <a:ext cx="177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3287" name="Freeform 39"/>
                <p:cNvSpPr>
                  <a:spLocks/>
                </p:cNvSpPr>
                <p:nvPr/>
              </p:nvSpPr>
              <p:spPr bwMode="auto">
                <a:xfrm>
                  <a:off x="1565" y="1790"/>
                  <a:ext cx="58" cy="194"/>
                </a:xfrm>
                <a:custGeom>
                  <a:avLst/>
                  <a:gdLst>
                    <a:gd name="T0" fmla="*/ 57 w 58"/>
                    <a:gd name="T1" fmla="*/ 0 h 194"/>
                    <a:gd name="T2" fmla="*/ 57 w 58"/>
                    <a:gd name="T3" fmla="*/ 193 h 194"/>
                    <a:gd name="T4" fmla="*/ 0 w 58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57" y="0"/>
                      </a:moveTo>
                      <a:lnTo>
                        <a:pt x="57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3288" name="Freeform 40"/>
                <p:cNvSpPr>
                  <a:spLocks/>
                </p:cNvSpPr>
                <p:nvPr/>
              </p:nvSpPr>
              <p:spPr bwMode="auto">
                <a:xfrm>
                  <a:off x="1664" y="179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53302" name="Group 54"/>
              <p:cNvGrpSpPr>
                <a:grpSpLocks/>
              </p:cNvGrpSpPr>
              <p:nvPr/>
            </p:nvGrpSpPr>
            <p:grpSpPr bwMode="auto">
              <a:xfrm>
                <a:off x="1892" y="1790"/>
                <a:ext cx="567" cy="209"/>
                <a:chOff x="1892" y="1790"/>
                <a:chExt cx="567" cy="209"/>
              </a:xfrm>
            </p:grpSpPr>
            <p:grpSp>
              <p:nvGrpSpPr>
                <p:cNvPr id="53293" name="Group 45"/>
                <p:cNvGrpSpPr>
                  <a:grpSpLocks/>
                </p:cNvGrpSpPr>
                <p:nvPr/>
              </p:nvGrpSpPr>
              <p:grpSpPr bwMode="auto">
                <a:xfrm>
                  <a:off x="1892" y="1790"/>
                  <a:ext cx="178" cy="209"/>
                  <a:chOff x="1892" y="1790"/>
                  <a:chExt cx="178" cy="209"/>
                </a:xfrm>
              </p:grpSpPr>
              <p:sp>
                <p:nvSpPr>
                  <p:cNvPr id="53290" name="Line 42"/>
                  <p:cNvSpPr>
                    <a:spLocks noChangeShapeType="1"/>
                  </p:cNvSpPr>
                  <p:nvPr/>
                </p:nvSpPr>
                <p:spPr bwMode="auto">
                  <a:xfrm>
                    <a:off x="1892" y="1999"/>
                    <a:ext cx="178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3291" name="Freeform 43"/>
                  <p:cNvSpPr>
                    <a:spLocks/>
                  </p:cNvSpPr>
                  <p:nvPr/>
                </p:nvSpPr>
                <p:spPr bwMode="auto">
                  <a:xfrm>
                    <a:off x="1904" y="1790"/>
                    <a:ext cx="59" cy="194"/>
                  </a:xfrm>
                  <a:custGeom>
                    <a:avLst/>
                    <a:gdLst>
                      <a:gd name="T0" fmla="*/ 58 w 59"/>
                      <a:gd name="T1" fmla="*/ 0 h 194"/>
                      <a:gd name="T2" fmla="*/ 58 w 59"/>
                      <a:gd name="T3" fmla="*/ 193 h 194"/>
                      <a:gd name="T4" fmla="*/ 0 w 59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58" y="0"/>
                        </a:moveTo>
                        <a:lnTo>
                          <a:pt x="58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3292" name="Freeform 44"/>
                  <p:cNvSpPr>
                    <a:spLocks/>
                  </p:cNvSpPr>
                  <p:nvPr/>
                </p:nvSpPr>
                <p:spPr bwMode="auto">
                  <a:xfrm>
                    <a:off x="2002" y="1790"/>
                    <a:ext cx="58" cy="194"/>
                  </a:xfrm>
                  <a:custGeom>
                    <a:avLst/>
                    <a:gdLst>
                      <a:gd name="T0" fmla="*/ 0 w 58"/>
                      <a:gd name="T1" fmla="*/ 193 h 194"/>
                      <a:gd name="T2" fmla="*/ 0 w 58"/>
                      <a:gd name="T3" fmla="*/ 0 h 194"/>
                      <a:gd name="T4" fmla="*/ 57 w 58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8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7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  <p:grpSp>
              <p:nvGrpSpPr>
                <p:cNvPr id="53297" name="Group 49"/>
                <p:cNvGrpSpPr>
                  <a:grpSpLocks/>
                </p:cNvGrpSpPr>
                <p:nvPr/>
              </p:nvGrpSpPr>
              <p:grpSpPr bwMode="auto">
                <a:xfrm>
                  <a:off x="2086" y="1790"/>
                  <a:ext cx="177" cy="209"/>
                  <a:chOff x="2086" y="1790"/>
                  <a:chExt cx="177" cy="209"/>
                </a:xfrm>
              </p:grpSpPr>
              <p:sp>
                <p:nvSpPr>
                  <p:cNvPr id="53294" name="Line 46"/>
                  <p:cNvSpPr>
                    <a:spLocks noChangeShapeType="1"/>
                  </p:cNvSpPr>
                  <p:nvPr/>
                </p:nvSpPr>
                <p:spPr bwMode="auto">
                  <a:xfrm>
                    <a:off x="2086" y="1999"/>
                    <a:ext cx="177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3295" name="Freeform 47"/>
                  <p:cNvSpPr>
                    <a:spLocks/>
                  </p:cNvSpPr>
                  <p:nvPr/>
                </p:nvSpPr>
                <p:spPr bwMode="auto">
                  <a:xfrm>
                    <a:off x="2098" y="1790"/>
                    <a:ext cx="58" cy="194"/>
                  </a:xfrm>
                  <a:custGeom>
                    <a:avLst/>
                    <a:gdLst>
                      <a:gd name="T0" fmla="*/ 57 w 58"/>
                      <a:gd name="T1" fmla="*/ 0 h 194"/>
                      <a:gd name="T2" fmla="*/ 57 w 58"/>
                      <a:gd name="T3" fmla="*/ 193 h 194"/>
                      <a:gd name="T4" fmla="*/ 0 w 58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8" h="194">
                        <a:moveTo>
                          <a:pt x="57" y="0"/>
                        </a:moveTo>
                        <a:lnTo>
                          <a:pt x="57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3296" name="Freeform 48"/>
                  <p:cNvSpPr>
                    <a:spLocks/>
                  </p:cNvSpPr>
                  <p:nvPr/>
                </p:nvSpPr>
                <p:spPr bwMode="auto">
                  <a:xfrm>
                    <a:off x="2197" y="1790"/>
                    <a:ext cx="59" cy="194"/>
                  </a:xfrm>
                  <a:custGeom>
                    <a:avLst/>
                    <a:gdLst>
                      <a:gd name="T0" fmla="*/ 0 w 59"/>
                      <a:gd name="T1" fmla="*/ 193 h 194"/>
                      <a:gd name="T2" fmla="*/ 0 w 59"/>
                      <a:gd name="T3" fmla="*/ 0 h 194"/>
                      <a:gd name="T4" fmla="*/ 58 w 59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8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  <p:grpSp>
              <p:nvGrpSpPr>
                <p:cNvPr id="53301" name="Group 53"/>
                <p:cNvGrpSpPr>
                  <a:grpSpLocks/>
                </p:cNvGrpSpPr>
                <p:nvPr/>
              </p:nvGrpSpPr>
              <p:grpSpPr bwMode="auto">
                <a:xfrm>
                  <a:off x="2281" y="1790"/>
                  <a:ext cx="178" cy="209"/>
                  <a:chOff x="2281" y="1790"/>
                  <a:chExt cx="178" cy="209"/>
                </a:xfrm>
              </p:grpSpPr>
              <p:sp>
                <p:nvSpPr>
                  <p:cNvPr id="53298" name="Line 50"/>
                  <p:cNvSpPr>
                    <a:spLocks noChangeShapeType="1"/>
                  </p:cNvSpPr>
                  <p:nvPr/>
                </p:nvSpPr>
                <p:spPr bwMode="auto">
                  <a:xfrm>
                    <a:off x="2281" y="1999"/>
                    <a:ext cx="178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3299" name="Freeform 51"/>
                  <p:cNvSpPr>
                    <a:spLocks/>
                  </p:cNvSpPr>
                  <p:nvPr/>
                </p:nvSpPr>
                <p:spPr bwMode="auto">
                  <a:xfrm>
                    <a:off x="2293" y="1790"/>
                    <a:ext cx="59" cy="194"/>
                  </a:xfrm>
                  <a:custGeom>
                    <a:avLst/>
                    <a:gdLst>
                      <a:gd name="T0" fmla="*/ 58 w 59"/>
                      <a:gd name="T1" fmla="*/ 0 h 194"/>
                      <a:gd name="T2" fmla="*/ 58 w 59"/>
                      <a:gd name="T3" fmla="*/ 193 h 194"/>
                      <a:gd name="T4" fmla="*/ 0 w 59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58" y="0"/>
                        </a:moveTo>
                        <a:lnTo>
                          <a:pt x="58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3300" name="Freeform 52"/>
                  <p:cNvSpPr>
                    <a:spLocks/>
                  </p:cNvSpPr>
                  <p:nvPr/>
                </p:nvSpPr>
                <p:spPr bwMode="auto">
                  <a:xfrm>
                    <a:off x="2391" y="1790"/>
                    <a:ext cx="59" cy="194"/>
                  </a:xfrm>
                  <a:custGeom>
                    <a:avLst/>
                    <a:gdLst>
                      <a:gd name="T0" fmla="*/ 0 w 59"/>
                      <a:gd name="T1" fmla="*/ 193 h 194"/>
                      <a:gd name="T2" fmla="*/ 0 w 59"/>
                      <a:gd name="T3" fmla="*/ 0 h 194"/>
                      <a:gd name="T4" fmla="*/ 58 w 59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8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</p:grpSp>
        </p:grpSp>
        <p:grpSp>
          <p:nvGrpSpPr>
            <p:cNvPr id="53307" name="Group 59"/>
            <p:cNvGrpSpPr>
              <a:grpSpLocks/>
            </p:cNvGrpSpPr>
            <p:nvPr/>
          </p:nvGrpSpPr>
          <p:grpSpPr bwMode="auto">
            <a:xfrm>
              <a:off x="2549" y="1790"/>
              <a:ext cx="178" cy="209"/>
              <a:chOff x="2549" y="1790"/>
              <a:chExt cx="178" cy="209"/>
            </a:xfrm>
          </p:grpSpPr>
          <p:sp>
            <p:nvSpPr>
              <p:cNvPr id="53304" name="Line 56"/>
              <p:cNvSpPr>
                <a:spLocks noChangeShapeType="1"/>
              </p:cNvSpPr>
              <p:nvPr/>
            </p:nvSpPr>
            <p:spPr bwMode="auto">
              <a:xfrm>
                <a:off x="2549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305" name="Freeform 57"/>
              <p:cNvSpPr>
                <a:spLocks/>
              </p:cNvSpPr>
              <p:nvPr/>
            </p:nvSpPr>
            <p:spPr bwMode="auto">
              <a:xfrm>
                <a:off x="2562" y="1790"/>
                <a:ext cx="58" cy="194"/>
              </a:xfrm>
              <a:custGeom>
                <a:avLst/>
                <a:gdLst>
                  <a:gd name="T0" fmla="*/ 57 w 58"/>
                  <a:gd name="T1" fmla="*/ 0 h 194"/>
                  <a:gd name="T2" fmla="*/ 57 w 58"/>
                  <a:gd name="T3" fmla="*/ 193 h 194"/>
                  <a:gd name="T4" fmla="*/ 0 w 58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8" h="194">
                    <a:moveTo>
                      <a:pt x="57" y="0"/>
                    </a:moveTo>
                    <a:lnTo>
                      <a:pt x="57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306" name="Freeform 58"/>
              <p:cNvSpPr>
                <a:spLocks/>
              </p:cNvSpPr>
              <p:nvPr/>
            </p:nvSpPr>
            <p:spPr bwMode="auto">
              <a:xfrm>
                <a:off x="2660" y="1790"/>
                <a:ext cx="59" cy="194"/>
              </a:xfrm>
              <a:custGeom>
                <a:avLst/>
                <a:gdLst>
                  <a:gd name="T0" fmla="*/ 0 w 59"/>
                  <a:gd name="T1" fmla="*/ 193 h 194"/>
                  <a:gd name="T2" fmla="*/ 0 w 59"/>
                  <a:gd name="T3" fmla="*/ 0 h 194"/>
                  <a:gd name="T4" fmla="*/ 58 w 59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8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53311" name="Group 63"/>
            <p:cNvGrpSpPr>
              <a:grpSpLocks/>
            </p:cNvGrpSpPr>
            <p:nvPr/>
          </p:nvGrpSpPr>
          <p:grpSpPr bwMode="auto">
            <a:xfrm>
              <a:off x="2744" y="1790"/>
              <a:ext cx="178" cy="209"/>
              <a:chOff x="2744" y="1790"/>
              <a:chExt cx="178" cy="209"/>
            </a:xfrm>
          </p:grpSpPr>
          <p:sp>
            <p:nvSpPr>
              <p:cNvPr id="53308" name="Line 60"/>
              <p:cNvSpPr>
                <a:spLocks noChangeShapeType="1"/>
              </p:cNvSpPr>
              <p:nvPr/>
            </p:nvSpPr>
            <p:spPr bwMode="auto">
              <a:xfrm>
                <a:off x="2744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309" name="Freeform 61"/>
              <p:cNvSpPr>
                <a:spLocks/>
              </p:cNvSpPr>
              <p:nvPr/>
            </p:nvSpPr>
            <p:spPr bwMode="auto">
              <a:xfrm>
                <a:off x="2756" y="1790"/>
                <a:ext cx="59" cy="194"/>
              </a:xfrm>
              <a:custGeom>
                <a:avLst/>
                <a:gdLst>
                  <a:gd name="T0" fmla="*/ 58 w 59"/>
                  <a:gd name="T1" fmla="*/ 0 h 194"/>
                  <a:gd name="T2" fmla="*/ 58 w 59"/>
                  <a:gd name="T3" fmla="*/ 193 h 194"/>
                  <a:gd name="T4" fmla="*/ 0 w 59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58" y="0"/>
                    </a:moveTo>
                    <a:lnTo>
                      <a:pt x="58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310" name="Freeform 62"/>
              <p:cNvSpPr>
                <a:spLocks/>
              </p:cNvSpPr>
              <p:nvPr/>
            </p:nvSpPr>
            <p:spPr bwMode="auto">
              <a:xfrm>
                <a:off x="2855" y="1790"/>
                <a:ext cx="58" cy="194"/>
              </a:xfrm>
              <a:custGeom>
                <a:avLst/>
                <a:gdLst>
                  <a:gd name="T0" fmla="*/ 0 w 58"/>
                  <a:gd name="T1" fmla="*/ 193 h 194"/>
                  <a:gd name="T2" fmla="*/ 0 w 58"/>
                  <a:gd name="T3" fmla="*/ 0 h 194"/>
                  <a:gd name="T4" fmla="*/ 57 w 58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8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7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53315" name="Group 67"/>
            <p:cNvGrpSpPr>
              <a:grpSpLocks/>
            </p:cNvGrpSpPr>
            <p:nvPr/>
          </p:nvGrpSpPr>
          <p:grpSpPr bwMode="auto">
            <a:xfrm>
              <a:off x="2938" y="1790"/>
              <a:ext cx="178" cy="209"/>
              <a:chOff x="2938" y="1790"/>
              <a:chExt cx="178" cy="209"/>
            </a:xfrm>
          </p:grpSpPr>
          <p:sp>
            <p:nvSpPr>
              <p:cNvPr id="53312" name="Line 64"/>
              <p:cNvSpPr>
                <a:spLocks noChangeShapeType="1"/>
              </p:cNvSpPr>
              <p:nvPr/>
            </p:nvSpPr>
            <p:spPr bwMode="auto">
              <a:xfrm>
                <a:off x="2938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313" name="Freeform 65"/>
              <p:cNvSpPr>
                <a:spLocks/>
              </p:cNvSpPr>
              <p:nvPr/>
            </p:nvSpPr>
            <p:spPr bwMode="auto">
              <a:xfrm>
                <a:off x="2950" y="1790"/>
                <a:ext cx="59" cy="194"/>
              </a:xfrm>
              <a:custGeom>
                <a:avLst/>
                <a:gdLst>
                  <a:gd name="T0" fmla="*/ 58 w 59"/>
                  <a:gd name="T1" fmla="*/ 0 h 194"/>
                  <a:gd name="T2" fmla="*/ 58 w 59"/>
                  <a:gd name="T3" fmla="*/ 193 h 194"/>
                  <a:gd name="T4" fmla="*/ 0 w 59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58" y="0"/>
                    </a:moveTo>
                    <a:lnTo>
                      <a:pt x="58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314" name="Freeform 66"/>
              <p:cNvSpPr>
                <a:spLocks/>
              </p:cNvSpPr>
              <p:nvPr/>
            </p:nvSpPr>
            <p:spPr bwMode="auto">
              <a:xfrm>
                <a:off x="3049" y="1790"/>
                <a:ext cx="58" cy="194"/>
              </a:xfrm>
              <a:custGeom>
                <a:avLst/>
                <a:gdLst>
                  <a:gd name="T0" fmla="*/ 0 w 58"/>
                  <a:gd name="T1" fmla="*/ 193 h 194"/>
                  <a:gd name="T2" fmla="*/ 0 w 58"/>
                  <a:gd name="T3" fmla="*/ 0 h 194"/>
                  <a:gd name="T4" fmla="*/ 57 w 58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8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7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53316" name="Line 68"/>
            <p:cNvSpPr>
              <a:spLocks noChangeShapeType="1"/>
            </p:cNvSpPr>
            <p:nvPr/>
          </p:nvSpPr>
          <p:spPr bwMode="auto">
            <a:xfrm>
              <a:off x="3133" y="1999"/>
              <a:ext cx="177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53317" name="Line 69"/>
            <p:cNvSpPr>
              <a:spLocks noChangeShapeType="1"/>
            </p:cNvSpPr>
            <p:nvPr/>
          </p:nvSpPr>
          <p:spPr bwMode="auto">
            <a:xfrm>
              <a:off x="3327" y="1999"/>
              <a:ext cx="17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grpSp>
          <p:nvGrpSpPr>
            <p:cNvPr id="53327" name="Group 79"/>
            <p:cNvGrpSpPr>
              <a:grpSpLocks/>
            </p:cNvGrpSpPr>
            <p:nvPr/>
          </p:nvGrpSpPr>
          <p:grpSpPr bwMode="auto">
            <a:xfrm>
              <a:off x="3623" y="1999"/>
              <a:ext cx="1951" cy="0"/>
              <a:chOff x="3623" y="1999"/>
              <a:chExt cx="1951" cy="0"/>
            </a:xfrm>
          </p:grpSpPr>
          <p:sp>
            <p:nvSpPr>
              <p:cNvPr id="53318" name="Line 70"/>
              <p:cNvSpPr>
                <a:spLocks noChangeShapeType="1"/>
              </p:cNvSpPr>
              <p:nvPr/>
            </p:nvSpPr>
            <p:spPr bwMode="auto">
              <a:xfrm>
                <a:off x="3623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319" name="Line 71"/>
              <p:cNvSpPr>
                <a:spLocks noChangeShapeType="1"/>
              </p:cNvSpPr>
              <p:nvPr/>
            </p:nvSpPr>
            <p:spPr bwMode="auto">
              <a:xfrm>
                <a:off x="3961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320" name="Line 72"/>
              <p:cNvSpPr>
                <a:spLocks noChangeShapeType="1"/>
              </p:cNvSpPr>
              <p:nvPr/>
            </p:nvSpPr>
            <p:spPr bwMode="auto">
              <a:xfrm>
                <a:off x="4156" y="199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321" name="Line 73"/>
              <p:cNvSpPr>
                <a:spLocks noChangeShapeType="1"/>
              </p:cNvSpPr>
              <p:nvPr/>
            </p:nvSpPr>
            <p:spPr bwMode="auto">
              <a:xfrm>
                <a:off x="4350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322" name="Line 74"/>
              <p:cNvSpPr>
                <a:spLocks noChangeShapeType="1"/>
              </p:cNvSpPr>
              <p:nvPr/>
            </p:nvSpPr>
            <p:spPr bwMode="auto">
              <a:xfrm>
                <a:off x="4619" y="199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323" name="Line 75"/>
              <p:cNvSpPr>
                <a:spLocks noChangeShapeType="1"/>
              </p:cNvSpPr>
              <p:nvPr/>
            </p:nvSpPr>
            <p:spPr bwMode="auto">
              <a:xfrm>
                <a:off x="4813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324" name="Line 76"/>
              <p:cNvSpPr>
                <a:spLocks noChangeShapeType="1"/>
              </p:cNvSpPr>
              <p:nvPr/>
            </p:nvSpPr>
            <p:spPr bwMode="auto">
              <a:xfrm>
                <a:off x="5008" y="199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325" name="Line 77"/>
              <p:cNvSpPr>
                <a:spLocks noChangeShapeType="1"/>
              </p:cNvSpPr>
              <p:nvPr/>
            </p:nvSpPr>
            <p:spPr bwMode="auto">
              <a:xfrm>
                <a:off x="5202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326" name="Line 78"/>
              <p:cNvSpPr>
                <a:spLocks noChangeShapeType="1"/>
              </p:cNvSpPr>
              <p:nvPr/>
            </p:nvSpPr>
            <p:spPr bwMode="auto">
              <a:xfrm>
                <a:off x="5396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53331" name="Group 83"/>
            <p:cNvGrpSpPr>
              <a:grpSpLocks/>
            </p:cNvGrpSpPr>
            <p:nvPr/>
          </p:nvGrpSpPr>
          <p:grpSpPr bwMode="auto">
            <a:xfrm>
              <a:off x="3130" y="1790"/>
              <a:ext cx="178" cy="209"/>
              <a:chOff x="3130" y="1790"/>
              <a:chExt cx="178" cy="209"/>
            </a:xfrm>
          </p:grpSpPr>
          <p:sp>
            <p:nvSpPr>
              <p:cNvPr id="53328" name="Line 80"/>
              <p:cNvSpPr>
                <a:spLocks noChangeShapeType="1"/>
              </p:cNvSpPr>
              <p:nvPr/>
            </p:nvSpPr>
            <p:spPr bwMode="auto">
              <a:xfrm>
                <a:off x="3130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329" name="Freeform 81"/>
              <p:cNvSpPr>
                <a:spLocks/>
              </p:cNvSpPr>
              <p:nvPr/>
            </p:nvSpPr>
            <p:spPr bwMode="auto">
              <a:xfrm>
                <a:off x="3142" y="1790"/>
                <a:ext cx="59" cy="194"/>
              </a:xfrm>
              <a:custGeom>
                <a:avLst/>
                <a:gdLst>
                  <a:gd name="T0" fmla="*/ 58 w 59"/>
                  <a:gd name="T1" fmla="*/ 0 h 194"/>
                  <a:gd name="T2" fmla="*/ 58 w 59"/>
                  <a:gd name="T3" fmla="*/ 193 h 194"/>
                  <a:gd name="T4" fmla="*/ 0 w 59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58" y="0"/>
                    </a:moveTo>
                    <a:lnTo>
                      <a:pt x="58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330" name="Freeform 82"/>
              <p:cNvSpPr>
                <a:spLocks/>
              </p:cNvSpPr>
              <p:nvPr/>
            </p:nvSpPr>
            <p:spPr bwMode="auto">
              <a:xfrm>
                <a:off x="3241" y="1790"/>
                <a:ext cx="58" cy="194"/>
              </a:xfrm>
              <a:custGeom>
                <a:avLst/>
                <a:gdLst>
                  <a:gd name="T0" fmla="*/ 0 w 58"/>
                  <a:gd name="T1" fmla="*/ 193 h 194"/>
                  <a:gd name="T2" fmla="*/ 0 w 58"/>
                  <a:gd name="T3" fmla="*/ 0 h 194"/>
                  <a:gd name="T4" fmla="*/ 57 w 58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8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7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53398" name="Group 150"/>
          <p:cNvGrpSpPr>
            <a:grpSpLocks/>
          </p:cNvGrpSpPr>
          <p:nvPr/>
        </p:nvGrpSpPr>
        <p:grpSpPr bwMode="auto">
          <a:xfrm>
            <a:off x="1781175" y="3603625"/>
            <a:ext cx="8591550" cy="331788"/>
            <a:chOff x="162" y="2270"/>
            <a:chExt cx="5412" cy="209"/>
          </a:xfrm>
        </p:grpSpPr>
        <p:grpSp>
          <p:nvGrpSpPr>
            <p:cNvPr id="53336" name="Group 88"/>
            <p:cNvGrpSpPr>
              <a:grpSpLocks/>
            </p:cNvGrpSpPr>
            <p:nvPr/>
          </p:nvGrpSpPr>
          <p:grpSpPr bwMode="auto">
            <a:xfrm>
              <a:off x="162" y="2270"/>
              <a:ext cx="178" cy="209"/>
              <a:chOff x="162" y="2270"/>
              <a:chExt cx="178" cy="209"/>
            </a:xfrm>
          </p:grpSpPr>
          <p:sp>
            <p:nvSpPr>
              <p:cNvPr id="53333" name="Line 85"/>
              <p:cNvSpPr>
                <a:spLocks noChangeShapeType="1"/>
              </p:cNvSpPr>
              <p:nvPr/>
            </p:nvSpPr>
            <p:spPr bwMode="auto">
              <a:xfrm>
                <a:off x="162" y="247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334" name="Freeform 86"/>
              <p:cNvSpPr>
                <a:spLocks/>
              </p:cNvSpPr>
              <p:nvPr/>
            </p:nvSpPr>
            <p:spPr bwMode="auto">
              <a:xfrm>
                <a:off x="174" y="2270"/>
                <a:ext cx="59" cy="194"/>
              </a:xfrm>
              <a:custGeom>
                <a:avLst/>
                <a:gdLst>
                  <a:gd name="T0" fmla="*/ 58 w 59"/>
                  <a:gd name="T1" fmla="*/ 0 h 194"/>
                  <a:gd name="T2" fmla="*/ 58 w 59"/>
                  <a:gd name="T3" fmla="*/ 193 h 194"/>
                  <a:gd name="T4" fmla="*/ 0 w 59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58" y="0"/>
                    </a:moveTo>
                    <a:lnTo>
                      <a:pt x="58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335" name="Freeform 87"/>
              <p:cNvSpPr>
                <a:spLocks/>
              </p:cNvSpPr>
              <p:nvPr/>
            </p:nvSpPr>
            <p:spPr bwMode="auto">
              <a:xfrm>
                <a:off x="272" y="2270"/>
                <a:ext cx="59" cy="194"/>
              </a:xfrm>
              <a:custGeom>
                <a:avLst/>
                <a:gdLst>
                  <a:gd name="T0" fmla="*/ 0 w 59"/>
                  <a:gd name="T1" fmla="*/ 193 h 194"/>
                  <a:gd name="T2" fmla="*/ 0 w 59"/>
                  <a:gd name="T3" fmla="*/ 0 h 194"/>
                  <a:gd name="T4" fmla="*/ 58 w 59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8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53340" name="Group 92"/>
            <p:cNvGrpSpPr>
              <a:grpSpLocks/>
            </p:cNvGrpSpPr>
            <p:nvPr/>
          </p:nvGrpSpPr>
          <p:grpSpPr bwMode="auto">
            <a:xfrm>
              <a:off x="498" y="2270"/>
              <a:ext cx="178" cy="209"/>
              <a:chOff x="498" y="2270"/>
              <a:chExt cx="178" cy="209"/>
            </a:xfrm>
          </p:grpSpPr>
          <p:sp>
            <p:nvSpPr>
              <p:cNvPr id="53337" name="Line 89"/>
              <p:cNvSpPr>
                <a:spLocks noChangeShapeType="1"/>
              </p:cNvSpPr>
              <p:nvPr/>
            </p:nvSpPr>
            <p:spPr bwMode="auto">
              <a:xfrm>
                <a:off x="498" y="247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338" name="Freeform 90"/>
              <p:cNvSpPr>
                <a:spLocks/>
              </p:cNvSpPr>
              <p:nvPr/>
            </p:nvSpPr>
            <p:spPr bwMode="auto">
              <a:xfrm>
                <a:off x="510" y="2270"/>
                <a:ext cx="59" cy="194"/>
              </a:xfrm>
              <a:custGeom>
                <a:avLst/>
                <a:gdLst>
                  <a:gd name="T0" fmla="*/ 58 w 59"/>
                  <a:gd name="T1" fmla="*/ 0 h 194"/>
                  <a:gd name="T2" fmla="*/ 58 w 59"/>
                  <a:gd name="T3" fmla="*/ 193 h 194"/>
                  <a:gd name="T4" fmla="*/ 0 w 59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58" y="0"/>
                    </a:moveTo>
                    <a:lnTo>
                      <a:pt x="58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339" name="Freeform 91"/>
              <p:cNvSpPr>
                <a:spLocks/>
              </p:cNvSpPr>
              <p:nvPr/>
            </p:nvSpPr>
            <p:spPr bwMode="auto">
              <a:xfrm>
                <a:off x="608" y="2270"/>
                <a:ext cx="59" cy="194"/>
              </a:xfrm>
              <a:custGeom>
                <a:avLst/>
                <a:gdLst>
                  <a:gd name="T0" fmla="*/ 0 w 59"/>
                  <a:gd name="T1" fmla="*/ 193 h 194"/>
                  <a:gd name="T2" fmla="*/ 0 w 59"/>
                  <a:gd name="T3" fmla="*/ 0 h 194"/>
                  <a:gd name="T4" fmla="*/ 58 w 59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8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53353" name="Group 105"/>
            <p:cNvGrpSpPr>
              <a:grpSpLocks/>
            </p:cNvGrpSpPr>
            <p:nvPr/>
          </p:nvGrpSpPr>
          <p:grpSpPr bwMode="auto">
            <a:xfrm>
              <a:off x="836" y="2270"/>
              <a:ext cx="567" cy="209"/>
              <a:chOff x="836" y="2270"/>
              <a:chExt cx="567" cy="209"/>
            </a:xfrm>
          </p:grpSpPr>
          <p:grpSp>
            <p:nvGrpSpPr>
              <p:cNvPr id="53344" name="Group 96"/>
              <p:cNvGrpSpPr>
                <a:grpSpLocks/>
              </p:cNvGrpSpPr>
              <p:nvPr/>
            </p:nvGrpSpPr>
            <p:grpSpPr bwMode="auto">
              <a:xfrm>
                <a:off x="836" y="2270"/>
                <a:ext cx="178" cy="209"/>
                <a:chOff x="836" y="2270"/>
                <a:chExt cx="178" cy="209"/>
              </a:xfrm>
            </p:grpSpPr>
            <p:sp>
              <p:nvSpPr>
                <p:cNvPr id="53341" name="Line 93"/>
                <p:cNvSpPr>
                  <a:spLocks noChangeShapeType="1"/>
                </p:cNvSpPr>
                <p:nvPr/>
              </p:nvSpPr>
              <p:spPr bwMode="auto">
                <a:xfrm>
                  <a:off x="836" y="247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3342" name="Freeform 94"/>
                <p:cNvSpPr>
                  <a:spLocks/>
                </p:cNvSpPr>
                <p:nvPr/>
              </p:nvSpPr>
              <p:spPr bwMode="auto">
                <a:xfrm>
                  <a:off x="848" y="2270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3343" name="Freeform 95"/>
                <p:cNvSpPr>
                  <a:spLocks/>
                </p:cNvSpPr>
                <p:nvPr/>
              </p:nvSpPr>
              <p:spPr bwMode="auto">
                <a:xfrm>
                  <a:off x="946" y="2270"/>
                  <a:ext cx="58" cy="194"/>
                </a:xfrm>
                <a:custGeom>
                  <a:avLst/>
                  <a:gdLst>
                    <a:gd name="T0" fmla="*/ 0 w 58"/>
                    <a:gd name="T1" fmla="*/ 193 h 194"/>
                    <a:gd name="T2" fmla="*/ 0 w 58"/>
                    <a:gd name="T3" fmla="*/ 0 h 194"/>
                    <a:gd name="T4" fmla="*/ 57 w 58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7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53348" name="Group 100"/>
              <p:cNvGrpSpPr>
                <a:grpSpLocks/>
              </p:cNvGrpSpPr>
              <p:nvPr/>
            </p:nvGrpSpPr>
            <p:grpSpPr bwMode="auto">
              <a:xfrm>
                <a:off x="1030" y="2270"/>
                <a:ext cx="177" cy="209"/>
                <a:chOff x="1030" y="2270"/>
                <a:chExt cx="177" cy="209"/>
              </a:xfrm>
            </p:grpSpPr>
            <p:sp>
              <p:nvSpPr>
                <p:cNvPr id="53345" name="Line 97"/>
                <p:cNvSpPr>
                  <a:spLocks noChangeShapeType="1"/>
                </p:cNvSpPr>
                <p:nvPr/>
              </p:nvSpPr>
              <p:spPr bwMode="auto">
                <a:xfrm>
                  <a:off x="1030" y="2479"/>
                  <a:ext cx="177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3346" name="Freeform 98"/>
                <p:cNvSpPr>
                  <a:spLocks/>
                </p:cNvSpPr>
                <p:nvPr/>
              </p:nvSpPr>
              <p:spPr bwMode="auto">
                <a:xfrm>
                  <a:off x="1042" y="2270"/>
                  <a:ext cx="58" cy="194"/>
                </a:xfrm>
                <a:custGeom>
                  <a:avLst/>
                  <a:gdLst>
                    <a:gd name="T0" fmla="*/ 57 w 58"/>
                    <a:gd name="T1" fmla="*/ 0 h 194"/>
                    <a:gd name="T2" fmla="*/ 57 w 58"/>
                    <a:gd name="T3" fmla="*/ 193 h 194"/>
                    <a:gd name="T4" fmla="*/ 0 w 58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57" y="0"/>
                      </a:moveTo>
                      <a:lnTo>
                        <a:pt x="57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3347" name="Freeform 99"/>
                <p:cNvSpPr>
                  <a:spLocks/>
                </p:cNvSpPr>
                <p:nvPr/>
              </p:nvSpPr>
              <p:spPr bwMode="auto">
                <a:xfrm>
                  <a:off x="1141" y="227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53352" name="Group 104"/>
              <p:cNvGrpSpPr>
                <a:grpSpLocks/>
              </p:cNvGrpSpPr>
              <p:nvPr/>
            </p:nvGrpSpPr>
            <p:grpSpPr bwMode="auto">
              <a:xfrm>
                <a:off x="1225" y="2270"/>
                <a:ext cx="178" cy="209"/>
                <a:chOff x="1225" y="2270"/>
                <a:chExt cx="178" cy="209"/>
              </a:xfrm>
            </p:grpSpPr>
            <p:sp>
              <p:nvSpPr>
                <p:cNvPr id="53349" name="Line 101"/>
                <p:cNvSpPr>
                  <a:spLocks noChangeShapeType="1"/>
                </p:cNvSpPr>
                <p:nvPr/>
              </p:nvSpPr>
              <p:spPr bwMode="auto">
                <a:xfrm>
                  <a:off x="1225" y="247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3350" name="Freeform 102"/>
                <p:cNvSpPr>
                  <a:spLocks/>
                </p:cNvSpPr>
                <p:nvPr/>
              </p:nvSpPr>
              <p:spPr bwMode="auto">
                <a:xfrm>
                  <a:off x="1237" y="2270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3351" name="Freeform 103"/>
                <p:cNvSpPr>
                  <a:spLocks/>
                </p:cNvSpPr>
                <p:nvPr/>
              </p:nvSpPr>
              <p:spPr bwMode="auto">
                <a:xfrm>
                  <a:off x="1335" y="227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</p:grpSp>
        <p:grpSp>
          <p:nvGrpSpPr>
            <p:cNvPr id="53371" name="Group 123"/>
            <p:cNvGrpSpPr>
              <a:grpSpLocks/>
            </p:cNvGrpSpPr>
            <p:nvPr/>
          </p:nvGrpSpPr>
          <p:grpSpPr bwMode="auto">
            <a:xfrm>
              <a:off x="1553" y="2270"/>
              <a:ext cx="906" cy="209"/>
              <a:chOff x="1553" y="2270"/>
              <a:chExt cx="906" cy="209"/>
            </a:xfrm>
          </p:grpSpPr>
          <p:grpSp>
            <p:nvGrpSpPr>
              <p:cNvPr id="53357" name="Group 109"/>
              <p:cNvGrpSpPr>
                <a:grpSpLocks/>
              </p:cNvGrpSpPr>
              <p:nvPr/>
            </p:nvGrpSpPr>
            <p:grpSpPr bwMode="auto">
              <a:xfrm>
                <a:off x="1553" y="2270"/>
                <a:ext cx="177" cy="209"/>
                <a:chOff x="1553" y="2270"/>
                <a:chExt cx="177" cy="209"/>
              </a:xfrm>
            </p:grpSpPr>
            <p:sp>
              <p:nvSpPr>
                <p:cNvPr id="53354" name="Line 106"/>
                <p:cNvSpPr>
                  <a:spLocks noChangeShapeType="1"/>
                </p:cNvSpPr>
                <p:nvPr/>
              </p:nvSpPr>
              <p:spPr bwMode="auto">
                <a:xfrm>
                  <a:off x="1553" y="2479"/>
                  <a:ext cx="177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3355" name="Freeform 107"/>
                <p:cNvSpPr>
                  <a:spLocks/>
                </p:cNvSpPr>
                <p:nvPr/>
              </p:nvSpPr>
              <p:spPr bwMode="auto">
                <a:xfrm>
                  <a:off x="1565" y="2270"/>
                  <a:ext cx="58" cy="194"/>
                </a:xfrm>
                <a:custGeom>
                  <a:avLst/>
                  <a:gdLst>
                    <a:gd name="T0" fmla="*/ 57 w 58"/>
                    <a:gd name="T1" fmla="*/ 0 h 194"/>
                    <a:gd name="T2" fmla="*/ 57 w 58"/>
                    <a:gd name="T3" fmla="*/ 193 h 194"/>
                    <a:gd name="T4" fmla="*/ 0 w 58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57" y="0"/>
                      </a:moveTo>
                      <a:lnTo>
                        <a:pt x="57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3356" name="Freeform 108"/>
                <p:cNvSpPr>
                  <a:spLocks/>
                </p:cNvSpPr>
                <p:nvPr/>
              </p:nvSpPr>
              <p:spPr bwMode="auto">
                <a:xfrm>
                  <a:off x="1664" y="227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53370" name="Group 122"/>
              <p:cNvGrpSpPr>
                <a:grpSpLocks/>
              </p:cNvGrpSpPr>
              <p:nvPr/>
            </p:nvGrpSpPr>
            <p:grpSpPr bwMode="auto">
              <a:xfrm>
                <a:off x="1892" y="2270"/>
                <a:ext cx="567" cy="209"/>
                <a:chOff x="1892" y="2270"/>
                <a:chExt cx="567" cy="209"/>
              </a:xfrm>
            </p:grpSpPr>
            <p:grpSp>
              <p:nvGrpSpPr>
                <p:cNvPr id="53361" name="Group 113"/>
                <p:cNvGrpSpPr>
                  <a:grpSpLocks/>
                </p:cNvGrpSpPr>
                <p:nvPr/>
              </p:nvGrpSpPr>
              <p:grpSpPr bwMode="auto">
                <a:xfrm>
                  <a:off x="1892" y="2270"/>
                  <a:ext cx="178" cy="209"/>
                  <a:chOff x="1892" y="2270"/>
                  <a:chExt cx="178" cy="209"/>
                </a:xfrm>
              </p:grpSpPr>
              <p:sp>
                <p:nvSpPr>
                  <p:cNvPr id="53358" name="Line 110"/>
                  <p:cNvSpPr>
                    <a:spLocks noChangeShapeType="1"/>
                  </p:cNvSpPr>
                  <p:nvPr/>
                </p:nvSpPr>
                <p:spPr bwMode="auto">
                  <a:xfrm>
                    <a:off x="1892" y="2479"/>
                    <a:ext cx="178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3359" name="Freeform 111"/>
                  <p:cNvSpPr>
                    <a:spLocks/>
                  </p:cNvSpPr>
                  <p:nvPr/>
                </p:nvSpPr>
                <p:spPr bwMode="auto">
                  <a:xfrm>
                    <a:off x="1904" y="2270"/>
                    <a:ext cx="59" cy="194"/>
                  </a:xfrm>
                  <a:custGeom>
                    <a:avLst/>
                    <a:gdLst>
                      <a:gd name="T0" fmla="*/ 58 w 59"/>
                      <a:gd name="T1" fmla="*/ 0 h 194"/>
                      <a:gd name="T2" fmla="*/ 58 w 59"/>
                      <a:gd name="T3" fmla="*/ 193 h 194"/>
                      <a:gd name="T4" fmla="*/ 0 w 59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58" y="0"/>
                        </a:moveTo>
                        <a:lnTo>
                          <a:pt x="58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3360" name="Freeform 112"/>
                  <p:cNvSpPr>
                    <a:spLocks/>
                  </p:cNvSpPr>
                  <p:nvPr/>
                </p:nvSpPr>
                <p:spPr bwMode="auto">
                  <a:xfrm>
                    <a:off x="2002" y="2270"/>
                    <a:ext cx="58" cy="194"/>
                  </a:xfrm>
                  <a:custGeom>
                    <a:avLst/>
                    <a:gdLst>
                      <a:gd name="T0" fmla="*/ 0 w 58"/>
                      <a:gd name="T1" fmla="*/ 193 h 194"/>
                      <a:gd name="T2" fmla="*/ 0 w 58"/>
                      <a:gd name="T3" fmla="*/ 0 h 194"/>
                      <a:gd name="T4" fmla="*/ 57 w 58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8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7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  <p:grpSp>
              <p:nvGrpSpPr>
                <p:cNvPr id="53365" name="Group 117"/>
                <p:cNvGrpSpPr>
                  <a:grpSpLocks/>
                </p:cNvGrpSpPr>
                <p:nvPr/>
              </p:nvGrpSpPr>
              <p:grpSpPr bwMode="auto">
                <a:xfrm>
                  <a:off x="2086" y="2270"/>
                  <a:ext cx="177" cy="209"/>
                  <a:chOff x="2086" y="2270"/>
                  <a:chExt cx="177" cy="209"/>
                </a:xfrm>
              </p:grpSpPr>
              <p:sp>
                <p:nvSpPr>
                  <p:cNvPr id="53362" name="Line 114"/>
                  <p:cNvSpPr>
                    <a:spLocks noChangeShapeType="1"/>
                  </p:cNvSpPr>
                  <p:nvPr/>
                </p:nvSpPr>
                <p:spPr bwMode="auto">
                  <a:xfrm>
                    <a:off x="2086" y="2479"/>
                    <a:ext cx="177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3363" name="Freeform 115"/>
                  <p:cNvSpPr>
                    <a:spLocks/>
                  </p:cNvSpPr>
                  <p:nvPr/>
                </p:nvSpPr>
                <p:spPr bwMode="auto">
                  <a:xfrm>
                    <a:off x="2098" y="2270"/>
                    <a:ext cx="58" cy="194"/>
                  </a:xfrm>
                  <a:custGeom>
                    <a:avLst/>
                    <a:gdLst>
                      <a:gd name="T0" fmla="*/ 57 w 58"/>
                      <a:gd name="T1" fmla="*/ 0 h 194"/>
                      <a:gd name="T2" fmla="*/ 57 w 58"/>
                      <a:gd name="T3" fmla="*/ 193 h 194"/>
                      <a:gd name="T4" fmla="*/ 0 w 58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8" h="194">
                        <a:moveTo>
                          <a:pt x="57" y="0"/>
                        </a:moveTo>
                        <a:lnTo>
                          <a:pt x="57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3364" name="Freeform 116"/>
                  <p:cNvSpPr>
                    <a:spLocks/>
                  </p:cNvSpPr>
                  <p:nvPr/>
                </p:nvSpPr>
                <p:spPr bwMode="auto">
                  <a:xfrm>
                    <a:off x="2197" y="2270"/>
                    <a:ext cx="59" cy="194"/>
                  </a:xfrm>
                  <a:custGeom>
                    <a:avLst/>
                    <a:gdLst>
                      <a:gd name="T0" fmla="*/ 0 w 59"/>
                      <a:gd name="T1" fmla="*/ 193 h 194"/>
                      <a:gd name="T2" fmla="*/ 0 w 59"/>
                      <a:gd name="T3" fmla="*/ 0 h 194"/>
                      <a:gd name="T4" fmla="*/ 58 w 59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8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  <p:grpSp>
              <p:nvGrpSpPr>
                <p:cNvPr id="53369" name="Group 121"/>
                <p:cNvGrpSpPr>
                  <a:grpSpLocks/>
                </p:cNvGrpSpPr>
                <p:nvPr/>
              </p:nvGrpSpPr>
              <p:grpSpPr bwMode="auto">
                <a:xfrm>
                  <a:off x="2281" y="2270"/>
                  <a:ext cx="178" cy="209"/>
                  <a:chOff x="2281" y="2270"/>
                  <a:chExt cx="178" cy="209"/>
                </a:xfrm>
              </p:grpSpPr>
              <p:sp>
                <p:nvSpPr>
                  <p:cNvPr id="53366" name="Line 118"/>
                  <p:cNvSpPr>
                    <a:spLocks noChangeShapeType="1"/>
                  </p:cNvSpPr>
                  <p:nvPr/>
                </p:nvSpPr>
                <p:spPr bwMode="auto">
                  <a:xfrm>
                    <a:off x="2281" y="2479"/>
                    <a:ext cx="178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3367" name="Freeform 119"/>
                  <p:cNvSpPr>
                    <a:spLocks/>
                  </p:cNvSpPr>
                  <p:nvPr/>
                </p:nvSpPr>
                <p:spPr bwMode="auto">
                  <a:xfrm>
                    <a:off x="2293" y="2270"/>
                    <a:ext cx="59" cy="194"/>
                  </a:xfrm>
                  <a:custGeom>
                    <a:avLst/>
                    <a:gdLst>
                      <a:gd name="T0" fmla="*/ 58 w 59"/>
                      <a:gd name="T1" fmla="*/ 0 h 194"/>
                      <a:gd name="T2" fmla="*/ 58 w 59"/>
                      <a:gd name="T3" fmla="*/ 193 h 194"/>
                      <a:gd name="T4" fmla="*/ 0 w 59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58" y="0"/>
                        </a:moveTo>
                        <a:lnTo>
                          <a:pt x="58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3368" name="Freeform 120"/>
                  <p:cNvSpPr>
                    <a:spLocks/>
                  </p:cNvSpPr>
                  <p:nvPr/>
                </p:nvSpPr>
                <p:spPr bwMode="auto">
                  <a:xfrm>
                    <a:off x="2391" y="2270"/>
                    <a:ext cx="59" cy="194"/>
                  </a:xfrm>
                  <a:custGeom>
                    <a:avLst/>
                    <a:gdLst>
                      <a:gd name="T0" fmla="*/ 0 w 59"/>
                      <a:gd name="T1" fmla="*/ 193 h 194"/>
                      <a:gd name="T2" fmla="*/ 0 w 59"/>
                      <a:gd name="T3" fmla="*/ 0 h 194"/>
                      <a:gd name="T4" fmla="*/ 58 w 59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8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</p:grpSp>
        </p:grpSp>
        <p:sp>
          <p:nvSpPr>
            <p:cNvPr id="53372" name="Line 124"/>
            <p:cNvSpPr>
              <a:spLocks noChangeShapeType="1"/>
            </p:cNvSpPr>
            <p:nvPr/>
          </p:nvSpPr>
          <p:spPr bwMode="auto">
            <a:xfrm>
              <a:off x="2549" y="2479"/>
              <a:ext cx="17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53373" name="Line 125"/>
            <p:cNvSpPr>
              <a:spLocks noChangeShapeType="1"/>
            </p:cNvSpPr>
            <p:nvPr/>
          </p:nvSpPr>
          <p:spPr bwMode="auto">
            <a:xfrm>
              <a:off x="2744" y="2479"/>
              <a:ext cx="17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53374" name="Line 126"/>
            <p:cNvSpPr>
              <a:spLocks noChangeShapeType="1"/>
            </p:cNvSpPr>
            <p:nvPr/>
          </p:nvSpPr>
          <p:spPr bwMode="auto">
            <a:xfrm>
              <a:off x="2938" y="2479"/>
              <a:ext cx="17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53375" name="Line 127"/>
            <p:cNvSpPr>
              <a:spLocks noChangeShapeType="1"/>
            </p:cNvSpPr>
            <p:nvPr/>
          </p:nvSpPr>
          <p:spPr bwMode="auto">
            <a:xfrm>
              <a:off x="3133" y="2479"/>
              <a:ext cx="177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53376" name="Line 128"/>
            <p:cNvSpPr>
              <a:spLocks noChangeShapeType="1"/>
            </p:cNvSpPr>
            <p:nvPr/>
          </p:nvSpPr>
          <p:spPr bwMode="auto">
            <a:xfrm>
              <a:off x="3327" y="2479"/>
              <a:ext cx="17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grpSp>
          <p:nvGrpSpPr>
            <p:cNvPr id="53386" name="Group 138"/>
            <p:cNvGrpSpPr>
              <a:grpSpLocks/>
            </p:cNvGrpSpPr>
            <p:nvPr/>
          </p:nvGrpSpPr>
          <p:grpSpPr bwMode="auto">
            <a:xfrm>
              <a:off x="3623" y="2479"/>
              <a:ext cx="1951" cy="0"/>
              <a:chOff x="3623" y="2479"/>
              <a:chExt cx="1951" cy="0"/>
            </a:xfrm>
          </p:grpSpPr>
          <p:sp>
            <p:nvSpPr>
              <p:cNvPr id="53377" name="Line 129"/>
              <p:cNvSpPr>
                <a:spLocks noChangeShapeType="1"/>
              </p:cNvSpPr>
              <p:nvPr/>
            </p:nvSpPr>
            <p:spPr bwMode="auto">
              <a:xfrm>
                <a:off x="3623" y="247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378" name="Line 130"/>
              <p:cNvSpPr>
                <a:spLocks noChangeShapeType="1"/>
              </p:cNvSpPr>
              <p:nvPr/>
            </p:nvSpPr>
            <p:spPr bwMode="auto">
              <a:xfrm>
                <a:off x="3961" y="247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379" name="Line 131"/>
              <p:cNvSpPr>
                <a:spLocks noChangeShapeType="1"/>
              </p:cNvSpPr>
              <p:nvPr/>
            </p:nvSpPr>
            <p:spPr bwMode="auto">
              <a:xfrm>
                <a:off x="4156" y="247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380" name="Line 132"/>
              <p:cNvSpPr>
                <a:spLocks noChangeShapeType="1"/>
              </p:cNvSpPr>
              <p:nvPr/>
            </p:nvSpPr>
            <p:spPr bwMode="auto">
              <a:xfrm>
                <a:off x="4350" y="247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381" name="Line 133"/>
              <p:cNvSpPr>
                <a:spLocks noChangeShapeType="1"/>
              </p:cNvSpPr>
              <p:nvPr/>
            </p:nvSpPr>
            <p:spPr bwMode="auto">
              <a:xfrm>
                <a:off x="4619" y="247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382" name="Line 134"/>
              <p:cNvSpPr>
                <a:spLocks noChangeShapeType="1"/>
              </p:cNvSpPr>
              <p:nvPr/>
            </p:nvSpPr>
            <p:spPr bwMode="auto">
              <a:xfrm>
                <a:off x="4813" y="247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383" name="Line 135"/>
              <p:cNvSpPr>
                <a:spLocks noChangeShapeType="1"/>
              </p:cNvSpPr>
              <p:nvPr/>
            </p:nvSpPr>
            <p:spPr bwMode="auto">
              <a:xfrm>
                <a:off x="5008" y="247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384" name="Line 136"/>
              <p:cNvSpPr>
                <a:spLocks noChangeShapeType="1"/>
              </p:cNvSpPr>
              <p:nvPr/>
            </p:nvSpPr>
            <p:spPr bwMode="auto">
              <a:xfrm>
                <a:off x="5202" y="247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385" name="Line 137"/>
              <p:cNvSpPr>
                <a:spLocks noChangeShapeType="1"/>
              </p:cNvSpPr>
              <p:nvPr/>
            </p:nvSpPr>
            <p:spPr bwMode="auto">
              <a:xfrm>
                <a:off x="5396" y="247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53397" name="Group 149"/>
            <p:cNvGrpSpPr>
              <a:grpSpLocks/>
            </p:cNvGrpSpPr>
            <p:nvPr/>
          </p:nvGrpSpPr>
          <p:grpSpPr bwMode="auto">
            <a:xfrm>
              <a:off x="2560" y="2270"/>
              <a:ext cx="838" cy="194"/>
              <a:chOff x="2560" y="2270"/>
              <a:chExt cx="838" cy="194"/>
            </a:xfrm>
          </p:grpSpPr>
          <p:sp>
            <p:nvSpPr>
              <p:cNvPr id="53387" name="Freeform 139"/>
              <p:cNvSpPr>
                <a:spLocks/>
              </p:cNvSpPr>
              <p:nvPr/>
            </p:nvSpPr>
            <p:spPr bwMode="auto">
              <a:xfrm>
                <a:off x="3145" y="2270"/>
                <a:ext cx="58" cy="194"/>
              </a:xfrm>
              <a:custGeom>
                <a:avLst/>
                <a:gdLst>
                  <a:gd name="T0" fmla="*/ 57 w 58"/>
                  <a:gd name="T1" fmla="*/ 0 h 194"/>
                  <a:gd name="T2" fmla="*/ 57 w 58"/>
                  <a:gd name="T3" fmla="*/ 193 h 194"/>
                  <a:gd name="T4" fmla="*/ 0 w 58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8" h="194">
                    <a:moveTo>
                      <a:pt x="57" y="0"/>
                    </a:moveTo>
                    <a:lnTo>
                      <a:pt x="57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3388" name="Freeform 140"/>
              <p:cNvSpPr>
                <a:spLocks/>
              </p:cNvSpPr>
              <p:nvPr/>
            </p:nvSpPr>
            <p:spPr bwMode="auto">
              <a:xfrm>
                <a:off x="3339" y="2270"/>
                <a:ext cx="59" cy="194"/>
              </a:xfrm>
              <a:custGeom>
                <a:avLst/>
                <a:gdLst>
                  <a:gd name="T0" fmla="*/ 58 w 59"/>
                  <a:gd name="T1" fmla="*/ 0 h 194"/>
                  <a:gd name="T2" fmla="*/ 58 w 59"/>
                  <a:gd name="T3" fmla="*/ 193 h 194"/>
                  <a:gd name="T4" fmla="*/ 0 w 59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58" y="0"/>
                    </a:moveTo>
                    <a:lnTo>
                      <a:pt x="58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grpSp>
            <p:nvGrpSpPr>
              <p:cNvPr id="53396" name="Group 148"/>
              <p:cNvGrpSpPr>
                <a:grpSpLocks/>
              </p:cNvGrpSpPr>
              <p:nvPr/>
            </p:nvGrpSpPr>
            <p:grpSpPr bwMode="auto">
              <a:xfrm>
                <a:off x="2560" y="2270"/>
                <a:ext cx="545" cy="194"/>
                <a:chOff x="2560" y="2270"/>
                <a:chExt cx="545" cy="194"/>
              </a:xfrm>
            </p:grpSpPr>
            <p:sp>
              <p:nvSpPr>
                <p:cNvPr id="53389" name="Freeform 141"/>
                <p:cNvSpPr>
                  <a:spLocks/>
                </p:cNvSpPr>
                <p:nvPr/>
              </p:nvSpPr>
              <p:spPr bwMode="auto">
                <a:xfrm>
                  <a:off x="2560" y="2270"/>
                  <a:ext cx="58" cy="194"/>
                </a:xfrm>
                <a:custGeom>
                  <a:avLst/>
                  <a:gdLst>
                    <a:gd name="T0" fmla="*/ 57 w 58"/>
                    <a:gd name="T1" fmla="*/ 0 h 194"/>
                    <a:gd name="T2" fmla="*/ 57 w 58"/>
                    <a:gd name="T3" fmla="*/ 193 h 194"/>
                    <a:gd name="T4" fmla="*/ 0 w 58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57" y="0"/>
                      </a:moveTo>
                      <a:lnTo>
                        <a:pt x="57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3390" name="Freeform 142"/>
                <p:cNvSpPr>
                  <a:spLocks/>
                </p:cNvSpPr>
                <p:nvPr/>
              </p:nvSpPr>
              <p:spPr bwMode="auto">
                <a:xfrm>
                  <a:off x="2658" y="227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3391" name="Freeform 143"/>
                <p:cNvSpPr>
                  <a:spLocks/>
                </p:cNvSpPr>
                <p:nvPr/>
              </p:nvSpPr>
              <p:spPr bwMode="auto">
                <a:xfrm>
                  <a:off x="2754" y="2270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3392" name="Freeform 144"/>
                <p:cNvSpPr>
                  <a:spLocks/>
                </p:cNvSpPr>
                <p:nvPr/>
              </p:nvSpPr>
              <p:spPr bwMode="auto">
                <a:xfrm>
                  <a:off x="2853" y="2270"/>
                  <a:ext cx="58" cy="194"/>
                </a:xfrm>
                <a:custGeom>
                  <a:avLst/>
                  <a:gdLst>
                    <a:gd name="T0" fmla="*/ 0 w 58"/>
                    <a:gd name="T1" fmla="*/ 193 h 194"/>
                    <a:gd name="T2" fmla="*/ 0 w 58"/>
                    <a:gd name="T3" fmla="*/ 0 h 194"/>
                    <a:gd name="T4" fmla="*/ 57 w 58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7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grpSp>
              <p:nvGrpSpPr>
                <p:cNvPr id="53395" name="Group 147"/>
                <p:cNvGrpSpPr>
                  <a:grpSpLocks/>
                </p:cNvGrpSpPr>
                <p:nvPr/>
              </p:nvGrpSpPr>
              <p:grpSpPr bwMode="auto">
                <a:xfrm>
                  <a:off x="2948" y="2270"/>
                  <a:ext cx="157" cy="194"/>
                  <a:chOff x="2948" y="2270"/>
                  <a:chExt cx="157" cy="194"/>
                </a:xfrm>
              </p:grpSpPr>
              <p:sp>
                <p:nvSpPr>
                  <p:cNvPr id="53393" name="Freeform 145"/>
                  <p:cNvSpPr>
                    <a:spLocks/>
                  </p:cNvSpPr>
                  <p:nvPr/>
                </p:nvSpPr>
                <p:spPr bwMode="auto">
                  <a:xfrm>
                    <a:off x="2948" y="2270"/>
                    <a:ext cx="59" cy="194"/>
                  </a:xfrm>
                  <a:custGeom>
                    <a:avLst/>
                    <a:gdLst>
                      <a:gd name="T0" fmla="*/ 58 w 59"/>
                      <a:gd name="T1" fmla="*/ 0 h 194"/>
                      <a:gd name="T2" fmla="*/ 58 w 59"/>
                      <a:gd name="T3" fmla="*/ 193 h 194"/>
                      <a:gd name="T4" fmla="*/ 0 w 59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58" y="0"/>
                        </a:moveTo>
                        <a:lnTo>
                          <a:pt x="58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3394" name="Freeform 146"/>
                  <p:cNvSpPr>
                    <a:spLocks/>
                  </p:cNvSpPr>
                  <p:nvPr/>
                </p:nvSpPr>
                <p:spPr bwMode="auto">
                  <a:xfrm>
                    <a:off x="3047" y="2270"/>
                    <a:ext cx="58" cy="194"/>
                  </a:xfrm>
                  <a:custGeom>
                    <a:avLst/>
                    <a:gdLst>
                      <a:gd name="T0" fmla="*/ 0 w 58"/>
                      <a:gd name="T1" fmla="*/ 193 h 194"/>
                      <a:gd name="T2" fmla="*/ 0 w 58"/>
                      <a:gd name="T3" fmla="*/ 0 h 194"/>
                      <a:gd name="T4" fmla="*/ 57 w 58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8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7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</p:grpSp>
        </p:grpSp>
      </p:grpSp>
      <p:sp>
        <p:nvSpPr>
          <p:cNvPr id="53412" name="AutoShape 164"/>
          <p:cNvSpPr>
            <a:spLocks/>
          </p:cNvSpPr>
          <p:nvPr/>
        </p:nvSpPr>
        <p:spPr bwMode="auto">
          <a:xfrm rot="5400000">
            <a:off x="7800975" y="3724275"/>
            <a:ext cx="438150" cy="1543050"/>
          </a:xfrm>
          <a:prstGeom prst="rightBrace">
            <a:avLst>
              <a:gd name="adj1" fmla="val 29348"/>
              <a:gd name="adj2" fmla="val 50000"/>
            </a:avLst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FFFFFF"/>
              </a:solidFill>
            </a:endParaRPr>
          </a:p>
        </p:txBody>
      </p:sp>
      <p:grpSp>
        <p:nvGrpSpPr>
          <p:cNvPr id="53414" name="Group 166"/>
          <p:cNvGrpSpPr>
            <a:grpSpLocks/>
          </p:cNvGrpSpPr>
          <p:nvPr/>
        </p:nvGrpSpPr>
        <p:grpSpPr bwMode="auto">
          <a:xfrm>
            <a:off x="5686426" y="4029077"/>
            <a:ext cx="1414463" cy="1371601"/>
            <a:chOff x="2622" y="2538"/>
            <a:chExt cx="891" cy="864"/>
          </a:xfrm>
        </p:grpSpPr>
        <p:sp>
          <p:nvSpPr>
            <p:cNvPr id="53403" name="Rectangle 155"/>
            <p:cNvSpPr>
              <a:spLocks noChangeArrowheads="1"/>
            </p:cNvSpPr>
            <p:nvPr/>
          </p:nvSpPr>
          <p:spPr bwMode="auto">
            <a:xfrm>
              <a:off x="2622" y="2785"/>
              <a:ext cx="891" cy="6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r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tr-TR" altLang="tr-TR" sz="2400" dirty="0" err="1">
                  <a:solidFill>
                    <a:srgbClr val="FFFF00"/>
                  </a:solidFill>
                  <a:latin typeface="Comic Sans MS" panose="030F0702030302020204" pitchFamily="66" charset="0"/>
                </a:rPr>
                <a:t>two</a:t>
              </a:r>
              <a:endParaRPr lang="tr-TR" altLang="tr-TR" sz="2400" dirty="0">
                <a:solidFill>
                  <a:srgbClr val="FFFF00"/>
                </a:solidFill>
                <a:latin typeface="Comic Sans MS" panose="030F0702030302020204" pitchFamily="66" charset="0"/>
              </a:endParaRPr>
            </a:p>
            <a:p>
              <a:pPr algn="r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tr-TR" altLang="tr-TR" sz="2400" dirty="0" err="1">
                  <a:solidFill>
                    <a:srgbClr val="FFFF00"/>
                  </a:solidFill>
                  <a:latin typeface="Comic Sans MS" panose="030F0702030302020204" pitchFamily="66" charset="0"/>
                </a:rPr>
                <a:t>unpaired</a:t>
              </a:r>
              <a:endParaRPr lang="tr-TR" altLang="tr-TR" sz="2400" dirty="0">
                <a:solidFill>
                  <a:srgbClr val="FFFF00"/>
                </a:solidFill>
                <a:latin typeface="Comic Sans MS" panose="030F0702030302020204" pitchFamily="66" charset="0"/>
              </a:endParaRPr>
            </a:p>
            <a:p>
              <a:pPr algn="r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tr-TR" altLang="tr-TR" sz="2400" dirty="0" err="1">
                  <a:solidFill>
                    <a:srgbClr val="FFFF00"/>
                  </a:solidFill>
                  <a:latin typeface="Comic Sans MS" panose="030F0702030302020204" pitchFamily="66" charset="0"/>
                </a:rPr>
                <a:t>electron</a:t>
              </a:r>
              <a:endParaRPr lang="en-US" altLang="tr-TR" sz="2400" dirty="0">
                <a:solidFill>
                  <a:srgbClr val="FFFF00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53413" name="AutoShape 165"/>
            <p:cNvSpPr>
              <a:spLocks/>
            </p:cNvSpPr>
            <p:nvPr/>
          </p:nvSpPr>
          <p:spPr bwMode="auto">
            <a:xfrm rot="5400000">
              <a:off x="3180" y="2484"/>
              <a:ext cx="276" cy="384"/>
            </a:xfrm>
            <a:prstGeom prst="rightBrace">
              <a:avLst>
                <a:gd name="adj1" fmla="val 11594"/>
                <a:gd name="adj2" fmla="val 50000"/>
              </a:avLst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</p:grpSp>
      <p:sp useBgFill="1">
        <p:nvSpPr>
          <p:cNvPr id="53411" name="Rectangle 163"/>
          <p:cNvSpPr>
            <a:spLocks noChangeArrowheads="1"/>
          </p:cNvSpPr>
          <p:nvPr/>
        </p:nvSpPr>
        <p:spPr bwMode="auto">
          <a:xfrm>
            <a:off x="7634289" y="4705351"/>
            <a:ext cx="698909" cy="437685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tr-TR" sz="2800">
                <a:solidFill>
                  <a:srgbClr val="FFFF00"/>
                </a:solidFill>
                <a:latin typeface="Comic Sans MS" panose="030F0702030302020204" pitchFamily="66" charset="0"/>
              </a:rPr>
              <a:t>sp</a:t>
            </a:r>
            <a:r>
              <a:rPr lang="en-US" altLang="tr-TR" sz="2800" b="1" baseline="30000">
                <a:solidFill>
                  <a:srgbClr val="FFFF00"/>
                </a:solidFill>
                <a:latin typeface="Comic Sans MS" panose="030F0702030302020204" pitchFamily="66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8542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53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53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53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412" grpId="0" animBg="1"/>
      <p:bldP spid="53411" grpId="0" animBg="1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tr-TR" sz="4000" dirty="0"/>
              <a:t>Tetra</a:t>
            </a:r>
            <a:r>
              <a:rPr lang="tr-TR" altLang="tr-TR" sz="4000" dirty="0"/>
              <a:t>k</a:t>
            </a:r>
            <a:r>
              <a:rPr lang="en-US" altLang="tr-TR" sz="4000" dirty="0" err="1" smtClean="0"/>
              <a:t>loroni</a:t>
            </a:r>
            <a:r>
              <a:rPr lang="tr-TR" altLang="tr-TR" sz="4000" dirty="0" smtClean="0"/>
              <a:t>c</a:t>
            </a:r>
            <a:r>
              <a:rPr lang="en-US" altLang="tr-TR" sz="4000" dirty="0" err="1" smtClean="0"/>
              <a:t>kelat</a:t>
            </a:r>
            <a:r>
              <a:rPr lang="tr-TR" altLang="tr-TR" sz="4000" dirty="0" smtClean="0"/>
              <a:t>e</a:t>
            </a:r>
            <a:r>
              <a:rPr lang="en-US" altLang="tr-TR" sz="4000" dirty="0" smtClean="0"/>
              <a:t>(II</a:t>
            </a:r>
            <a:r>
              <a:rPr lang="en-US" altLang="tr-TR" sz="4000" dirty="0"/>
              <a:t>) </a:t>
            </a:r>
            <a:r>
              <a:rPr lang="tr-TR" altLang="tr-TR" sz="4000" dirty="0" err="1" smtClean="0"/>
              <a:t>İon</a:t>
            </a:r>
            <a:r>
              <a:rPr lang="en-US" altLang="tr-TR" dirty="0" smtClean="0"/>
              <a:t> </a:t>
            </a:r>
            <a:r>
              <a:rPr lang="en-US" altLang="tr-TR" dirty="0"/>
              <a:t/>
            </a:r>
            <a:br>
              <a:rPr lang="en-US" altLang="tr-TR" dirty="0"/>
            </a:br>
            <a:r>
              <a:rPr lang="en-US" altLang="tr-TR" sz="3200" dirty="0"/>
              <a:t>[NiCl</a:t>
            </a:r>
            <a:r>
              <a:rPr lang="en-US" altLang="tr-TR" sz="3200" b="1" baseline="-25000" dirty="0"/>
              <a:t>4</a:t>
            </a:r>
            <a:r>
              <a:rPr lang="en-US" altLang="tr-TR" sz="3200" dirty="0"/>
              <a:t>]</a:t>
            </a:r>
            <a:r>
              <a:rPr lang="en-US" altLang="tr-TR" sz="3200" b="1" baseline="30000" dirty="0"/>
              <a:t>2</a:t>
            </a:r>
            <a:r>
              <a:rPr lang="en-US" altLang="tr-TR" sz="3200" b="1" baseline="30000" dirty="0">
                <a:latin typeface="Times New Roman" panose="02020603050405020304" pitchFamily="18" charset="0"/>
              </a:rPr>
              <a:t>–</a:t>
            </a:r>
          </a:p>
        </p:txBody>
      </p:sp>
      <p:grpSp>
        <p:nvGrpSpPr>
          <p:cNvPr id="55314" name="Group 18"/>
          <p:cNvGrpSpPr>
            <a:grpSpLocks/>
          </p:cNvGrpSpPr>
          <p:nvPr/>
        </p:nvGrpSpPr>
        <p:grpSpPr bwMode="auto">
          <a:xfrm>
            <a:off x="8129589" y="4371981"/>
            <a:ext cx="915987" cy="733426"/>
            <a:chOff x="4161" y="2754"/>
            <a:chExt cx="577" cy="462"/>
          </a:xfrm>
        </p:grpSpPr>
        <p:sp>
          <p:nvSpPr>
            <p:cNvPr id="55300" name="Rectangle 4"/>
            <p:cNvSpPr>
              <a:spLocks noChangeArrowheads="1"/>
            </p:cNvSpPr>
            <p:nvPr/>
          </p:nvSpPr>
          <p:spPr bwMode="auto">
            <a:xfrm>
              <a:off x="4295" y="2820"/>
              <a:ext cx="345" cy="3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3000">
                  <a:solidFill>
                    <a:srgbClr val="FFFFFF"/>
                  </a:solidFill>
                </a:rPr>
                <a:t>Cl</a:t>
              </a:r>
            </a:p>
          </p:txBody>
        </p:sp>
        <p:sp>
          <p:nvSpPr>
            <p:cNvPr id="55301" name="Line 5"/>
            <p:cNvSpPr>
              <a:spLocks noChangeShapeType="1"/>
            </p:cNvSpPr>
            <p:nvPr/>
          </p:nvSpPr>
          <p:spPr bwMode="auto">
            <a:xfrm>
              <a:off x="4161" y="2841"/>
              <a:ext cx="8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grpSp>
          <p:nvGrpSpPr>
            <p:cNvPr id="55304" name="Group 8"/>
            <p:cNvGrpSpPr>
              <a:grpSpLocks/>
            </p:cNvGrpSpPr>
            <p:nvPr/>
          </p:nvGrpSpPr>
          <p:grpSpPr bwMode="auto">
            <a:xfrm>
              <a:off x="4553" y="2791"/>
              <a:ext cx="185" cy="387"/>
              <a:chOff x="4553" y="2791"/>
              <a:chExt cx="185" cy="387"/>
            </a:xfrm>
          </p:grpSpPr>
          <p:sp>
            <p:nvSpPr>
              <p:cNvPr id="55302" name="Rectangle 6"/>
              <p:cNvSpPr>
                <a:spLocks noChangeArrowheads="1"/>
              </p:cNvSpPr>
              <p:nvPr/>
            </p:nvSpPr>
            <p:spPr bwMode="auto">
              <a:xfrm>
                <a:off x="4553" y="2791"/>
                <a:ext cx="18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>
                    <a:solidFill>
                      <a:srgbClr val="FFFFFF"/>
                    </a:solidFill>
                    <a:latin typeface="Times New Roman" panose="02020603050405020304" pitchFamily="18" charset="0"/>
                  </a:rPr>
                  <a:t>•</a:t>
                </a:r>
              </a:p>
            </p:txBody>
          </p:sp>
          <p:sp>
            <p:nvSpPr>
              <p:cNvPr id="55303" name="Rectangle 7"/>
              <p:cNvSpPr>
                <a:spLocks noChangeArrowheads="1"/>
              </p:cNvSpPr>
              <p:nvPr/>
            </p:nvSpPr>
            <p:spPr bwMode="auto">
              <a:xfrm>
                <a:off x="4553" y="2887"/>
                <a:ext cx="18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>
                    <a:solidFill>
                      <a:srgbClr val="FFFFFF"/>
                    </a:solidFill>
                    <a:latin typeface="Times New Roman" panose="02020603050405020304" pitchFamily="18" charset="0"/>
                  </a:rPr>
                  <a:t>•</a:t>
                </a:r>
              </a:p>
            </p:txBody>
          </p:sp>
        </p:grpSp>
        <p:grpSp>
          <p:nvGrpSpPr>
            <p:cNvPr id="55307" name="Group 11"/>
            <p:cNvGrpSpPr>
              <a:grpSpLocks/>
            </p:cNvGrpSpPr>
            <p:nvPr/>
          </p:nvGrpSpPr>
          <p:grpSpPr bwMode="auto">
            <a:xfrm>
              <a:off x="4274" y="3031"/>
              <a:ext cx="387" cy="185"/>
              <a:chOff x="4274" y="3031"/>
              <a:chExt cx="387" cy="185"/>
            </a:xfrm>
          </p:grpSpPr>
          <p:sp>
            <p:nvSpPr>
              <p:cNvPr id="55305" name="Rectangle 9"/>
              <p:cNvSpPr>
                <a:spLocks noChangeArrowheads="1"/>
              </p:cNvSpPr>
              <p:nvPr/>
            </p:nvSpPr>
            <p:spPr bwMode="auto">
              <a:xfrm rot="5400000">
                <a:off x="4423" y="2978"/>
                <a:ext cx="18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>
                    <a:solidFill>
                      <a:srgbClr val="FFFFFF"/>
                    </a:solidFill>
                    <a:latin typeface="Times New Roman" panose="02020603050405020304" pitchFamily="18" charset="0"/>
                  </a:rPr>
                  <a:t>•</a:t>
                </a:r>
              </a:p>
            </p:txBody>
          </p:sp>
          <p:sp>
            <p:nvSpPr>
              <p:cNvPr id="55306" name="Rectangle 10"/>
              <p:cNvSpPr>
                <a:spLocks noChangeArrowheads="1"/>
              </p:cNvSpPr>
              <p:nvPr/>
            </p:nvSpPr>
            <p:spPr bwMode="auto">
              <a:xfrm rot="5400000">
                <a:off x="4327" y="2978"/>
                <a:ext cx="18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>
                    <a:solidFill>
                      <a:srgbClr val="FFFFFF"/>
                    </a:solidFill>
                    <a:latin typeface="Times New Roman" panose="02020603050405020304" pitchFamily="18" charset="0"/>
                  </a:rPr>
                  <a:t>•</a:t>
                </a:r>
              </a:p>
            </p:txBody>
          </p:sp>
        </p:grpSp>
        <p:grpSp>
          <p:nvGrpSpPr>
            <p:cNvPr id="55310" name="Group 14"/>
            <p:cNvGrpSpPr>
              <a:grpSpLocks/>
            </p:cNvGrpSpPr>
            <p:nvPr/>
          </p:nvGrpSpPr>
          <p:grpSpPr bwMode="auto">
            <a:xfrm>
              <a:off x="4276" y="2754"/>
              <a:ext cx="387" cy="185"/>
              <a:chOff x="4276" y="2754"/>
              <a:chExt cx="387" cy="185"/>
            </a:xfrm>
          </p:grpSpPr>
          <p:sp>
            <p:nvSpPr>
              <p:cNvPr id="55308" name="Rectangle 12"/>
              <p:cNvSpPr>
                <a:spLocks noChangeArrowheads="1"/>
              </p:cNvSpPr>
              <p:nvPr/>
            </p:nvSpPr>
            <p:spPr bwMode="auto">
              <a:xfrm rot="16200000">
                <a:off x="4329" y="2701"/>
                <a:ext cx="18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>
                    <a:solidFill>
                      <a:srgbClr val="FFFFFF"/>
                    </a:solidFill>
                    <a:latin typeface="Times New Roman" panose="02020603050405020304" pitchFamily="18" charset="0"/>
                  </a:rPr>
                  <a:t>•</a:t>
                </a:r>
              </a:p>
            </p:txBody>
          </p:sp>
          <p:sp>
            <p:nvSpPr>
              <p:cNvPr id="55309" name="Rectangle 13"/>
              <p:cNvSpPr>
                <a:spLocks noChangeArrowheads="1"/>
              </p:cNvSpPr>
              <p:nvPr/>
            </p:nvSpPr>
            <p:spPr bwMode="auto">
              <a:xfrm rot="16200000">
                <a:off x="4425" y="2701"/>
                <a:ext cx="18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>
                    <a:solidFill>
                      <a:srgbClr val="FFFFFF"/>
                    </a:solidFill>
                    <a:latin typeface="Times New Roman" panose="02020603050405020304" pitchFamily="18" charset="0"/>
                  </a:rPr>
                  <a:t>•</a:t>
                </a:r>
              </a:p>
            </p:txBody>
          </p:sp>
        </p:grpSp>
        <p:grpSp>
          <p:nvGrpSpPr>
            <p:cNvPr id="55313" name="Group 17"/>
            <p:cNvGrpSpPr>
              <a:grpSpLocks/>
            </p:cNvGrpSpPr>
            <p:nvPr/>
          </p:nvGrpSpPr>
          <p:grpSpPr bwMode="auto">
            <a:xfrm>
              <a:off x="4220" y="2791"/>
              <a:ext cx="185" cy="387"/>
              <a:chOff x="4220" y="2791"/>
              <a:chExt cx="185" cy="387"/>
            </a:xfrm>
          </p:grpSpPr>
          <p:sp>
            <p:nvSpPr>
              <p:cNvPr id="55311" name="Rectangle 15"/>
              <p:cNvSpPr>
                <a:spLocks noChangeArrowheads="1"/>
              </p:cNvSpPr>
              <p:nvPr/>
            </p:nvSpPr>
            <p:spPr bwMode="auto">
              <a:xfrm>
                <a:off x="4220" y="2791"/>
                <a:ext cx="18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>
                    <a:solidFill>
                      <a:srgbClr val="FFFF00"/>
                    </a:solidFill>
                    <a:latin typeface="Times New Roman" panose="02020603050405020304" pitchFamily="18" charset="0"/>
                  </a:rPr>
                  <a:t>•</a:t>
                </a:r>
              </a:p>
            </p:txBody>
          </p:sp>
          <p:sp>
            <p:nvSpPr>
              <p:cNvPr id="55312" name="Rectangle 16"/>
              <p:cNvSpPr>
                <a:spLocks noChangeArrowheads="1"/>
              </p:cNvSpPr>
              <p:nvPr/>
            </p:nvSpPr>
            <p:spPr bwMode="auto">
              <a:xfrm>
                <a:off x="4220" y="2887"/>
                <a:ext cx="18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>
                    <a:solidFill>
                      <a:srgbClr val="FFFF00"/>
                    </a:solidFill>
                    <a:latin typeface="Times New Roman" panose="02020603050405020304" pitchFamily="18" charset="0"/>
                  </a:rPr>
                  <a:t>•</a:t>
                </a:r>
              </a:p>
            </p:txBody>
          </p:sp>
        </p:grpSp>
      </p:grpSp>
      <p:sp>
        <p:nvSpPr>
          <p:cNvPr id="55315" name="Freeform 19"/>
          <p:cNvSpPr>
            <a:spLocks/>
          </p:cNvSpPr>
          <p:nvPr/>
        </p:nvSpPr>
        <p:spPr bwMode="auto">
          <a:xfrm>
            <a:off x="7429501" y="3276600"/>
            <a:ext cx="949325" cy="1277938"/>
          </a:xfrm>
          <a:custGeom>
            <a:avLst/>
            <a:gdLst>
              <a:gd name="T0" fmla="*/ 0 w 598"/>
              <a:gd name="T1" fmla="*/ 0 h 805"/>
              <a:gd name="T2" fmla="*/ 0 w 598"/>
              <a:gd name="T3" fmla="*/ 72 h 805"/>
              <a:gd name="T4" fmla="*/ 3 w 598"/>
              <a:gd name="T5" fmla="*/ 174 h 805"/>
              <a:gd name="T6" fmla="*/ 23 w 598"/>
              <a:gd name="T7" fmla="*/ 264 h 805"/>
              <a:gd name="T8" fmla="*/ 53 w 598"/>
              <a:gd name="T9" fmla="*/ 342 h 805"/>
              <a:gd name="T10" fmla="*/ 92 w 598"/>
              <a:gd name="T11" fmla="*/ 396 h 805"/>
              <a:gd name="T12" fmla="*/ 138 w 598"/>
              <a:gd name="T13" fmla="*/ 420 h 805"/>
              <a:gd name="T14" fmla="*/ 202 w 598"/>
              <a:gd name="T15" fmla="*/ 438 h 805"/>
              <a:gd name="T16" fmla="*/ 257 w 598"/>
              <a:gd name="T17" fmla="*/ 453 h 805"/>
              <a:gd name="T18" fmla="*/ 311 w 598"/>
              <a:gd name="T19" fmla="*/ 465 h 805"/>
              <a:gd name="T20" fmla="*/ 370 w 598"/>
              <a:gd name="T21" fmla="*/ 483 h 805"/>
              <a:gd name="T22" fmla="*/ 425 w 598"/>
              <a:gd name="T23" fmla="*/ 492 h 805"/>
              <a:gd name="T24" fmla="*/ 469 w 598"/>
              <a:gd name="T25" fmla="*/ 522 h 805"/>
              <a:gd name="T26" fmla="*/ 501 w 598"/>
              <a:gd name="T27" fmla="*/ 543 h 805"/>
              <a:gd name="T28" fmla="*/ 523 w 598"/>
              <a:gd name="T29" fmla="*/ 564 h 805"/>
              <a:gd name="T30" fmla="*/ 545 w 598"/>
              <a:gd name="T31" fmla="*/ 594 h 805"/>
              <a:gd name="T32" fmla="*/ 569 w 598"/>
              <a:gd name="T33" fmla="*/ 636 h 805"/>
              <a:gd name="T34" fmla="*/ 587 w 598"/>
              <a:gd name="T35" fmla="*/ 672 h 805"/>
              <a:gd name="T36" fmla="*/ 597 w 598"/>
              <a:gd name="T37" fmla="*/ 708 h 805"/>
              <a:gd name="T38" fmla="*/ 597 w 598"/>
              <a:gd name="T39" fmla="*/ 744 h 805"/>
              <a:gd name="T40" fmla="*/ 597 w 598"/>
              <a:gd name="T41" fmla="*/ 780 h 805"/>
              <a:gd name="T42" fmla="*/ 597 w 598"/>
              <a:gd name="T43" fmla="*/ 804 h 8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598" h="805">
                <a:moveTo>
                  <a:pt x="0" y="0"/>
                </a:moveTo>
                <a:lnTo>
                  <a:pt x="0" y="72"/>
                </a:lnTo>
                <a:lnTo>
                  <a:pt x="3" y="174"/>
                </a:lnTo>
                <a:lnTo>
                  <a:pt x="23" y="264"/>
                </a:lnTo>
                <a:lnTo>
                  <a:pt x="53" y="342"/>
                </a:lnTo>
                <a:lnTo>
                  <a:pt x="92" y="396"/>
                </a:lnTo>
                <a:lnTo>
                  <a:pt x="138" y="420"/>
                </a:lnTo>
                <a:lnTo>
                  <a:pt x="202" y="438"/>
                </a:lnTo>
                <a:lnTo>
                  <a:pt x="257" y="453"/>
                </a:lnTo>
                <a:lnTo>
                  <a:pt x="311" y="465"/>
                </a:lnTo>
                <a:lnTo>
                  <a:pt x="370" y="483"/>
                </a:lnTo>
                <a:lnTo>
                  <a:pt x="425" y="492"/>
                </a:lnTo>
                <a:lnTo>
                  <a:pt x="469" y="522"/>
                </a:lnTo>
                <a:lnTo>
                  <a:pt x="501" y="543"/>
                </a:lnTo>
                <a:lnTo>
                  <a:pt x="523" y="564"/>
                </a:lnTo>
                <a:lnTo>
                  <a:pt x="545" y="594"/>
                </a:lnTo>
                <a:lnTo>
                  <a:pt x="569" y="636"/>
                </a:lnTo>
                <a:lnTo>
                  <a:pt x="587" y="672"/>
                </a:lnTo>
                <a:lnTo>
                  <a:pt x="597" y="708"/>
                </a:lnTo>
                <a:lnTo>
                  <a:pt x="597" y="744"/>
                </a:lnTo>
                <a:lnTo>
                  <a:pt x="597" y="780"/>
                </a:lnTo>
                <a:lnTo>
                  <a:pt x="597" y="804"/>
                </a:lnTo>
              </a:path>
            </a:pathLst>
          </a:custGeom>
          <a:noFill/>
          <a:ln w="28575" cap="rnd" cmpd="sng">
            <a:solidFill>
              <a:schemeClr val="tx2"/>
            </a:solidFill>
            <a:prstDash val="solid"/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FFFFFF"/>
              </a:solidFill>
            </a:endParaRPr>
          </a:p>
        </p:txBody>
      </p:sp>
      <p:grpSp>
        <p:nvGrpSpPr>
          <p:cNvPr id="55323" name="Group 27"/>
          <p:cNvGrpSpPr>
            <a:grpSpLocks/>
          </p:cNvGrpSpPr>
          <p:nvPr/>
        </p:nvGrpSpPr>
        <p:grpSpPr bwMode="auto">
          <a:xfrm>
            <a:off x="7278689" y="3173413"/>
            <a:ext cx="1976437" cy="0"/>
            <a:chOff x="3625" y="1999"/>
            <a:chExt cx="1245" cy="0"/>
          </a:xfrm>
        </p:grpSpPr>
        <p:sp>
          <p:nvSpPr>
            <p:cNvPr id="55316" name="Line 20"/>
            <p:cNvSpPr>
              <a:spLocks noChangeShapeType="1"/>
            </p:cNvSpPr>
            <p:nvPr/>
          </p:nvSpPr>
          <p:spPr bwMode="auto">
            <a:xfrm>
              <a:off x="3625" y="1999"/>
              <a:ext cx="177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55317" name="Line 21"/>
            <p:cNvSpPr>
              <a:spLocks noChangeShapeType="1"/>
            </p:cNvSpPr>
            <p:nvPr/>
          </p:nvSpPr>
          <p:spPr bwMode="auto">
            <a:xfrm>
              <a:off x="3819" y="1999"/>
              <a:ext cx="17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55318" name="Line 22"/>
            <p:cNvSpPr>
              <a:spLocks noChangeShapeType="1"/>
            </p:cNvSpPr>
            <p:nvPr/>
          </p:nvSpPr>
          <p:spPr bwMode="auto">
            <a:xfrm>
              <a:off x="4013" y="1999"/>
              <a:ext cx="17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grpSp>
          <p:nvGrpSpPr>
            <p:cNvPr id="55322" name="Group 26"/>
            <p:cNvGrpSpPr>
              <a:grpSpLocks/>
            </p:cNvGrpSpPr>
            <p:nvPr/>
          </p:nvGrpSpPr>
          <p:grpSpPr bwMode="auto">
            <a:xfrm>
              <a:off x="4210" y="1999"/>
              <a:ext cx="660" cy="0"/>
              <a:chOff x="4210" y="1999"/>
              <a:chExt cx="660" cy="0"/>
            </a:xfrm>
          </p:grpSpPr>
          <p:sp>
            <p:nvSpPr>
              <p:cNvPr id="55319" name="Line 23"/>
              <p:cNvSpPr>
                <a:spLocks noChangeShapeType="1"/>
              </p:cNvSpPr>
              <p:nvPr/>
            </p:nvSpPr>
            <p:spPr bwMode="auto">
              <a:xfrm>
                <a:off x="4210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5320" name="Line 24"/>
              <p:cNvSpPr>
                <a:spLocks noChangeShapeType="1"/>
              </p:cNvSpPr>
              <p:nvPr/>
            </p:nvSpPr>
            <p:spPr bwMode="auto">
              <a:xfrm>
                <a:off x="4498" y="199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5321" name="Line 25"/>
              <p:cNvSpPr>
                <a:spLocks noChangeShapeType="1"/>
              </p:cNvSpPr>
              <p:nvPr/>
            </p:nvSpPr>
            <p:spPr bwMode="auto">
              <a:xfrm>
                <a:off x="4692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55324" name="Rectangle 28"/>
          <p:cNvSpPr>
            <a:spLocks noChangeArrowheads="1"/>
          </p:cNvSpPr>
          <p:nvPr/>
        </p:nvSpPr>
        <p:spPr bwMode="auto">
          <a:xfrm>
            <a:off x="7573964" y="3184526"/>
            <a:ext cx="658835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400" b="1">
                <a:solidFill>
                  <a:srgbClr val="FFFFFF"/>
                </a:solidFill>
              </a:rPr>
              <a:t>sp</a:t>
            </a:r>
            <a:r>
              <a:rPr lang="en-US" altLang="tr-TR" sz="2400" b="1" baseline="30000">
                <a:solidFill>
                  <a:srgbClr val="FFFFFF"/>
                </a:solidFill>
              </a:rPr>
              <a:t>3</a:t>
            </a:r>
          </a:p>
        </p:txBody>
      </p:sp>
      <p:grpSp>
        <p:nvGrpSpPr>
          <p:cNvPr id="55331" name="Group 35"/>
          <p:cNvGrpSpPr>
            <a:grpSpLocks/>
          </p:cNvGrpSpPr>
          <p:nvPr/>
        </p:nvGrpSpPr>
        <p:grpSpPr bwMode="auto">
          <a:xfrm>
            <a:off x="7277101" y="2914650"/>
            <a:ext cx="288925" cy="230188"/>
            <a:chOff x="3624" y="1836"/>
            <a:chExt cx="182" cy="145"/>
          </a:xfrm>
        </p:grpSpPr>
        <p:grpSp>
          <p:nvGrpSpPr>
            <p:cNvPr id="55327" name="Group 31"/>
            <p:cNvGrpSpPr>
              <a:grpSpLocks/>
            </p:cNvGrpSpPr>
            <p:nvPr/>
          </p:nvGrpSpPr>
          <p:grpSpPr bwMode="auto">
            <a:xfrm>
              <a:off x="3624" y="1836"/>
              <a:ext cx="86" cy="145"/>
              <a:chOff x="3624" y="1836"/>
              <a:chExt cx="86" cy="145"/>
            </a:xfrm>
          </p:grpSpPr>
          <p:sp>
            <p:nvSpPr>
              <p:cNvPr id="55325" name="Line 29"/>
              <p:cNvSpPr>
                <a:spLocks noChangeShapeType="1"/>
              </p:cNvSpPr>
              <p:nvPr/>
            </p:nvSpPr>
            <p:spPr bwMode="auto">
              <a:xfrm>
                <a:off x="3624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5326" name="Line 30"/>
              <p:cNvSpPr>
                <a:spLocks noChangeShapeType="1"/>
              </p:cNvSpPr>
              <p:nvPr/>
            </p:nvSpPr>
            <p:spPr bwMode="auto">
              <a:xfrm flipH="1">
                <a:off x="3624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55330" name="Group 34"/>
            <p:cNvGrpSpPr>
              <a:grpSpLocks/>
            </p:cNvGrpSpPr>
            <p:nvPr/>
          </p:nvGrpSpPr>
          <p:grpSpPr bwMode="auto">
            <a:xfrm>
              <a:off x="3720" y="1836"/>
              <a:ext cx="86" cy="145"/>
              <a:chOff x="3720" y="1836"/>
              <a:chExt cx="86" cy="145"/>
            </a:xfrm>
          </p:grpSpPr>
          <p:sp>
            <p:nvSpPr>
              <p:cNvPr id="55328" name="Line 32"/>
              <p:cNvSpPr>
                <a:spLocks noChangeShapeType="1"/>
              </p:cNvSpPr>
              <p:nvPr/>
            </p:nvSpPr>
            <p:spPr bwMode="auto">
              <a:xfrm>
                <a:off x="3720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5329" name="Line 33"/>
              <p:cNvSpPr>
                <a:spLocks noChangeShapeType="1"/>
              </p:cNvSpPr>
              <p:nvPr/>
            </p:nvSpPr>
            <p:spPr bwMode="auto">
              <a:xfrm flipH="1">
                <a:off x="3720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55339" name="Group 43"/>
          <p:cNvGrpSpPr>
            <a:grpSpLocks/>
          </p:cNvGrpSpPr>
          <p:nvPr/>
        </p:nvGrpSpPr>
        <p:grpSpPr bwMode="auto">
          <a:xfrm>
            <a:off x="7585076" y="2914650"/>
            <a:ext cx="288925" cy="230188"/>
            <a:chOff x="3818" y="1836"/>
            <a:chExt cx="182" cy="145"/>
          </a:xfrm>
        </p:grpSpPr>
        <p:grpSp>
          <p:nvGrpSpPr>
            <p:cNvPr id="55335" name="Group 39"/>
            <p:cNvGrpSpPr>
              <a:grpSpLocks/>
            </p:cNvGrpSpPr>
            <p:nvPr/>
          </p:nvGrpSpPr>
          <p:grpSpPr bwMode="auto">
            <a:xfrm>
              <a:off x="3818" y="1836"/>
              <a:ext cx="86" cy="145"/>
              <a:chOff x="3818" y="1836"/>
              <a:chExt cx="86" cy="145"/>
            </a:xfrm>
          </p:grpSpPr>
          <p:sp>
            <p:nvSpPr>
              <p:cNvPr id="55333" name="Line 37"/>
              <p:cNvSpPr>
                <a:spLocks noChangeShapeType="1"/>
              </p:cNvSpPr>
              <p:nvPr/>
            </p:nvSpPr>
            <p:spPr bwMode="auto">
              <a:xfrm>
                <a:off x="381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66FFFF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5334" name="Line 38"/>
              <p:cNvSpPr>
                <a:spLocks noChangeShapeType="1"/>
              </p:cNvSpPr>
              <p:nvPr/>
            </p:nvSpPr>
            <p:spPr bwMode="auto">
              <a:xfrm flipH="1">
                <a:off x="381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66FFFF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55338" name="Group 42"/>
            <p:cNvGrpSpPr>
              <a:grpSpLocks/>
            </p:cNvGrpSpPr>
            <p:nvPr/>
          </p:nvGrpSpPr>
          <p:grpSpPr bwMode="auto">
            <a:xfrm>
              <a:off x="3914" y="1836"/>
              <a:ext cx="86" cy="145"/>
              <a:chOff x="3914" y="1836"/>
              <a:chExt cx="86" cy="145"/>
            </a:xfrm>
          </p:grpSpPr>
          <p:sp>
            <p:nvSpPr>
              <p:cNvPr id="55336" name="Line 40"/>
              <p:cNvSpPr>
                <a:spLocks noChangeShapeType="1"/>
              </p:cNvSpPr>
              <p:nvPr/>
            </p:nvSpPr>
            <p:spPr bwMode="auto">
              <a:xfrm>
                <a:off x="3914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66FFFF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5337" name="Line 41"/>
              <p:cNvSpPr>
                <a:spLocks noChangeShapeType="1"/>
              </p:cNvSpPr>
              <p:nvPr/>
            </p:nvSpPr>
            <p:spPr bwMode="auto">
              <a:xfrm flipH="1">
                <a:off x="3914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66FFFF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55346" name="Group 50"/>
          <p:cNvGrpSpPr>
            <a:grpSpLocks/>
          </p:cNvGrpSpPr>
          <p:nvPr/>
        </p:nvGrpSpPr>
        <p:grpSpPr bwMode="auto">
          <a:xfrm>
            <a:off x="7893051" y="2914650"/>
            <a:ext cx="288925" cy="230188"/>
            <a:chOff x="4012" y="1836"/>
            <a:chExt cx="182" cy="145"/>
          </a:xfrm>
        </p:grpSpPr>
        <p:grpSp>
          <p:nvGrpSpPr>
            <p:cNvPr id="55342" name="Group 46"/>
            <p:cNvGrpSpPr>
              <a:grpSpLocks/>
            </p:cNvGrpSpPr>
            <p:nvPr/>
          </p:nvGrpSpPr>
          <p:grpSpPr bwMode="auto">
            <a:xfrm>
              <a:off x="4012" y="1836"/>
              <a:ext cx="86" cy="145"/>
              <a:chOff x="4012" y="1836"/>
              <a:chExt cx="86" cy="145"/>
            </a:xfrm>
          </p:grpSpPr>
          <p:sp>
            <p:nvSpPr>
              <p:cNvPr id="55340" name="Line 44"/>
              <p:cNvSpPr>
                <a:spLocks noChangeShapeType="1"/>
              </p:cNvSpPr>
              <p:nvPr/>
            </p:nvSpPr>
            <p:spPr bwMode="auto">
              <a:xfrm>
                <a:off x="4012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5341" name="Line 45"/>
              <p:cNvSpPr>
                <a:spLocks noChangeShapeType="1"/>
              </p:cNvSpPr>
              <p:nvPr/>
            </p:nvSpPr>
            <p:spPr bwMode="auto">
              <a:xfrm flipH="1">
                <a:off x="4012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55345" name="Group 49"/>
            <p:cNvGrpSpPr>
              <a:grpSpLocks/>
            </p:cNvGrpSpPr>
            <p:nvPr/>
          </p:nvGrpSpPr>
          <p:grpSpPr bwMode="auto">
            <a:xfrm>
              <a:off x="4108" y="1836"/>
              <a:ext cx="86" cy="145"/>
              <a:chOff x="4108" y="1836"/>
              <a:chExt cx="86" cy="145"/>
            </a:xfrm>
          </p:grpSpPr>
          <p:sp>
            <p:nvSpPr>
              <p:cNvPr id="55343" name="Line 47"/>
              <p:cNvSpPr>
                <a:spLocks noChangeShapeType="1"/>
              </p:cNvSpPr>
              <p:nvPr/>
            </p:nvSpPr>
            <p:spPr bwMode="auto">
              <a:xfrm>
                <a:off x="410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5344" name="Line 48"/>
              <p:cNvSpPr>
                <a:spLocks noChangeShapeType="1"/>
              </p:cNvSpPr>
              <p:nvPr/>
            </p:nvSpPr>
            <p:spPr bwMode="auto">
              <a:xfrm flipH="1">
                <a:off x="410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55353" name="Group 57"/>
          <p:cNvGrpSpPr>
            <a:grpSpLocks/>
          </p:cNvGrpSpPr>
          <p:nvPr/>
        </p:nvGrpSpPr>
        <p:grpSpPr bwMode="auto">
          <a:xfrm>
            <a:off x="8204201" y="2914650"/>
            <a:ext cx="288925" cy="230188"/>
            <a:chOff x="4208" y="1836"/>
            <a:chExt cx="182" cy="145"/>
          </a:xfrm>
        </p:grpSpPr>
        <p:grpSp>
          <p:nvGrpSpPr>
            <p:cNvPr id="55349" name="Group 53"/>
            <p:cNvGrpSpPr>
              <a:grpSpLocks/>
            </p:cNvGrpSpPr>
            <p:nvPr/>
          </p:nvGrpSpPr>
          <p:grpSpPr bwMode="auto">
            <a:xfrm>
              <a:off x="4208" y="1836"/>
              <a:ext cx="86" cy="145"/>
              <a:chOff x="4208" y="1836"/>
              <a:chExt cx="86" cy="145"/>
            </a:xfrm>
          </p:grpSpPr>
          <p:sp>
            <p:nvSpPr>
              <p:cNvPr id="55347" name="Line 51"/>
              <p:cNvSpPr>
                <a:spLocks noChangeShapeType="1"/>
              </p:cNvSpPr>
              <p:nvPr/>
            </p:nvSpPr>
            <p:spPr bwMode="auto">
              <a:xfrm>
                <a:off x="420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66FFFF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5348" name="Line 52"/>
              <p:cNvSpPr>
                <a:spLocks noChangeShapeType="1"/>
              </p:cNvSpPr>
              <p:nvPr/>
            </p:nvSpPr>
            <p:spPr bwMode="auto">
              <a:xfrm flipH="1">
                <a:off x="420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66FFFF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55352" name="Group 56"/>
            <p:cNvGrpSpPr>
              <a:grpSpLocks/>
            </p:cNvGrpSpPr>
            <p:nvPr/>
          </p:nvGrpSpPr>
          <p:grpSpPr bwMode="auto">
            <a:xfrm>
              <a:off x="4304" y="1836"/>
              <a:ext cx="86" cy="145"/>
              <a:chOff x="4304" y="1836"/>
              <a:chExt cx="86" cy="145"/>
            </a:xfrm>
          </p:grpSpPr>
          <p:sp>
            <p:nvSpPr>
              <p:cNvPr id="55350" name="Line 54"/>
              <p:cNvSpPr>
                <a:spLocks noChangeShapeType="1"/>
              </p:cNvSpPr>
              <p:nvPr/>
            </p:nvSpPr>
            <p:spPr bwMode="auto">
              <a:xfrm>
                <a:off x="4304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66FFFF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5351" name="Line 55"/>
              <p:cNvSpPr>
                <a:spLocks noChangeShapeType="1"/>
              </p:cNvSpPr>
              <p:nvPr/>
            </p:nvSpPr>
            <p:spPr bwMode="auto">
              <a:xfrm flipH="1">
                <a:off x="4304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66FFFF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55363" name="Group 67"/>
          <p:cNvGrpSpPr>
            <a:grpSpLocks/>
          </p:cNvGrpSpPr>
          <p:nvPr/>
        </p:nvGrpSpPr>
        <p:grpSpPr bwMode="auto">
          <a:xfrm>
            <a:off x="1692275" y="3184529"/>
            <a:ext cx="8035926" cy="461963"/>
            <a:chOff x="106" y="2006"/>
            <a:chExt cx="5062" cy="291"/>
          </a:xfrm>
        </p:grpSpPr>
        <p:grpSp>
          <p:nvGrpSpPr>
            <p:cNvPr id="55357" name="Group 61"/>
            <p:cNvGrpSpPr>
              <a:grpSpLocks/>
            </p:cNvGrpSpPr>
            <p:nvPr/>
          </p:nvGrpSpPr>
          <p:grpSpPr bwMode="auto">
            <a:xfrm>
              <a:off x="106" y="2006"/>
              <a:ext cx="1195" cy="291"/>
              <a:chOff x="106" y="2006"/>
              <a:chExt cx="1195" cy="291"/>
            </a:xfrm>
          </p:grpSpPr>
          <p:sp>
            <p:nvSpPr>
              <p:cNvPr id="55354" name="Rectangle 58"/>
              <p:cNvSpPr>
                <a:spLocks noChangeArrowheads="1"/>
              </p:cNvSpPr>
              <p:nvPr/>
            </p:nvSpPr>
            <p:spPr bwMode="auto">
              <a:xfrm>
                <a:off x="106" y="2006"/>
                <a:ext cx="33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1s</a:t>
                </a:r>
              </a:p>
            </p:txBody>
          </p:sp>
          <p:sp>
            <p:nvSpPr>
              <p:cNvPr id="55355" name="Rectangle 59"/>
              <p:cNvSpPr>
                <a:spLocks noChangeArrowheads="1"/>
              </p:cNvSpPr>
              <p:nvPr/>
            </p:nvSpPr>
            <p:spPr bwMode="auto">
              <a:xfrm>
                <a:off x="442" y="2006"/>
                <a:ext cx="33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2s</a:t>
                </a:r>
              </a:p>
            </p:txBody>
          </p:sp>
          <p:sp>
            <p:nvSpPr>
              <p:cNvPr id="55356" name="Rectangle 60"/>
              <p:cNvSpPr>
                <a:spLocks noChangeArrowheads="1"/>
              </p:cNvSpPr>
              <p:nvPr/>
            </p:nvSpPr>
            <p:spPr bwMode="auto">
              <a:xfrm>
                <a:off x="958" y="2006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2p</a:t>
                </a:r>
              </a:p>
            </p:txBody>
          </p:sp>
        </p:grpSp>
        <p:grpSp>
          <p:nvGrpSpPr>
            <p:cNvPr id="55361" name="Group 65"/>
            <p:cNvGrpSpPr>
              <a:grpSpLocks/>
            </p:cNvGrpSpPr>
            <p:nvPr/>
          </p:nvGrpSpPr>
          <p:grpSpPr bwMode="auto">
            <a:xfrm>
              <a:off x="1498" y="2006"/>
              <a:ext cx="1723" cy="291"/>
              <a:chOff x="1498" y="2006"/>
              <a:chExt cx="1723" cy="291"/>
            </a:xfrm>
          </p:grpSpPr>
          <p:sp>
            <p:nvSpPr>
              <p:cNvPr id="55358" name="Rectangle 62"/>
              <p:cNvSpPr>
                <a:spLocks noChangeArrowheads="1"/>
              </p:cNvSpPr>
              <p:nvPr/>
            </p:nvSpPr>
            <p:spPr bwMode="auto">
              <a:xfrm>
                <a:off x="1498" y="2006"/>
                <a:ext cx="33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3s</a:t>
                </a:r>
              </a:p>
            </p:txBody>
          </p:sp>
          <p:sp>
            <p:nvSpPr>
              <p:cNvPr id="55359" name="Rectangle 63"/>
              <p:cNvSpPr>
                <a:spLocks noChangeArrowheads="1"/>
              </p:cNvSpPr>
              <p:nvPr/>
            </p:nvSpPr>
            <p:spPr bwMode="auto">
              <a:xfrm>
                <a:off x="2014" y="2006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3p</a:t>
                </a:r>
              </a:p>
            </p:txBody>
          </p:sp>
          <p:sp>
            <p:nvSpPr>
              <p:cNvPr id="55360" name="Rectangle 64"/>
              <p:cNvSpPr>
                <a:spLocks noChangeArrowheads="1"/>
              </p:cNvSpPr>
              <p:nvPr/>
            </p:nvSpPr>
            <p:spPr bwMode="auto">
              <a:xfrm>
                <a:off x="2878" y="2006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3d</a:t>
                </a:r>
              </a:p>
            </p:txBody>
          </p:sp>
        </p:grpSp>
        <p:sp>
          <p:nvSpPr>
            <p:cNvPr id="55362" name="Rectangle 66"/>
            <p:cNvSpPr>
              <a:spLocks noChangeArrowheads="1"/>
            </p:cNvSpPr>
            <p:nvPr/>
          </p:nvSpPr>
          <p:spPr bwMode="auto">
            <a:xfrm>
              <a:off x="4825" y="2006"/>
              <a:ext cx="343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2400" b="1">
                  <a:solidFill>
                    <a:srgbClr val="FFFFFF"/>
                  </a:solidFill>
                </a:rPr>
                <a:t>4d</a:t>
              </a:r>
            </a:p>
          </p:txBody>
        </p:sp>
      </p:grpSp>
      <p:grpSp>
        <p:nvGrpSpPr>
          <p:cNvPr id="55423" name="Group 127"/>
          <p:cNvGrpSpPr>
            <a:grpSpLocks/>
          </p:cNvGrpSpPr>
          <p:nvPr/>
        </p:nvGrpSpPr>
        <p:grpSpPr bwMode="auto">
          <a:xfrm>
            <a:off x="1781176" y="2840039"/>
            <a:ext cx="8405813" cy="333375"/>
            <a:chOff x="162" y="1789"/>
            <a:chExt cx="5295" cy="210"/>
          </a:xfrm>
        </p:grpSpPr>
        <p:grpSp>
          <p:nvGrpSpPr>
            <p:cNvPr id="55417" name="Group 121"/>
            <p:cNvGrpSpPr>
              <a:grpSpLocks/>
            </p:cNvGrpSpPr>
            <p:nvPr/>
          </p:nvGrpSpPr>
          <p:grpSpPr bwMode="auto">
            <a:xfrm>
              <a:off x="162" y="1790"/>
              <a:ext cx="5295" cy="209"/>
              <a:chOff x="162" y="1790"/>
              <a:chExt cx="5295" cy="209"/>
            </a:xfrm>
          </p:grpSpPr>
          <p:grpSp>
            <p:nvGrpSpPr>
              <p:cNvPr id="55367" name="Group 71"/>
              <p:cNvGrpSpPr>
                <a:grpSpLocks/>
              </p:cNvGrpSpPr>
              <p:nvPr/>
            </p:nvGrpSpPr>
            <p:grpSpPr bwMode="auto">
              <a:xfrm>
                <a:off x="162" y="1790"/>
                <a:ext cx="178" cy="209"/>
                <a:chOff x="162" y="1790"/>
                <a:chExt cx="178" cy="209"/>
              </a:xfrm>
            </p:grpSpPr>
            <p:sp>
              <p:nvSpPr>
                <p:cNvPr id="55364" name="Line 68"/>
                <p:cNvSpPr>
                  <a:spLocks noChangeShapeType="1"/>
                </p:cNvSpPr>
                <p:nvPr/>
              </p:nvSpPr>
              <p:spPr bwMode="auto">
                <a:xfrm>
                  <a:off x="162" y="199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5365" name="Freeform 69"/>
                <p:cNvSpPr>
                  <a:spLocks/>
                </p:cNvSpPr>
                <p:nvPr/>
              </p:nvSpPr>
              <p:spPr bwMode="auto">
                <a:xfrm>
                  <a:off x="174" y="1790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5366" name="Freeform 70"/>
                <p:cNvSpPr>
                  <a:spLocks/>
                </p:cNvSpPr>
                <p:nvPr/>
              </p:nvSpPr>
              <p:spPr bwMode="auto">
                <a:xfrm>
                  <a:off x="272" y="179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55371" name="Group 75"/>
              <p:cNvGrpSpPr>
                <a:grpSpLocks/>
              </p:cNvGrpSpPr>
              <p:nvPr/>
            </p:nvGrpSpPr>
            <p:grpSpPr bwMode="auto">
              <a:xfrm>
                <a:off x="498" y="1790"/>
                <a:ext cx="178" cy="209"/>
                <a:chOff x="498" y="1790"/>
                <a:chExt cx="178" cy="209"/>
              </a:xfrm>
            </p:grpSpPr>
            <p:sp>
              <p:nvSpPr>
                <p:cNvPr id="55368" name="Line 72"/>
                <p:cNvSpPr>
                  <a:spLocks noChangeShapeType="1"/>
                </p:cNvSpPr>
                <p:nvPr/>
              </p:nvSpPr>
              <p:spPr bwMode="auto">
                <a:xfrm>
                  <a:off x="498" y="199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5369" name="Freeform 73"/>
                <p:cNvSpPr>
                  <a:spLocks/>
                </p:cNvSpPr>
                <p:nvPr/>
              </p:nvSpPr>
              <p:spPr bwMode="auto">
                <a:xfrm>
                  <a:off x="510" y="1790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5370" name="Freeform 74"/>
                <p:cNvSpPr>
                  <a:spLocks/>
                </p:cNvSpPr>
                <p:nvPr/>
              </p:nvSpPr>
              <p:spPr bwMode="auto">
                <a:xfrm>
                  <a:off x="608" y="179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55384" name="Group 88"/>
              <p:cNvGrpSpPr>
                <a:grpSpLocks/>
              </p:cNvGrpSpPr>
              <p:nvPr/>
            </p:nvGrpSpPr>
            <p:grpSpPr bwMode="auto">
              <a:xfrm>
                <a:off x="836" y="1790"/>
                <a:ext cx="567" cy="209"/>
                <a:chOff x="836" y="1790"/>
                <a:chExt cx="567" cy="209"/>
              </a:xfrm>
            </p:grpSpPr>
            <p:grpSp>
              <p:nvGrpSpPr>
                <p:cNvPr id="55375" name="Group 79"/>
                <p:cNvGrpSpPr>
                  <a:grpSpLocks/>
                </p:cNvGrpSpPr>
                <p:nvPr/>
              </p:nvGrpSpPr>
              <p:grpSpPr bwMode="auto">
                <a:xfrm>
                  <a:off x="836" y="1790"/>
                  <a:ext cx="178" cy="209"/>
                  <a:chOff x="836" y="1790"/>
                  <a:chExt cx="178" cy="209"/>
                </a:xfrm>
              </p:grpSpPr>
              <p:sp>
                <p:nvSpPr>
                  <p:cNvPr id="55372" name="Line 76"/>
                  <p:cNvSpPr>
                    <a:spLocks noChangeShapeType="1"/>
                  </p:cNvSpPr>
                  <p:nvPr/>
                </p:nvSpPr>
                <p:spPr bwMode="auto">
                  <a:xfrm>
                    <a:off x="836" y="1999"/>
                    <a:ext cx="178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5373" name="Freeform 77"/>
                  <p:cNvSpPr>
                    <a:spLocks/>
                  </p:cNvSpPr>
                  <p:nvPr/>
                </p:nvSpPr>
                <p:spPr bwMode="auto">
                  <a:xfrm>
                    <a:off x="848" y="1790"/>
                    <a:ext cx="59" cy="194"/>
                  </a:xfrm>
                  <a:custGeom>
                    <a:avLst/>
                    <a:gdLst>
                      <a:gd name="T0" fmla="*/ 58 w 59"/>
                      <a:gd name="T1" fmla="*/ 0 h 194"/>
                      <a:gd name="T2" fmla="*/ 58 w 59"/>
                      <a:gd name="T3" fmla="*/ 193 h 194"/>
                      <a:gd name="T4" fmla="*/ 0 w 59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58" y="0"/>
                        </a:moveTo>
                        <a:lnTo>
                          <a:pt x="58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5374" name="Freeform 78"/>
                  <p:cNvSpPr>
                    <a:spLocks/>
                  </p:cNvSpPr>
                  <p:nvPr/>
                </p:nvSpPr>
                <p:spPr bwMode="auto">
                  <a:xfrm>
                    <a:off x="946" y="1790"/>
                    <a:ext cx="58" cy="194"/>
                  </a:xfrm>
                  <a:custGeom>
                    <a:avLst/>
                    <a:gdLst>
                      <a:gd name="T0" fmla="*/ 0 w 58"/>
                      <a:gd name="T1" fmla="*/ 193 h 194"/>
                      <a:gd name="T2" fmla="*/ 0 w 58"/>
                      <a:gd name="T3" fmla="*/ 0 h 194"/>
                      <a:gd name="T4" fmla="*/ 57 w 58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8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7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  <p:grpSp>
              <p:nvGrpSpPr>
                <p:cNvPr id="55379" name="Group 83"/>
                <p:cNvGrpSpPr>
                  <a:grpSpLocks/>
                </p:cNvGrpSpPr>
                <p:nvPr/>
              </p:nvGrpSpPr>
              <p:grpSpPr bwMode="auto">
                <a:xfrm>
                  <a:off x="1030" y="1790"/>
                  <a:ext cx="177" cy="209"/>
                  <a:chOff x="1030" y="1790"/>
                  <a:chExt cx="177" cy="209"/>
                </a:xfrm>
              </p:grpSpPr>
              <p:sp>
                <p:nvSpPr>
                  <p:cNvPr id="55376" name="Line 80"/>
                  <p:cNvSpPr>
                    <a:spLocks noChangeShapeType="1"/>
                  </p:cNvSpPr>
                  <p:nvPr/>
                </p:nvSpPr>
                <p:spPr bwMode="auto">
                  <a:xfrm>
                    <a:off x="1030" y="1999"/>
                    <a:ext cx="177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5377" name="Freeform 81"/>
                  <p:cNvSpPr>
                    <a:spLocks/>
                  </p:cNvSpPr>
                  <p:nvPr/>
                </p:nvSpPr>
                <p:spPr bwMode="auto">
                  <a:xfrm>
                    <a:off x="1042" y="1790"/>
                    <a:ext cx="58" cy="194"/>
                  </a:xfrm>
                  <a:custGeom>
                    <a:avLst/>
                    <a:gdLst>
                      <a:gd name="T0" fmla="*/ 57 w 58"/>
                      <a:gd name="T1" fmla="*/ 0 h 194"/>
                      <a:gd name="T2" fmla="*/ 57 w 58"/>
                      <a:gd name="T3" fmla="*/ 193 h 194"/>
                      <a:gd name="T4" fmla="*/ 0 w 58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8" h="194">
                        <a:moveTo>
                          <a:pt x="57" y="0"/>
                        </a:moveTo>
                        <a:lnTo>
                          <a:pt x="57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5378" name="Freeform 82"/>
                  <p:cNvSpPr>
                    <a:spLocks/>
                  </p:cNvSpPr>
                  <p:nvPr/>
                </p:nvSpPr>
                <p:spPr bwMode="auto">
                  <a:xfrm>
                    <a:off x="1141" y="1790"/>
                    <a:ext cx="59" cy="194"/>
                  </a:xfrm>
                  <a:custGeom>
                    <a:avLst/>
                    <a:gdLst>
                      <a:gd name="T0" fmla="*/ 0 w 59"/>
                      <a:gd name="T1" fmla="*/ 193 h 194"/>
                      <a:gd name="T2" fmla="*/ 0 w 59"/>
                      <a:gd name="T3" fmla="*/ 0 h 194"/>
                      <a:gd name="T4" fmla="*/ 58 w 59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8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  <p:grpSp>
              <p:nvGrpSpPr>
                <p:cNvPr id="55383" name="Group 87"/>
                <p:cNvGrpSpPr>
                  <a:grpSpLocks/>
                </p:cNvGrpSpPr>
                <p:nvPr/>
              </p:nvGrpSpPr>
              <p:grpSpPr bwMode="auto">
                <a:xfrm>
                  <a:off x="1225" y="1790"/>
                  <a:ext cx="178" cy="209"/>
                  <a:chOff x="1225" y="1790"/>
                  <a:chExt cx="178" cy="209"/>
                </a:xfrm>
              </p:grpSpPr>
              <p:sp>
                <p:nvSpPr>
                  <p:cNvPr id="55380" name="Line 84"/>
                  <p:cNvSpPr>
                    <a:spLocks noChangeShapeType="1"/>
                  </p:cNvSpPr>
                  <p:nvPr/>
                </p:nvSpPr>
                <p:spPr bwMode="auto">
                  <a:xfrm>
                    <a:off x="1225" y="1999"/>
                    <a:ext cx="178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5381" name="Freeform 85"/>
                  <p:cNvSpPr>
                    <a:spLocks/>
                  </p:cNvSpPr>
                  <p:nvPr/>
                </p:nvSpPr>
                <p:spPr bwMode="auto">
                  <a:xfrm>
                    <a:off x="1237" y="1790"/>
                    <a:ext cx="59" cy="194"/>
                  </a:xfrm>
                  <a:custGeom>
                    <a:avLst/>
                    <a:gdLst>
                      <a:gd name="T0" fmla="*/ 58 w 59"/>
                      <a:gd name="T1" fmla="*/ 0 h 194"/>
                      <a:gd name="T2" fmla="*/ 58 w 59"/>
                      <a:gd name="T3" fmla="*/ 193 h 194"/>
                      <a:gd name="T4" fmla="*/ 0 w 59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58" y="0"/>
                        </a:moveTo>
                        <a:lnTo>
                          <a:pt x="58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5382" name="Freeform 86"/>
                  <p:cNvSpPr>
                    <a:spLocks/>
                  </p:cNvSpPr>
                  <p:nvPr/>
                </p:nvSpPr>
                <p:spPr bwMode="auto">
                  <a:xfrm>
                    <a:off x="1335" y="1790"/>
                    <a:ext cx="59" cy="194"/>
                  </a:xfrm>
                  <a:custGeom>
                    <a:avLst/>
                    <a:gdLst>
                      <a:gd name="T0" fmla="*/ 0 w 59"/>
                      <a:gd name="T1" fmla="*/ 193 h 194"/>
                      <a:gd name="T2" fmla="*/ 0 w 59"/>
                      <a:gd name="T3" fmla="*/ 0 h 194"/>
                      <a:gd name="T4" fmla="*/ 58 w 59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8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</p:grpSp>
          <p:grpSp>
            <p:nvGrpSpPr>
              <p:cNvPr id="55402" name="Group 106"/>
              <p:cNvGrpSpPr>
                <a:grpSpLocks/>
              </p:cNvGrpSpPr>
              <p:nvPr/>
            </p:nvGrpSpPr>
            <p:grpSpPr bwMode="auto">
              <a:xfrm>
                <a:off x="1553" y="1790"/>
                <a:ext cx="906" cy="209"/>
                <a:chOff x="1553" y="1790"/>
                <a:chExt cx="906" cy="209"/>
              </a:xfrm>
            </p:grpSpPr>
            <p:grpSp>
              <p:nvGrpSpPr>
                <p:cNvPr id="55388" name="Group 92"/>
                <p:cNvGrpSpPr>
                  <a:grpSpLocks/>
                </p:cNvGrpSpPr>
                <p:nvPr/>
              </p:nvGrpSpPr>
              <p:grpSpPr bwMode="auto">
                <a:xfrm>
                  <a:off x="1553" y="1790"/>
                  <a:ext cx="177" cy="209"/>
                  <a:chOff x="1553" y="1790"/>
                  <a:chExt cx="177" cy="209"/>
                </a:xfrm>
              </p:grpSpPr>
              <p:sp>
                <p:nvSpPr>
                  <p:cNvPr id="55385" name="Line 89"/>
                  <p:cNvSpPr>
                    <a:spLocks noChangeShapeType="1"/>
                  </p:cNvSpPr>
                  <p:nvPr/>
                </p:nvSpPr>
                <p:spPr bwMode="auto">
                  <a:xfrm>
                    <a:off x="1553" y="1999"/>
                    <a:ext cx="177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5386" name="Freeform 90"/>
                  <p:cNvSpPr>
                    <a:spLocks/>
                  </p:cNvSpPr>
                  <p:nvPr/>
                </p:nvSpPr>
                <p:spPr bwMode="auto">
                  <a:xfrm>
                    <a:off x="1565" y="1790"/>
                    <a:ext cx="58" cy="194"/>
                  </a:xfrm>
                  <a:custGeom>
                    <a:avLst/>
                    <a:gdLst>
                      <a:gd name="T0" fmla="*/ 57 w 58"/>
                      <a:gd name="T1" fmla="*/ 0 h 194"/>
                      <a:gd name="T2" fmla="*/ 57 w 58"/>
                      <a:gd name="T3" fmla="*/ 193 h 194"/>
                      <a:gd name="T4" fmla="*/ 0 w 58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8" h="194">
                        <a:moveTo>
                          <a:pt x="57" y="0"/>
                        </a:moveTo>
                        <a:lnTo>
                          <a:pt x="57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55387" name="Freeform 91"/>
                  <p:cNvSpPr>
                    <a:spLocks/>
                  </p:cNvSpPr>
                  <p:nvPr/>
                </p:nvSpPr>
                <p:spPr bwMode="auto">
                  <a:xfrm>
                    <a:off x="1664" y="1790"/>
                    <a:ext cx="59" cy="194"/>
                  </a:xfrm>
                  <a:custGeom>
                    <a:avLst/>
                    <a:gdLst>
                      <a:gd name="T0" fmla="*/ 0 w 59"/>
                      <a:gd name="T1" fmla="*/ 193 h 194"/>
                      <a:gd name="T2" fmla="*/ 0 w 59"/>
                      <a:gd name="T3" fmla="*/ 0 h 194"/>
                      <a:gd name="T4" fmla="*/ 58 w 59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8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  <p:grpSp>
              <p:nvGrpSpPr>
                <p:cNvPr id="55401" name="Group 105"/>
                <p:cNvGrpSpPr>
                  <a:grpSpLocks/>
                </p:cNvGrpSpPr>
                <p:nvPr/>
              </p:nvGrpSpPr>
              <p:grpSpPr bwMode="auto">
                <a:xfrm>
                  <a:off x="1892" y="1790"/>
                  <a:ext cx="567" cy="209"/>
                  <a:chOff x="1892" y="1790"/>
                  <a:chExt cx="567" cy="209"/>
                </a:xfrm>
              </p:grpSpPr>
              <p:grpSp>
                <p:nvGrpSpPr>
                  <p:cNvPr id="55392" name="Group 96"/>
                  <p:cNvGrpSpPr>
                    <a:grpSpLocks/>
                  </p:cNvGrpSpPr>
                  <p:nvPr/>
                </p:nvGrpSpPr>
                <p:grpSpPr bwMode="auto">
                  <a:xfrm>
                    <a:off x="1892" y="1790"/>
                    <a:ext cx="178" cy="209"/>
                    <a:chOff x="1892" y="1790"/>
                    <a:chExt cx="178" cy="209"/>
                  </a:xfrm>
                </p:grpSpPr>
                <p:sp>
                  <p:nvSpPr>
                    <p:cNvPr id="55389" name="Line 9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892" y="1999"/>
                      <a:ext cx="178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tr-TR" sz="2400">
                        <a:solidFill>
                          <a:srgbClr val="FFFFFF"/>
                        </a:solidFill>
                      </a:endParaRPr>
                    </a:p>
                  </p:txBody>
                </p:sp>
                <p:sp>
                  <p:nvSpPr>
                    <p:cNvPr id="55390" name="Freeform 94"/>
                    <p:cNvSpPr>
                      <a:spLocks/>
                    </p:cNvSpPr>
                    <p:nvPr/>
                  </p:nvSpPr>
                  <p:spPr bwMode="auto">
                    <a:xfrm>
                      <a:off x="1904" y="1790"/>
                      <a:ext cx="59" cy="194"/>
                    </a:xfrm>
                    <a:custGeom>
                      <a:avLst/>
                      <a:gdLst>
                        <a:gd name="T0" fmla="*/ 58 w 59"/>
                        <a:gd name="T1" fmla="*/ 0 h 194"/>
                        <a:gd name="T2" fmla="*/ 58 w 59"/>
                        <a:gd name="T3" fmla="*/ 193 h 194"/>
                        <a:gd name="T4" fmla="*/ 0 w 59"/>
                        <a:gd name="T5" fmla="*/ 144 h 19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59" h="194">
                          <a:moveTo>
                            <a:pt x="58" y="0"/>
                          </a:moveTo>
                          <a:lnTo>
                            <a:pt x="58" y="193"/>
                          </a:lnTo>
                          <a:lnTo>
                            <a:pt x="0" y="144"/>
                          </a:lnTo>
                        </a:path>
                      </a:pathLst>
                    </a:custGeom>
                    <a:noFill/>
                    <a:ln w="38100" cap="rnd" cmpd="sng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tr-TR" sz="2400">
                        <a:solidFill>
                          <a:srgbClr val="FFFFFF"/>
                        </a:solidFill>
                      </a:endParaRPr>
                    </a:p>
                  </p:txBody>
                </p:sp>
                <p:sp>
                  <p:nvSpPr>
                    <p:cNvPr id="55391" name="Freeform 95"/>
                    <p:cNvSpPr>
                      <a:spLocks/>
                    </p:cNvSpPr>
                    <p:nvPr/>
                  </p:nvSpPr>
                  <p:spPr bwMode="auto">
                    <a:xfrm>
                      <a:off x="2002" y="1790"/>
                      <a:ext cx="58" cy="194"/>
                    </a:xfrm>
                    <a:custGeom>
                      <a:avLst/>
                      <a:gdLst>
                        <a:gd name="T0" fmla="*/ 0 w 58"/>
                        <a:gd name="T1" fmla="*/ 193 h 194"/>
                        <a:gd name="T2" fmla="*/ 0 w 58"/>
                        <a:gd name="T3" fmla="*/ 0 h 194"/>
                        <a:gd name="T4" fmla="*/ 57 w 58"/>
                        <a:gd name="T5" fmla="*/ 48 h 19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58" h="194">
                          <a:moveTo>
                            <a:pt x="0" y="193"/>
                          </a:moveTo>
                          <a:lnTo>
                            <a:pt x="0" y="0"/>
                          </a:lnTo>
                          <a:lnTo>
                            <a:pt x="57" y="48"/>
                          </a:lnTo>
                        </a:path>
                      </a:pathLst>
                    </a:custGeom>
                    <a:noFill/>
                    <a:ln w="38100" cap="rnd" cmpd="sng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tr-TR" sz="2400">
                        <a:solidFill>
                          <a:srgbClr val="FFFFFF"/>
                        </a:solidFill>
                      </a:endParaRPr>
                    </a:p>
                  </p:txBody>
                </p:sp>
              </p:grpSp>
              <p:grpSp>
                <p:nvGrpSpPr>
                  <p:cNvPr id="55396" name="Group 100"/>
                  <p:cNvGrpSpPr>
                    <a:grpSpLocks/>
                  </p:cNvGrpSpPr>
                  <p:nvPr/>
                </p:nvGrpSpPr>
                <p:grpSpPr bwMode="auto">
                  <a:xfrm>
                    <a:off x="2086" y="1790"/>
                    <a:ext cx="177" cy="209"/>
                    <a:chOff x="2086" y="1790"/>
                    <a:chExt cx="177" cy="209"/>
                  </a:xfrm>
                </p:grpSpPr>
                <p:sp>
                  <p:nvSpPr>
                    <p:cNvPr id="55393" name="Line 9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086" y="1999"/>
                      <a:ext cx="177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tr-TR" sz="2400">
                        <a:solidFill>
                          <a:srgbClr val="FFFFFF"/>
                        </a:solidFill>
                      </a:endParaRPr>
                    </a:p>
                  </p:txBody>
                </p:sp>
                <p:sp>
                  <p:nvSpPr>
                    <p:cNvPr id="55394" name="Freeform 98"/>
                    <p:cNvSpPr>
                      <a:spLocks/>
                    </p:cNvSpPr>
                    <p:nvPr/>
                  </p:nvSpPr>
                  <p:spPr bwMode="auto">
                    <a:xfrm>
                      <a:off x="2098" y="1790"/>
                      <a:ext cx="58" cy="194"/>
                    </a:xfrm>
                    <a:custGeom>
                      <a:avLst/>
                      <a:gdLst>
                        <a:gd name="T0" fmla="*/ 57 w 58"/>
                        <a:gd name="T1" fmla="*/ 0 h 194"/>
                        <a:gd name="T2" fmla="*/ 57 w 58"/>
                        <a:gd name="T3" fmla="*/ 193 h 194"/>
                        <a:gd name="T4" fmla="*/ 0 w 58"/>
                        <a:gd name="T5" fmla="*/ 144 h 19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58" h="194">
                          <a:moveTo>
                            <a:pt x="57" y="0"/>
                          </a:moveTo>
                          <a:lnTo>
                            <a:pt x="57" y="193"/>
                          </a:lnTo>
                          <a:lnTo>
                            <a:pt x="0" y="144"/>
                          </a:lnTo>
                        </a:path>
                      </a:pathLst>
                    </a:custGeom>
                    <a:noFill/>
                    <a:ln w="38100" cap="rnd" cmpd="sng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tr-TR" sz="2400">
                        <a:solidFill>
                          <a:srgbClr val="FFFFFF"/>
                        </a:solidFill>
                      </a:endParaRPr>
                    </a:p>
                  </p:txBody>
                </p:sp>
                <p:sp>
                  <p:nvSpPr>
                    <p:cNvPr id="55395" name="Freeform 99"/>
                    <p:cNvSpPr>
                      <a:spLocks/>
                    </p:cNvSpPr>
                    <p:nvPr/>
                  </p:nvSpPr>
                  <p:spPr bwMode="auto">
                    <a:xfrm>
                      <a:off x="2197" y="1790"/>
                      <a:ext cx="59" cy="194"/>
                    </a:xfrm>
                    <a:custGeom>
                      <a:avLst/>
                      <a:gdLst>
                        <a:gd name="T0" fmla="*/ 0 w 59"/>
                        <a:gd name="T1" fmla="*/ 193 h 194"/>
                        <a:gd name="T2" fmla="*/ 0 w 59"/>
                        <a:gd name="T3" fmla="*/ 0 h 194"/>
                        <a:gd name="T4" fmla="*/ 58 w 59"/>
                        <a:gd name="T5" fmla="*/ 48 h 19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59" h="194">
                          <a:moveTo>
                            <a:pt x="0" y="193"/>
                          </a:moveTo>
                          <a:lnTo>
                            <a:pt x="0" y="0"/>
                          </a:lnTo>
                          <a:lnTo>
                            <a:pt x="58" y="48"/>
                          </a:lnTo>
                        </a:path>
                      </a:pathLst>
                    </a:custGeom>
                    <a:noFill/>
                    <a:ln w="38100" cap="rnd" cmpd="sng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tr-TR" sz="2400">
                        <a:solidFill>
                          <a:srgbClr val="FFFFFF"/>
                        </a:solidFill>
                      </a:endParaRPr>
                    </a:p>
                  </p:txBody>
                </p:sp>
              </p:grpSp>
              <p:grpSp>
                <p:nvGrpSpPr>
                  <p:cNvPr id="55400" name="Group 104"/>
                  <p:cNvGrpSpPr>
                    <a:grpSpLocks/>
                  </p:cNvGrpSpPr>
                  <p:nvPr/>
                </p:nvGrpSpPr>
                <p:grpSpPr bwMode="auto">
                  <a:xfrm>
                    <a:off x="2281" y="1790"/>
                    <a:ext cx="178" cy="209"/>
                    <a:chOff x="2281" y="1790"/>
                    <a:chExt cx="178" cy="209"/>
                  </a:xfrm>
                </p:grpSpPr>
                <p:sp>
                  <p:nvSpPr>
                    <p:cNvPr id="55397" name="Line 10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281" y="1999"/>
                      <a:ext cx="178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tr-TR" sz="2400">
                        <a:solidFill>
                          <a:srgbClr val="FFFFFF"/>
                        </a:solidFill>
                      </a:endParaRPr>
                    </a:p>
                  </p:txBody>
                </p:sp>
                <p:sp>
                  <p:nvSpPr>
                    <p:cNvPr id="55398" name="Freeform 102"/>
                    <p:cNvSpPr>
                      <a:spLocks/>
                    </p:cNvSpPr>
                    <p:nvPr/>
                  </p:nvSpPr>
                  <p:spPr bwMode="auto">
                    <a:xfrm>
                      <a:off x="2293" y="1790"/>
                      <a:ext cx="59" cy="194"/>
                    </a:xfrm>
                    <a:custGeom>
                      <a:avLst/>
                      <a:gdLst>
                        <a:gd name="T0" fmla="*/ 58 w 59"/>
                        <a:gd name="T1" fmla="*/ 0 h 194"/>
                        <a:gd name="T2" fmla="*/ 58 w 59"/>
                        <a:gd name="T3" fmla="*/ 193 h 194"/>
                        <a:gd name="T4" fmla="*/ 0 w 59"/>
                        <a:gd name="T5" fmla="*/ 144 h 19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59" h="194">
                          <a:moveTo>
                            <a:pt x="58" y="0"/>
                          </a:moveTo>
                          <a:lnTo>
                            <a:pt x="58" y="193"/>
                          </a:lnTo>
                          <a:lnTo>
                            <a:pt x="0" y="144"/>
                          </a:lnTo>
                        </a:path>
                      </a:pathLst>
                    </a:custGeom>
                    <a:noFill/>
                    <a:ln w="38100" cap="rnd" cmpd="sng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tr-TR" sz="2400">
                        <a:solidFill>
                          <a:srgbClr val="FFFFFF"/>
                        </a:solidFill>
                      </a:endParaRPr>
                    </a:p>
                  </p:txBody>
                </p:sp>
                <p:sp>
                  <p:nvSpPr>
                    <p:cNvPr id="55399" name="Freeform 103"/>
                    <p:cNvSpPr>
                      <a:spLocks/>
                    </p:cNvSpPr>
                    <p:nvPr/>
                  </p:nvSpPr>
                  <p:spPr bwMode="auto">
                    <a:xfrm>
                      <a:off x="2391" y="1790"/>
                      <a:ext cx="59" cy="194"/>
                    </a:xfrm>
                    <a:custGeom>
                      <a:avLst/>
                      <a:gdLst>
                        <a:gd name="T0" fmla="*/ 0 w 59"/>
                        <a:gd name="T1" fmla="*/ 193 h 194"/>
                        <a:gd name="T2" fmla="*/ 0 w 59"/>
                        <a:gd name="T3" fmla="*/ 0 h 194"/>
                        <a:gd name="T4" fmla="*/ 58 w 59"/>
                        <a:gd name="T5" fmla="*/ 48 h 19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59" h="194">
                          <a:moveTo>
                            <a:pt x="0" y="193"/>
                          </a:moveTo>
                          <a:lnTo>
                            <a:pt x="0" y="0"/>
                          </a:lnTo>
                          <a:lnTo>
                            <a:pt x="58" y="48"/>
                          </a:lnTo>
                        </a:path>
                      </a:pathLst>
                    </a:custGeom>
                    <a:noFill/>
                    <a:ln w="38100" cap="rnd" cmpd="sng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tr-TR" sz="2400">
                        <a:solidFill>
                          <a:srgbClr val="FFFFFF"/>
                        </a:solidFill>
                      </a:endParaRPr>
                    </a:p>
                  </p:txBody>
                </p:sp>
              </p:grpSp>
            </p:grpSp>
          </p:grpSp>
          <p:sp>
            <p:nvSpPr>
              <p:cNvPr id="55403" name="Line 107"/>
              <p:cNvSpPr>
                <a:spLocks noChangeShapeType="1"/>
              </p:cNvSpPr>
              <p:nvPr/>
            </p:nvSpPr>
            <p:spPr bwMode="auto">
              <a:xfrm>
                <a:off x="2549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5404" name="Freeform 108"/>
              <p:cNvSpPr>
                <a:spLocks/>
              </p:cNvSpPr>
              <p:nvPr/>
            </p:nvSpPr>
            <p:spPr bwMode="auto">
              <a:xfrm>
                <a:off x="2562" y="1790"/>
                <a:ext cx="58" cy="194"/>
              </a:xfrm>
              <a:custGeom>
                <a:avLst/>
                <a:gdLst>
                  <a:gd name="T0" fmla="*/ 57 w 58"/>
                  <a:gd name="T1" fmla="*/ 0 h 194"/>
                  <a:gd name="T2" fmla="*/ 57 w 58"/>
                  <a:gd name="T3" fmla="*/ 193 h 194"/>
                  <a:gd name="T4" fmla="*/ 0 w 58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8" h="194">
                    <a:moveTo>
                      <a:pt x="57" y="0"/>
                    </a:moveTo>
                    <a:lnTo>
                      <a:pt x="57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5405" name="Line 109"/>
              <p:cNvSpPr>
                <a:spLocks noChangeShapeType="1"/>
              </p:cNvSpPr>
              <p:nvPr/>
            </p:nvSpPr>
            <p:spPr bwMode="auto">
              <a:xfrm>
                <a:off x="2744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5406" name="Freeform 110"/>
              <p:cNvSpPr>
                <a:spLocks/>
              </p:cNvSpPr>
              <p:nvPr/>
            </p:nvSpPr>
            <p:spPr bwMode="auto">
              <a:xfrm>
                <a:off x="2756" y="1790"/>
                <a:ext cx="59" cy="194"/>
              </a:xfrm>
              <a:custGeom>
                <a:avLst/>
                <a:gdLst>
                  <a:gd name="T0" fmla="*/ 58 w 59"/>
                  <a:gd name="T1" fmla="*/ 0 h 194"/>
                  <a:gd name="T2" fmla="*/ 58 w 59"/>
                  <a:gd name="T3" fmla="*/ 193 h 194"/>
                  <a:gd name="T4" fmla="*/ 0 w 59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58" y="0"/>
                    </a:moveTo>
                    <a:lnTo>
                      <a:pt x="58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5407" name="Line 111"/>
              <p:cNvSpPr>
                <a:spLocks noChangeShapeType="1"/>
              </p:cNvSpPr>
              <p:nvPr/>
            </p:nvSpPr>
            <p:spPr bwMode="auto">
              <a:xfrm>
                <a:off x="2938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5408" name="Freeform 112"/>
              <p:cNvSpPr>
                <a:spLocks/>
              </p:cNvSpPr>
              <p:nvPr/>
            </p:nvSpPr>
            <p:spPr bwMode="auto">
              <a:xfrm>
                <a:off x="2950" y="1790"/>
                <a:ext cx="59" cy="194"/>
              </a:xfrm>
              <a:custGeom>
                <a:avLst/>
                <a:gdLst>
                  <a:gd name="T0" fmla="*/ 58 w 59"/>
                  <a:gd name="T1" fmla="*/ 0 h 194"/>
                  <a:gd name="T2" fmla="*/ 58 w 59"/>
                  <a:gd name="T3" fmla="*/ 193 h 194"/>
                  <a:gd name="T4" fmla="*/ 0 w 59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58" y="0"/>
                    </a:moveTo>
                    <a:lnTo>
                      <a:pt x="58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5409" name="Line 113"/>
              <p:cNvSpPr>
                <a:spLocks noChangeShapeType="1"/>
              </p:cNvSpPr>
              <p:nvPr/>
            </p:nvSpPr>
            <p:spPr bwMode="auto">
              <a:xfrm>
                <a:off x="3133" y="199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5410" name="Freeform 114"/>
              <p:cNvSpPr>
                <a:spLocks/>
              </p:cNvSpPr>
              <p:nvPr/>
            </p:nvSpPr>
            <p:spPr bwMode="auto">
              <a:xfrm>
                <a:off x="3145" y="1790"/>
                <a:ext cx="58" cy="194"/>
              </a:xfrm>
              <a:custGeom>
                <a:avLst/>
                <a:gdLst>
                  <a:gd name="T0" fmla="*/ 57 w 58"/>
                  <a:gd name="T1" fmla="*/ 0 h 194"/>
                  <a:gd name="T2" fmla="*/ 57 w 58"/>
                  <a:gd name="T3" fmla="*/ 193 h 194"/>
                  <a:gd name="T4" fmla="*/ 0 w 58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8" h="194">
                    <a:moveTo>
                      <a:pt x="57" y="0"/>
                    </a:moveTo>
                    <a:lnTo>
                      <a:pt x="57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5411" name="Line 115"/>
              <p:cNvSpPr>
                <a:spLocks noChangeShapeType="1"/>
              </p:cNvSpPr>
              <p:nvPr/>
            </p:nvSpPr>
            <p:spPr bwMode="auto">
              <a:xfrm>
                <a:off x="3327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5412" name="Freeform 116"/>
              <p:cNvSpPr>
                <a:spLocks/>
              </p:cNvSpPr>
              <p:nvPr/>
            </p:nvSpPr>
            <p:spPr bwMode="auto">
              <a:xfrm>
                <a:off x="3339" y="1790"/>
                <a:ext cx="59" cy="194"/>
              </a:xfrm>
              <a:custGeom>
                <a:avLst/>
                <a:gdLst>
                  <a:gd name="T0" fmla="*/ 58 w 59"/>
                  <a:gd name="T1" fmla="*/ 0 h 194"/>
                  <a:gd name="T2" fmla="*/ 58 w 59"/>
                  <a:gd name="T3" fmla="*/ 193 h 194"/>
                  <a:gd name="T4" fmla="*/ 0 w 59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58" y="0"/>
                    </a:moveTo>
                    <a:lnTo>
                      <a:pt x="58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grpSp>
            <p:nvGrpSpPr>
              <p:cNvPr id="55416" name="Group 120"/>
              <p:cNvGrpSpPr>
                <a:grpSpLocks/>
              </p:cNvGrpSpPr>
              <p:nvPr/>
            </p:nvGrpSpPr>
            <p:grpSpPr bwMode="auto">
              <a:xfrm>
                <a:off x="4891" y="1999"/>
                <a:ext cx="566" cy="0"/>
                <a:chOff x="4891" y="1999"/>
                <a:chExt cx="566" cy="0"/>
              </a:xfrm>
            </p:grpSpPr>
            <p:sp>
              <p:nvSpPr>
                <p:cNvPr id="55413" name="Line 117"/>
                <p:cNvSpPr>
                  <a:spLocks noChangeShapeType="1"/>
                </p:cNvSpPr>
                <p:nvPr/>
              </p:nvSpPr>
              <p:spPr bwMode="auto">
                <a:xfrm>
                  <a:off x="4891" y="1999"/>
                  <a:ext cx="177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5414" name="Line 118"/>
                <p:cNvSpPr>
                  <a:spLocks noChangeShapeType="1"/>
                </p:cNvSpPr>
                <p:nvPr/>
              </p:nvSpPr>
              <p:spPr bwMode="auto">
                <a:xfrm>
                  <a:off x="5085" y="199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5415" name="Line 119"/>
                <p:cNvSpPr>
                  <a:spLocks noChangeShapeType="1"/>
                </p:cNvSpPr>
                <p:nvPr/>
              </p:nvSpPr>
              <p:spPr bwMode="auto">
                <a:xfrm>
                  <a:off x="5279" y="199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</p:grpSp>
        <p:grpSp>
          <p:nvGrpSpPr>
            <p:cNvPr id="55422" name="Group 126"/>
            <p:cNvGrpSpPr>
              <a:grpSpLocks/>
            </p:cNvGrpSpPr>
            <p:nvPr/>
          </p:nvGrpSpPr>
          <p:grpSpPr bwMode="auto">
            <a:xfrm>
              <a:off x="2657" y="1789"/>
              <a:ext cx="447" cy="194"/>
              <a:chOff x="2657" y="1789"/>
              <a:chExt cx="447" cy="194"/>
            </a:xfrm>
          </p:grpSpPr>
          <p:sp>
            <p:nvSpPr>
              <p:cNvPr id="55418" name="Freeform 122"/>
              <p:cNvSpPr>
                <a:spLocks/>
              </p:cNvSpPr>
              <p:nvPr/>
            </p:nvSpPr>
            <p:spPr bwMode="auto">
              <a:xfrm>
                <a:off x="2657" y="1789"/>
                <a:ext cx="58" cy="194"/>
              </a:xfrm>
              <a:custGeom>
                <a:avLst/>
                <a:gdLst>
                  <a:gd name="T0" fmla="*/ 0 w 58"/>
                  <a:gd name="T1" fmla="*/ 193 h 194"/>
                  <a:gd name="T2" fmla="*/ 0 w 58"/>
                  <a:gd name="T3" fmla="*/ 0 h 194"/>
                  <a:gd name="T4" fmla="*/ 57 w 58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8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7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5419" name="Freeform 123"/>
              <p:cNvSpPr>
                <a:spLocks/>
              </p:cNvSpPr>
              <p:nvPr/>
            </p:nvSpPr>
            <p:spPr bwMode="auto">
              <a:xfrm>
                <a:off x="2851" y="1789"/>
                <a:ext cx="59" cy="194"/>
              </a:xfrm>
              <a:custGeom>
                <a:avLst/>
                <a:gdLst>
                  <a:gd name="T0" fmla="*/ 0 w 59"/>
                  <a:gd name="T1" fmla="*/ 193 h 194"/>
                  <a:gd name="T2" fmla="*/ 0 w 59"/>
                  <a:gd name="T3" fmla="*/ 0 h 194"/>
                  <a:gd name="T4" fmla="*/ 58 w 59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8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5420" name="Freeform 124"/>
              <p:cNvSpPr>
                <a:spLocks/>
              </p:cNvSpPr>
              <p:nvPr/>
            </p:nvSpPr>
            <p:spPr bwMode="auto">
              <a:xfrm>
                <a:off x="3045" y="1789"/>
                <a:ext cx="59" cy="194"/>
              </a:xfrm>
              <a:custGeom>
                <a:avLst/>
                <a:gdLst>
                  <a:gd name="T0" fmla="*/ 0 w 59"/>
                  <a:gd name="T1" fmla="*/ 193 h 194"/>
                  <a:gd name="T2" fmla="*/ 0 w 59"/>
                  <a:gd name="T3" fmla="*/ 0 h 194"/>
                  <a:gd name="T4" fmla="*/ 58 w 59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8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55421" name="Rectangle 125"/>
          <p:cNvSpPr>
            <a:spLocks noChangeArrowheads="1"/>
          </p:cNvSpPr>
          <p:nvPr/>
        </p:nvSpPr>
        <p:spPr bwMode="auto">
          <a:xfrm>
            <a:off x="3479801" y="1804988"/>
            <a:ext cx="5256247" cy="585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3200">
                <a:solidFill>
                  <a:srgbClr val="FFFFFF"/>
                </a:solidFill>
              </a:rPr>
              <a:t>Ni</a:t>
            </a:r>
            <a:r>
              <a:rPr lang="en-US" altLang="tr-TR" sz="3200" b="1" baseline="30000">
                <a:solidFill>
                  <a:srgbClr val="FFFFFF"/>
                </a:solidFill>
              </a:rPr>
              <a:t>2+</a:t>
            </a:r>
            <a:r>
              <a:rPr lang="en-US" altLang="tr-TR" sz="3200">
                <a:solidFill>
                  <a:srgbClr val="FFFFFF"/>
                </a:solidFill>
              </a:rPr>
              <a:t> 	1s</a:t>
            </a:r>
            <a:r>
              <a:rPr lang="en-US" altLang="tr-TR" sz="3200" b="1" baseline="30000">
                <a:solidFill>
                  <a:srgbClr val="FFFFFF"/>
                </a:solidFill>
              </a:rPr>
              <a:t>2</a:t>
            </a:r>
            <a:r>
              <a:rPr lang="en-US" altLang="tr-TR" sz="3200">
                <a:solidFill>
                  <a:srgbClr val="FFFFFF"/>
                </a:solidFill>
              </a:rPr>
              <a:t> 2s</a:t>
            </a:r>
            <a:r>
              <a:rPr lang="en-US" altLang="tr-TR" sz="3200" b="1" baseline="30000">
                <a:solidFill>
                  <a:srgbClr val="FFFFFF"/>
                </a:solidFill>
              </a:rPr>
              <a:t>2</a:t>
            </a:r>
            <a:r>
              <a:rPr lang="en-US" altLang="tr-TR" sz="3200">
                <a:solidFill>
                  <a:srgbClr val="FFFFFF"/>
                </a:solidFill>
              </a:rPr>
              <a:t> 2p</a:t>
            </a:r>
            <a:r>
              <a:rPr lang="en-US" altLang="tr-TR" sz="3200" b="1" baseline="30000">
                <a:solidFill>
                  <a:srgbClr val="FFFFFF"/>
                </a:solidFill>
              </a:rPr>
              <a:t>6</a:t>
            </a:r>
            <a:r>
              <a:rPr lang="en-US" altLang="tr-TR" sz="3200">
                <a:solidFill>
                  <a:srgbClr val="FFFFFF"/>
                </a:solidFill>
              </a:rPr>
              <a:t> 3s</a:t>
            </a:r>
            <a:r>
              <a:rPr lang="en-US" altLang="tr-TR" sz="3200" b="1" baseline="30000">
                <a:solidFill>
                  <a:srgbClr val="FFFFFF"/>
                </a:solidFill>
              </a:rPr>
              <a:t>2</a:t>
            </a:r>
            <a:r>
              <a:rPr lang="en-US" altLang="tr-TR" sz="3200">
                <a:solidFill>
                  <a:srgbClr val="FFFFFF"/>
                </a:solidFill>
              </a:rPr>
              <a:t> 3p</a:t>
            </a:r>
            <a:r>
              <a:rPr lang="en-US" altLang="tr-TR" sz="3200" b="1" baseline="30000">
                <a:solidFill>
                  <a:srgbClr val="FFFFFF"/>
                </a:solidFill>
              </a:rPr>
              <a:t>6</a:t>
            </a:r>
            <a:r>
              <a:rPr lang="en-US" altLang="tr-TR" sz="3200">
                <a:solidFill>
                  <a:srgbClr val="FFFFFF"/>
                </a:solidFill>
              </a:rPr>
              <a:t> 3d</a:t>
            </a:r>
            <a:r>
              <a:rPr lang="en-US" altLang="tr-TR" sz="3200" b="1" baseline="30000">
                <a:solidFill>
                  <a:srgbClr val="FFFFFF"/>
                </a:solidFill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1042779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5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2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55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6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55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0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5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24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55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1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tr-TR"/>
              <a:t/>
            </a:r>
            <a:br>
              <a:rPr lang="en-US" altLang="tr-TR"/>
            </a:br>
            <a:r>
              <a:rPr lang="en-US" altLang="tr-TR" sz="3200"/>
              <a:t>[NiCl</a:t>
            </a:r>
            <a:r>
              <a:rPr lang="en-US" altLang="tr-TR" sz="3200" b="1" baseline="-25000"/>
              <a:t>4</a:t>
            </a:r>
            <a:r>
              <a:rPr lang="en-US" altLang="tr-TR" sz="3200"/>
              <a:t>]</a:t>
            </a:r>
            <a:r>
              <a:rPr lang="en-US" altLang="tr-TR" sz="3200" b="1" baseline="30000"/>
              <a:t>2</a:t>
            </a:r>
            <a:r>
              <a:rPr lang="en-US" altLang="tr-TR" sz="3200" b="1" baseline="30000">
                <a:latin typeface="Times New Roman" panose="02020603050405020304" pitchFamily="18" charset="0"/>
              </a:rPr>
              <a:t>–</a:t>
            </a:r>
          </a:p>
        </p:txBody>
      </p:sp>
      <p:grpSp>
        <p:nvGrpSpPr>
          <p:cNvPr id="54313" name="Group 41"/>
          <p:cNvGrpSpPr>
            <a:grpSpLocks/>
          </p:cNvGrpSpPr>
          <p:nvPr/>
        </p:nvGrpSpPr>
        <p:grpSpPr bwMode="auto">
          <a:xfrm>
            <a:off x="1957388" y="1320800"/>
            <a:ext cx="3530600" cy="3644900"/>
            <a:chOff x="273" y="832"/>
            <a:chExt cx="2224" cy="2296"/>
          </a:xfrm>
        </p:grpSpPr>
        <p:grpSp>
          <p:nvGrpSpPr>
            <p:cNvPr id="54295" name="Group 23"/>
            <p:cNvGrpSpPr>
              <a:grpSpLocks/>
            </p:cNvGrpSpPr>
            <p:nvPr/>
          </p:nvGrpSpPr>
          <p:grpSpPr bwMode="auto">
            <a:xfrm>
              <a:off x="273" y="832"/>
              <a:ext cx="2224" cy="2296"/>
              <a:chOff x="273" y="832"/>
              <a:chExt cx="2224" cy="2296"/>
            </a:xfrm>
          </p:grpSpPr>
          <p:grpSp>
            <p:nvGrpSpPr>
              <p:cNvPr id="54277" name="Group 5"/>
              <p:cNvGrpSpPr>
                <a:grpSpLocks/>
              </p:cNvGrpSpPr>
              <p:nvPr/>
            </p:nvGrpSpPr>
            <p:grpSpPr bwMode="auto">
              <a:xfrm>
                <a:off x="1520" y="2065"/>
                <a:ext cx="977" cy="447"/>
                <a:chOff x="1520" y="2065"/>
                <a:chExt cx="977" cy="447"/>
              </a:xfrm>
            </p:grpSpPr>
            <p:sp>
              <p:nvSpPr>
                <p:cNvPr id="54275" name="Freeform 3"/>
                <p:cNvSpPr>
                  <a:spLocks/>
                </p:cNvSpPr>
                <p:nvPr/>
              </p:nvSpPr>
              <p:spPr bwMode="auto">
                <a:xfrm>
                  <a:off x="2013" y="2205"/>
                  <a:ext cx="484" cy="307"/>
                </a:xfrm>
                <a:custGeom>
                  <a:avLst/>
                  <a:gdLst>
                    <a:gd name="T0" fmla="*/ 0 w 484"/>
                    <a:gd name="T1" fmla="*/ 85 h 307"/>
                    <a:gd name="T2" fmla="*/ 31 w 484"/>
                    <a:gd name="T3" fmla="*/ 45 h 307"/>
                    <a:gd name="T4" fmla="*/ 87 w 484"/>
                    <a:gd name="T5" fmla="*/ 23 h 307"/>
                    <a:gd name="T6" fmla="*/ 158 w 484"/>
                    <a:gd name="T7" fmla="*/ 3 h 307"/>
                    <a:gd name="T8" fmla="*/ 267 w 484"/>
                    <a:gd name="T9" fmla="*/ 0 h 307"/>
                    <a:gd name="T10" fmla="*/ 354 w 484"/>
                    <a:gd name="T11" fmla="*/ 15 h 307"/>
                    <a:gd name="T12" fmla="*/ 423 w 484"/>
                    <a:gd name="T13" fmla="*/ 46 h 307"/>
                    <a:gd name="T14" fmla="*/ 460 w 484"/>
                    <a:gd name="T15" fmla="*/ 75 h 307"/>
                    <a:gd name="T16" fmla="*/ 483 w 484"/>
                    <a:gd name="T17" fmla="*/ 123 h 307"/>
                    <a:gd name="T18" fmla="*/ 479 w 484"/>
                    <a:gd name="T19" fmla="*/ 193 h 307"/>
                    <a:gd name="T20" fmla="*/ 451 w 484"/>
                    <a:gd name="T21" fmla="*/ 259 h 307"/>
                    <a:gd name="T22" fmla="*/ 411 w 484"/>
                    <a:gd name="T23" fmla="*/ 294 h 307"/>
                    <a:gd name="T24" fmla="*/ 364 w 484"/>
                    <a:gd name="T25" fmla="*/ 306 h 307"/>
                    <a:gd name="T26" fmla="*/ 284 w 484"/>
                    <a:gd name="T27" fmla="*/ 303 h 307"/>
                    <a:gd name="T28" fmla="*/ 198 w 484"/>
                    <a:gd name="T29" fmla="*/ 276 h 307"/>
                    <a:gd name="T30" fmla="*/ 115 w 484"/>
                    <a:gd name="T31" fmla="*/ 230 h 307"/>
                    <a:gd name="T32" fmla="*/ 48 w 484"/>
                    <a:gd name="T33" fmla="*/ 177 h 307"/>
                    <a:gd name="T34" fmla="*/ 10 w 484"/>
                    <a:gd name="T35" fmla="*/ 132 h 307"/>
                    <a:gd name="T36" fmla="*/ 0 w 484"/>
                    <a:gd name="T37" fmla="*/ 85 h 30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484" h="307">
                      <a:moveTo>
                        <a:pt x="0" y="85"/>
                      </a:moveTo>
                      <a:lnTo>
                        <a:pt x="31" y="45"/>
                      </a:lnTo>
                      <a:lnTo>
                        <a:pt x="87" y="23"/>
                      </a:lnTo>
                      <a:lnTo>
                        <a:pt x="158" y="3"/>
                      </a:lnTo>
                      <a:lnTo>
                        <a:pt x="267" y="0"/>
                      </a:lnTo>
                      <a:lnTo>
                        <a:pt x="354" y="15"/>
                      </a:lnTo>
                      <a:lnTo>
                        <a:pt x="423" y="46"/>
                      </a:lnTo>
                      <a:lnTo>
                        <a:pt x="460" y="75"/>
                      </a:lnTo>
                      <a:lnTo>
                        <a:pt x="483" y="123"/>
                      </a:lnTo>
                      <a:lnTo>
                        <a:pt x="479" y="193"/>
                      </a:lnTo>
                      <a:lnTo>
                        <a:pt x="451" y="259"/>
                      </a:lnTo>
                      <a:lnTo>
                        <a:pt x="411" y="294"/>
                      </a:lnTo>
                      <a:lnTo>
                        <a:pt x="364" y="306"/>
                      </a:lnTo>
                      <a:lnTo>
                        <a:pt x="284" y="303"/>
                      </a:lnTo>
                      <a:lnTo>
                        <a:pt x="198" y="276"/>
                      </a:lnTo>
                      <a:lnTo>
                        <a:pt x="115" y="230"/>
                      </a:lnTo>
                      <a:lnTo>
                        <a:pt x="48" y="177"/>
                      </a:lnTo>
                      <a:lnTo>
                        <a:pt x="10" y="132"/>
                      </a:lnTo>
                      <a:lnTo>
                        <a:pt x="0" y="85"/>
                      </a:lnTo>
                    </a:path>
                  </a:pathLst>
                </a:custGeom>
                <a:solidFill>
                  <a:schemeClr val="tx2"/>
                </a:solidFill>
                <a:ln w="12700" cap="rnd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4276" name="Freeform 4"/>
                <p:cNvSpPr>
                  <a:spLocks/>
                </p:cNvSpPr>
                <p:nvPr/>
              </p:nvSpPr>
              <p:spPr bwMode="auto">
                <a:xfrm>
                  <a:off x="1520" y="2065"/>
                  <a:ext cx="484" cy="307"/>
                </a:xfrm>
                <a:custGeom>
                  <a:avLst/>
                  <a:gdLst>
                    <a:gd name="T0" fmla="*/ 483 w 484"/>
                    <a:gd name="T1" fmla="*/ 220 h 307"/>
                    <a:gd name="T2" fmla="*/ 451 w 484"/>
                    <a:gd name="T3" fmla="*/ 260 h 307"/>
                    <a:gd name="T4" fmla="*/ 395 w 484"/>
                    <a:gd name="T5" fmla="*/ 282 h 307"/>
                    <a:gd name="T6" fmla="*/ 324 w 484"/>
                    <a:gd name="T7" fmla="*/ 302 h 307"/>
                    <a:gd name="T8" fmla="*/ 215 w 484"/>
                    <a:gd name="T9" fmla="*/ 306 h 307"/>
                    <a:gd name="T10" fmla="*/ 128 w 484"/>
                    <a:gd name="T11" fmla="*/ 290 h 307"/>
                    <a:gd name="T12" fmla="*/ 59 w 484"/>
                    <a:gd name="T13" fmla="*/ 259 h 307"/>
                    <a:gd name="T14" fmla="*/ 22 w 484"/>
                    <a:gd name="T15" fmla="*/ 230 h 307"/>
                    <a:gd name="T16" fmla="*/ 0 w 484"/>
                    <a:gd name="T17" fmla="*/ 182 h 307"/>
                    <a:gd name="T18" fmla="*/ 3 w 484"/>
                    <a:gd name="T19" fmla="*/ 112 h 307"/>
                    <a:gd name="T20" fmla="*/ 31 w 484"/>
                    <a:gd name="T21" fmla="*/ 46 h 307"/>
                    <a:gd name="T22" fmla="*/ 71 w 484"/>
                    <a:gd name="T23" fmla="*/ 11 h 307"/>
                    <a:gd name="T24" fmla="*/ 118 w 484"/>
                    <a:gd name="T25" fmla="*/ 0 h 307"/>
                    <a:gd name="T26" fmla="*/ 198 w 484"/>
                    <a:gd name="T27" fmla="*/ 2 h 307"/>
                    <a:gd name="T28" fmla="*/ 284 w 484"/>
                    <a:gd name="T29" fmla="*/ 29 h 307"/>
                    <a:gd name="T30" fmla="*/ 367 w 484"/>
                    <a:gd name="T31" fmla="*/ 75 h 307"/>
                    <a:gd name="T32" fmla="*/ 434 w 484"/>
                    <a:gd name="T33" fmla="*/ 128 h 307"/>
                    <a:gd name="T34" fmla="*/ 472 w 484"/>
                    <a:gd name="T35" fmla="*/ 173 h 307"/>
                    <a:gd name="T36" fmla="*/ 483 w 484"/>
                    <a:gd name="T37" fmla="*/ 220 h 30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484" h="307">
                      <a:moveTo>
                        <a:pt x="483" y="220"/>
                      </a:moveTo>
                      <a:lnTo>
                        <a:pt x="451" y="260"/>
                      </a:lnTo>
                      <a:lnTo>
                        <a:pt x="395" y="282"/>
                      </a:lnTo>
                      <a:lnTo>
                        <a:pt x="324" y="302"/>
                      </a:lnTo>
                      <a:lnTo>
                        <a:pt x="215" y="306"/>
                      </a:lnTo>
                      <a:lnTo>
                        <a:pt x="128" y="290"/>
                      </a:lnTo>
                      <a:lnTo>
                        <a:pt x="59" y="259"/>
                      </a:lnTo>
                      <a:lnTo>
                        <a:pt x="22" y="230"/>
                      </a:lnTo>
                      <a:lnTo>
                        <a:pt x="0" y="182"/>
                      </a:lnTo>
                      <a:lnTo>
                        <a:pt x="3" y="112"/>
                      </a:lnTo>
                      <a:lnTo>
                        <a:pt x="31" y="46"/>
                      </a:lnTo>
                      <a:lnTo>
                        <a:pt x="71" y="11"/>
                      </a:lnTo>
                      <a:lnTo>
                        <a:pt x="118" y="0"/>
                      </a:lnTo>
                      <a:lnTo>
                        <a:pt x="198" y="2"/>
                      </a:lnTo>
                      <a:lnTo>
                        <a:pt x="284" y="29"/>
                      </a:lnTo>
                      <a:lnTo>
                        <a:pt x="367" y="75"/>
                      </a:lnTo>
                      <a:lnTo>
                        <a:pt x="434" y="128"/>
                      </a:lnTo>
                      <a:lnTo>
                        <a:pt x="472" y="173"/>
                      </a:lnTo>
                      <a:lnTo>
                        <a:pt x="483" y="220"/>
                      </a:lnTo>
                    </a:path>
                  </a:pathLst>
                </a:custGeom>
                <a:solidFill>
                  <a:schemeClr val="tx2"/>
                </a:solidFill>
                <a:ln w="12700" cap="rnd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sp>
            <p:nvSpPr>
              <p:cNvPr id="54278" name="Freeform 6"/>
              <p:cNvSpPr>
                <a:spLocks/>
              </p:cNvSpPr>
              <p:nvPr/>
            </p:nvSpPr>
            <p:spPr bwMode="auto">
              <a:xfrm>
                <a:off x="1282" y="2039"/>
                <a:ext cx="485" cy="409"/>
              </a:xfrm>
              <a:custGeom>
                <a:avLst/>
                <a:gdLst>
                  <a:gd name="T0" fmla="*/ 3 w 485"/>
                  <a:gd name="T1" fmla="*/ 95 h 409"/>
                  <a:gd name="T2" fmla="*/ 43 w 485"/>
                  <a:gd name="T3" fmla="*/ 44 h 409"/>
                  <a:gd name="T4" fmla="*/ 107 w 485"/>
                  <a:gd name="T5" fmla="*/ 16 h 409"/>
                  <a:gd name="T6" fmla="*/ 184 w 485"/>
                  <a:gd name="T7" fmla="*/ 0 h 409"/>
                  <a:gd name="T8" fmla="*/ 296 w 485"/>
                  <a:gd name="T9" fmla="*/ 0 h 409"/>
                  <a:gd name="T10" fmla="*/ 382 w 485"/>
                  <a:gd name="T11" fmla="*/ 24 h 409"/>
                  <a:gd name="T12" fmla="*/ 444 w 485"/>
                  <a:gd name="T13" fmla="*/ 71 h 409"/>
                  <a:gd name="T14" fmla="*/ 472 w 485"/>
                  <a:gd name="T15" fmla="*/ 114 h 409"/>
                  <a:gd name="T16" fmla="*/ 484 w 485"/>
                  <a:gd name="T17" fmla="*/ 174 h 409"/>
                  <a:gd name="T18" fmla="*/ 460 w 485"/>
                  <a:gd name="T19" fmla="*/ 268 h 409"/>
                  <a:gd name="T20" fmla="*/ 417 w 485"/>
                  <a:gd name="T21" fmla="*/ 351 h 409"/>
                  <a:gd name="T22" fmla="*/ 364 w 485"/>
                  <a:gd name="T23" fmla="*/ 395 h 409"/>
                  <a:gd name="T24" fmla="*/ 315 w 485"/>
                  <a:gd name="T25" fmla="*/ 408 h 409"/>
                  <a:gd name="T26" fmla="*/ 236 w 485"/>
                  <a:gd name="T27" fmla="*/ 401 h 409"/>
                  <a:gd name="T28" fmla="*/ 153 w 485"/>
                  <a:gd name="T29" fmla="*/ 360 h 409"/>
                  <a:gd name="T30" fmla="*/ 82 w 485"/>
                  <a:gd name="T31" fmla="*/ 293 h 409"/>
                  <a:gd name="T32" fmla="*/ 27 w 485"/>
                  <a:gd name="T33" fmla="*/ 220 h 409"/>
                  <a:gd name="T34" fmla="*/ 0 w 485"/>
                  <a:gd name="T35" fmla="*/ 156 h 409"/>
                  <a:gd name="T36" fmla="*/ 3 w 485"/>
                  <a:gd name="T37" fmla="*/ 95 h 4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85" h="409">
                    <a:moveTo>
                      <a:pt x="3" y="95"/>
                    </a:moveTo>
                    <a:lnTo>
                      <a:pt x="43" y="44"/>
                    </a:lnTo>
                    <a:lnTo>
                      <a:pt x="107" y="16"/>
                    </a:lnTo>
                    <a:lnTo>
                      <a:pt x="184" y="0"/>
                    </a:lnTo>
                    <a:lnTo>
                      <a:pt x="296" y="0"/>
                    </a:lnTo>
                    <a:lnTo>
                      <a:pt x="382" y="24"/>
                    </a:lnTo>
                    <a:lnTo>
                      <a:pt x="444" y="71"/>
                    </a:lnTo>
                    <a:lnTo>
                      <a:pt x="472" y="114"/>
                    </a:lnTo>
                    <a:lnTo>
                      <a:pt x="484" y="174"/>
                    </a:lnTo>
                    <a:lnTo>
                      <a:pt x="460" y="268"/>
                    </a:lnTo>
                    <a:lnTo>
                      <a:pt x="417" y="351"/>
                    </a:lnTo>
                    <a:lnTo>
                      <a:pt x="364" y="395"/>
                    </a:lnTo>
                    <a:lnTo>
                      <a:pt x="315" y="408"/>
                    </a:lnTo>
                    <a:lnTo>
                      <a:pt x="236" y="401"/>
                    </a:lnTo>
                    <a:lnTo>
                      <a:pt x="153" y="360"/>
                    </a:lnTo>
                    <a:lnTo>
                      <a:pt x="82" y="293"/>
                    </a:lnTo>
                    <a:lnTo>
                      <a:pt x="27" y="220"/>
                    </a:lnTo>
                    <a:lnTo>
                      <a:pt x="0" y="156"/>
                    </a:lnTo>
                    <a:lnTo>
                      <a:pt x="3" y="95"/>
                    </a:lnTo>
                  </a:path>
                </a:pathLst>
              </a:custGeom>
              <a:noFill/>
              <a:ln w="25400" cap="rnd" cmpd="sng">
                <a:solidFill>
                  <a:schemeClr val="accent2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grpSp>
            <p:nvGrpSpPr>
              <p:cNvPr id="54281" name="Group 9"/>
              <p:cNvGrpSpPr>
                <a:grpSpLocks/>
              </p:cNvGrpSpPr>
              <p:nvPr/>
            </p:nvGrpSpPr>
            <p:grpSpPr bwMode="auto">
              <a:xfrm>
                <a:off x="1420" y="2305"/>
                <a:ext cx="774" cy="823"/>
                <a:chOff x="1420" y="2305"/>
                <a:chExt cx="774" cy="823"/>
              </a:xfrm>
            </p:grpSpPr>
            <p:sp>
              <p:nvSpPr>
                <p:cNvPr id="54279" name="Freeform 7"/>
                <p:cNvSpPr>
                  <a:spLocks/>
                </p:cNvSpPr>
                <p:nvPr/>
              </p:nvSpPr>
              <p:spPr bwMode="auto">
                <a:xfrm>
                  <a:off x="1791" y="2705"/>
                  <a:ext cx="403" cy="423"/>
                </a:xfrm>
                <a:custGeom>
                  <a:avLst/>
                  <a:gdLst>
                    <a:gd name="T0" fmla="*/ 18 w 403"/>
                    <a:gd name="T1" fmla="*/ 15 h 423"/>
                    <a:gd name="T2" fmla="*/ 66 w 403"/>
                    <a:gd name="T3" fmla="*/ 0 h 423"/>
                    <a:gd name="T4" fmla="*/ 124 w 403"/>
                    <a:gd name="T5" fmla="*/ 15 h 423"/>
                    <a:gd name="T6" fmla="*/ 195 w 403"/>
                    <a:gd name="T7" fmla="*/ 40 h 423"/>
                    <a:gd name="T8" fmla="*/ 286 w 403"/>
                    <a:gd name="T9" fmla="*/ 99 h 423"/>
                    <a:gd name="T10" fmla="*/ 348 w 403"/>
                    <a:gd name="T11" fmla="*/ 160 h 423"/>
                    <a:gd name="T12" fmla="*/ 388 w 403"/>
                    <a:gd name="T13" fmla="*/ 226 h 423"/>
                    <a:gd name="T14" fmla="*/ 402 w 403"/>
                    <a:gd name="T15" fmla="*/ 272 h 423"/>
                    <a:gd name="T16" fmla="*/ 392 w 403"/>
                    <a:gd name="T17" fmla="*/ 323 h 423"/>
                    <a:gd name="T18" fmla="*/ 348 w 403"/>
                    <a:gd name="T19" fmla="*/ 380 h 423"/>
                    <a:gd name="T20" fmla="*/ 289 w 403"/>
                    <a:gd name="T21" fmla="*/ 417 h 423"/>
                    <a:gd name="T22" fmla="*/ 234 w 403"/>
                    <a:gd name="T23" fmla="*/ 422 h 423"/>
                    <a:gd name="T24" fmla="*/ 190 w 403"/>
                    <a:gd name="T25" fmla="*/ 405 h 423"/>
                    <a:gd name="T26" fmla="*/ 127 w 403"/>
                    <a:gd name="T27" fmla="*/ 357 h 423"/>
                    <a:gd name="T28" fmla="*/ 71 w 403"/>
                    <a:gd name="T29" fmla="*/ 285 h 423"/>
                    <a:gd name="T30" fmla="*/ 28 w 403"/>
                    <a:gd name="T31" fmla="*/ 202 h 423"/>
                    <a:gd name="T32" fmla="*/ 4 w 403"/>
                    <a:gd name="T33" fmla="*/ 119 h 423"/>
                    <a:gd name="T34" fmla="*/ 0 w 403"/>
                    <a:gd name="T35" fmla="*/ 59 h 423"/>
                    <a:gd name="T36" fmla="*/ 18 w 403"/>
                    <a:gd name="T37" fmla="*/ 15 h 4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403" h="423">
                      <a:moveTo>
                        <a:pt x="18" y="15"/>
                      </a:moveTo>
                      <a:lnTo>
                        <a:pt x="66" y="0"/>
                      </a:lnTo>
                      <a:lnTo>
                        <a:pt x="124" y="15"/>
                      </a:lnTo>
                      <a:lnTo>
                        <a:pt x="195" y="40"/>
                      </a:lnTo>
                      <a:lnTo>
                        <a:pt x="286" y="99"/>
                      </a:lnTo>
                      <a:lnTo>
                        <a:pt x="348" y="160"/>
                      </a:lnTo>
                      <a:lnTo>
                        <a:pt x="388" y="226"/>
                      </a:lnTo>
                      <a:lnTo>
                        <a:pt x="402" y="272"/>
                      </a:lnTo>
                      <a:lnTo>
                        <a:pt x="392" y="323"/>
                      </a:lnTo>
                      <a:lnTo>
                        <a:pt x="348" y="380"/>
                      </a:lnTo>
                      <a:lnTo>
                        <a:pt x="289" y="417"/>
                      </a:lnTo>
                      <a:lnTo>
                        <a:pt x="234" y="422"/>
                      </a:lnTo>
                      <a:lnTo>
                        <a:pt x="190" y="405"/>
                      </a:lnTo>
                      <a:lnTo>
                        <a:pt x="127" y="357"/>
                      </a:lnTo>
                      <a:lnTo>
                        <a:pt x="71" y="285"/>
                      </a:lnTo>
                      <a:lnTo>
                        <a:pt x="28" y="202"/>
                      </a:lnTo>
                      <a:lnTo>
                        <a:pt x="4" y="119"/>
                      </a:lnTo>
                      <a:lnTo>
                        <a:pt x="0" y="59"/>
                      </a:lnTo>
                      <a:lnTo>
                        <a:pt x="18" y="15"/>
                      </a:lnTo>
                    </a:path>
                  </a:pathLst>
                </a:custGeom>
                <a:solidFill>
                  <a:schemeClr val="tx2"/>
                </a:solidFill>
                <a:ln w="12700" cap="rnd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4280" name="Freeform 8"/>
                <p:cNvSpPr>
                  <a:spLocks/>
                </p:cNvSpPr>
                <p:nvPr/>
              </p:nvSpPr>
              <p:spPr bwMode="auto">
                <a:xfrm>
                  <a:off x="1420" y="2305"/>
                  <a:ext cx="403" cy="423"/>
                </a:xfrm>
                <a:custGeom>
                  <a:avLst/>
                  <a:gdLst>
                    <a:gd name="T0" fmla="*/ 383 w 403"/>
                    <a:gd name="T1" fmla="*/ 406 h 423"/>
                    <a:gd name="T2" fmla="*/ 335 w 403"/>
                    <a:gd name="T3" fmla="*/ 422 h 423"/>
                    <a:gd name="T4" fmla="*/ 277 w 403"/>
                    <a:gd name="T5" fmla="*/ 406 h 423"/>
                    <a:gd name="T6" fmla="*/ 206 w 403"/>
                    <a:gd name="T7" fmla="*/ 381 h 423"/>
                    <a:gd name="T8" fmla="*/ 115 w 403"/>
                    <a:gd name="T9" fmla="*/ 322 h 423"/>
                    <a:gd name="T10" fmla="*/ 53 w 403"/>
                    <a:gd name="T11" fmla="*/ 261 h 423"/>
                    <a:gd name="T12" fmla="*/ 13 w 403"/>
                    <a:gd name="T13" fmla="*/ 195 h 423"/>
                    <a:gd name="T14" fmla="*/ 0 w 403"/>
                    <a:gd name="T15" fmla="*/ 149 h 423"/>
                    <a:gd name="T16" fmla="*/ 9 w 403"/>
                    <a:gd name="T17" fmla="*/ 98 h 423"/>
                    <a:gd name="T18" fmla="*/ 53 w 403"/>
                    <a:gd name="T19" fmla="*/ 41 h 423"/>
                    <a:gd name="T20" fmla="*/ 112 w 403"/>
                    <a:gd name="T21" fmla="*/ 4 h 423"/>
                    <a:gd name="T22" fmla="*/ 167 w 403"/>
                    <a:gd name="T23" fmla="*/ 0 h 423"/>
                    <a:gd name="T24" fmla="*/ 211 w 403"/>
                    <a:gd name="T25" fmla="*/ 16 h 423"/>
                    <a:gd name="T26" fmla="*/ 274 w 403"/>
                    <a:gd name="T27" fmla="*/ 64 h 423"/>
                    <a:gd name="T28" fmla="*/ 330 w 403"/>
                    <a:gd name="T29" fmla="*/ 136 h 423"/>
                    <a:gd name="T30" fmla="*/ 373 w 403"/>
                    <a:gd name="T31" fmla="*/ 219 h 423"/>
                    <a:gd name="T32" fmla="*/ 397 w 403"/>
                    <a:gd name="T33" fmla="*/ 302 h 423"/>
                    <a:gd name="T34" fmla="*/ 402 w 403"/>
                    <a:gd name="T35" fmla="*/ 362 h 423"/>
                    <a:gd name="T36" fmla="*/ 383 w 403"/>
                    <a:gd name="T37" fmla="*/ 406 h 4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403" h="423">
                      <a:moveTo>
                        <a:pt x="383" y="406"/>
                      </a:moveTo>
                      <a:lnTo>
                        <a:pt x="335" y="422"/>
                      </a:lnTo>
                      <a:lnTo>
                        <a:pt x="277" y="406"/>
                      </a:lnTo>
                      <a:lnTo>
                        <a:pt x="206" y="381"/>
                      </a:lnTo>
                      <a:lnTo>
                        <a:pt x="115" y="322"/>
                      </a:lnTo>
                      <a:lnTo>
                        <a:pt x="53" y="261"/>
                      </a:lnTo>
                      <a:lnTo>
                        <a:pt x="13" y="195"/>
                      </a:lnTo>
                      <a:lnTo>
                        <a:pt x="0" y="149"/>
                      </a:lnTo>
                      <a:lnTo>
                        <a:pt x="9" y="98"/>
                      </a:lnTo>
                      <a:lnTo>
                        <a:pt x="53" y="41"/>
                      </a:lnTo>
                      <a:lnTo>
                        <a:pt x="112" y="4"/>
                      </a:lnTo>
                      <a:lnTo>
                        <a:pt x="167" y="0"/>
                      </a:lnTo>
                      <a:lnTo>
                        <a:pt x="211" y="16"/>
                      </a:lnTo>
                      <a:lnTo>
                        <a:pt x="274" y="64"/>
                      </a:lnTo>
                      <a:lnTo>
                        <a:pt x="330" y="136"/>
                      </a:lnTo>
                      <a:lnTo>
                        <a:pt x="373" y="219"/>
                      </a:lnTo>
                      <a:lnTo>
                        <a:pt x="397" y="302"/>
                      </a:lnTo>
                      <a:lnTo>
                        <a:pt x="402" y="362"/>
                      </a:lnTo>
                      <a:lnTo>
                        <a:pt x="383" y="406"/>
                      </a:lnTo>
                    </a:path>
                  </a:pathLst>
                </a:custGeom>
                <a:solidFill>
                  <a:schemeClr val="tx2"/>
                </a:solidFill>
                <a:ln w="12700" cap="rnd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54284" name="Group 12"/>
              <p:cNvGrpSpPr>
                <a:grpSpLocks/>
              </p:cNvGrpSpPr>
              <p:nvPr/>
            </p:nvGrpSpPr>
            <p:grpSpPr bwMode="auto">
              <a:xfrm>
                <a:off x="273" y="2231"/>
                <a:ext cx="831" cy="764"/>
                <a:chOff x="273" y="2231"/>
                <a:chExt cx="831" cy="764"/>
              </a:xfrm>
            </p:grpSpPr>
            <p:sp>
              <p:nvSpPr>
                <p:cNvPr id="54282" name="Freeform 10"/>
                <p:cNvSpPr>
                  <a:spLocks/>
                </p:cNvSpPr>
                <p:nvPr/>
              </p:nvSpPr>
              <p:spPr bwMode="auto">
                <a:xfrm>
                  <a:off x="679" y="2231"/>
                  <a:ext cx="425" cy="399"/>
                </a:xfrm>
                <a:custGeom>
                  <a:avLst/>
                  <a:gdLst>
                    <a:gd name="T0" fmla="*/ 12 w 425"/>
                    <a:gd name="T1" fmla="*/ 376 h 399"/>
                    <a:gd name="T2" fmla="*/ 59 w 425"/>
                    <a:gd name="T3" fmla="*/ 398 h 399"/>
                    <a:gd name="T4" fmla="*/ 118 w 425"/>
                    <a:gd name="T5" fmla="*/ 391 h 399"/>
                    <a:gd name="T6" fmla="*/ 190 w 425"/>
                    <a:gd name="T7" fmla="*/ 374 h 399"/>
                    <a:gd name="T8" fmla="*/ 289 w 425"/>
                    <a:gd name="T9" fmla="*/ 326 h 399"/>
                    <a:gd name="T10" fmla="*/ 357 w 425"/>
                    <a:gd name="T11" fmla="*/ 273 h 399"/>
                    <a:gd name="T12" fmla="*/ 404 w 425"/>
                    <a:gd name="T13" fmla="*/ 213 h 399"/>
                    <a:gd name="T14" fmla="*/ 424 w 425"/>
                    <a:gd name="T15" fmla="*/ 169 h 399"/>
                    <a:gd name="T16" fmla="*/ 420 w 425"/>
                    <a:gd name="T17" fmla="*/ 116 h 399"/>
                    <a:gd name="T18" fmla="*/ 384 w 425"/>
                    <a:gd name="T19" fmla="*/ 55 h 399"/>
                    <a:gd name="T20" fmla="*/ 329 w 425"/>
                    <a:gd name="T21" fmla="*/ 11 h 399"/>
                    <a:gd name="T22" fmla="*/ 277 w 425"/>
                    <a:gd name="T23" fmla="*/ 0 h 399"/>
                    <a:gd name="T24" fmla="*/ 230 w 425"/>
                    <a:gd name="T25" fmla="*/ 11 h 399"/>
                    <a:gd name="T26" fmla="*/ 162 w 425"/>
                    <a:gd name="T27" fmla="*/ 51 h 399"/>
                    <a:gd name="T28" fmla="*/ 98 w 425"/>
                    <a:gd name="T29" fmla="*/ 115 h 399"/>
                    <a:gd name="T30" fmla="*/ 46 w 425"/>
                    <a:gd name="T31" fmla="*/ 194 h 399"/>
                    <a:gd name="T32" fmla="*/ 11 w 425"/>
                    <a:gd name="T33" fmla="*/ 272 h 399"/>
                    <a:gd name="T34" fmla="*/ 0 w 425"/>
                    <a:gd name="T35" fmla="*/ 330 h 399"/>
                    <a:gd name="T36" fmla="*/ 12 w 425"/>
                    <a:gd name="T37" fmla="*/ 376 h 3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425" h="399">
                      <a:moveTo>
                        <a:pt x="12" y="376"/>
                      </a:moveTo>
                      <a:lnTo>
                        <a:pt x="59" y="398"/>
                      </a:lnTo>
                      <a:lnTo>
                        <a:pt x="118" y="391"/>
                      </a:lnTo>
                      <a:lnTo>
                        <a:pt x="190" y="374"/>
                      </a:lnTo>
                      <a:lnTo>
                        <a:pt x="289" y="326"/>
                      </a:lnTo>
                      <a:lnTo>
                        <a:pt x="357" y="273"/>
                      </a:lnTo>
                      <a:lnTo>
                        <a:pt x="404" y="213"/>
                      </a:lnTo>
                      <a:lnTo>
                        <a:pt x="424" y="169"/>
                      </a:lnTo>
                      <a:lnTo>
                        <a:pt x="420" y="116"/>
                      </a:lnTo>
                      <a:lnTo>
                        <a:pt x="384" y="55"/>
                      </a:lnTo>
                      <a:lnTo>
                        <a:pt x="329" y="11"/>
                      </a:lnTo>
                      <a:lnTo>
                        <a:pt x="277" y="0"/>
                      </a:lnTo>
                      <a:lnTo>
                        <a:pt x="230" y="11"/>
                      </a:lnTo>
                      <a:lnTo>
                        <a:pt x="162" y="51"/>
                      </a:lnTo>
                      <a:lnTo>
                        <a:pt x="98" y="115"/>
                      </a:lnTo>
                      <a:lnTo>
                        <a:pt x="46" y="194"/>
                      </a:lnTo>
                      <a:lnTo>
                        <a:pt x="11" y="272"/>
                      </a:lnTo>
                      <a:lnTo>
                        <a:pt x="0" y="330"/>
                      </a:lnTo>
                      <a:lnTo>
                        <a:pt x="12" y="376"/>
                      </a:lnTo>
                    </a:path>
                  </a:pathLst>
                </a:custGeom>
                <a:solidFill>
                  <a:schemeClr val="tx2"/>
                </a:solidFill>
                <a:ln w="12700" cap="rnd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4283" name="Freeform 11"/>
                <p:cNvSpPr>
                  <a:spLocks/>
                </p:cNvSpPr>
                <p:nvPr/>
              </p:nvSpPr>
              <p:spPr bwMode="auto">
                <a:xfrm>
                  <a:off x="273" y="2596"/>
                  <a:ext cx="426" cy="399"/>
                </a:xfrm>
                <a:custGeom>
                  <a:avLst/>
                  <a:gdLst>
                    <a:gd name="T0" fmla="*/ 412 w 426"/>
                    <a:gd name="T1" fmla="*/ 21 h 399"/>
                    <a:gd name="T2" fmla="*/ 365 w 426"/>
                    <a:gd name="T3" fmla="*/ 0 h 399"/>
                    <a:gd name="T4" fmla="*/ 306 w 426"/>
                    <a:gd name="T5" fmla="*/ 6 h 399"/>
                    <a:gd name="T6" fmla="*/ 233 w 426"/>
                    <a:gd name="T7" fmla="*/ 23 h 399"/>
                    <a:gd name="T8" fmla="*/ 135 w 426"/>
                    <a:gd name="T9" fmla="*/ 71 h 399"/>
                    <a:gd name="T10" fmla="*/ 66 w 426"/>
                    <a:gd name="T11" fmla="*/ 124 h 399"/>
                    <a:gd name="T12" fmla="*/ 19 w 426"/>
                    <a:gd name="T13" fmla="*/ 184 h 399"/>
                    <a:gd name="T14" fmla="*/ 0 w 426"/>
                    <a:gd name="T15" fmla="*/ 228 h 399"/>
                    <a:gd name="T16" fmla="*/ 3 w 426"/>
                    <a:gd name="T17" fmla="*/ 281 h 399"/>
                    <a:gd name="T18" fmla="*/ 39 w 426"/>
                    <a:gd name="T19" fmla="*/ 342 h 399"/>
                    <a:gd name="T20" fmla="*/ 94 w 426"/>
                    <a:gd name="T21" fmla="*/ 386 h 399"/>
                    <a:gd name="T22" fmla="*/ 147 w 426"/>
                    <a:gd name="T23" fmla="*/ 398 h 399"/>
                    <a:gd name="T24" fmla="*/ 193 w 426"/>
                    <a:gd name="T25" fmla="*/ 386 h 399"/>
                    <a:gd name="T26" fmla="*/ 262 w 426"/>
                    <a:gd name="T27" fmla="*/ 346 h 399"/>
                    <a:gd name="T28" fmla="*/ 326 w 426"/>
                    <a:gd name="T29" fmla="*/ 282 h 399"/>
                    <a:gd name="T30" fmla="*/ 378 w 426"/>
                    <a:gd name="T31" fmla="*/ 203 h 399"/>
                    <a:gd name="T32" fmla="*/ 412 w 426"/>
                    <a:gd name="T33" fmla="*/ 125 h 399"/>
                    <a:gd name="T34" fmla="*/ 425 w 426"/>
                    <a:gd name="T35" fmla="*/ 67 h 399"/>
                    <a:gd name="T36" fmla="*/ 412 w 426"/>
                    <a:gd name="T37" fmla="*/ 21 h 3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426" h="399">
                      <a:moveTo>
                        <a:pt x="412" y="21"/>
                      </a:moveTo>
                      <a:lnTo>
                        <a:pt x="365" y="0"/>
                      </a:lnTo>
                      <a:lnTo>
                        <a:pt x="306" y="6"/>
                      </a:lnTo>
                      <a:lnTo>
                        <a:pt x="233" y="23"/>
                      </a:lnTo>
                      <a:lnTo>
                        <a:pt x="135" y="71"/>
                      </a:lnTo>
                      <a:lnTo>
                        <a:pt x="66" y="124"/>
                      </a:lnTo>
                      <a:lnTo>
                        <a:pt x="19" y="184"/>
                      </a:lnTo>
                      <a:lnTo>
                        <a:pt x="0" y="228"/>
                      </a:lnTo>
                      <a:lnTo>
                        <a:pt x="3" y="281"/>
                      </a:lnTo>
                      <a:lnTo>
                        <a:pt x="39" y="342"/>
                      </a:lnTo>
                      <a:lnTo>
                        <a:pt x="94" y="386"/>
                      </a:lnTo>
                      <a:lnTo>
                        <a:pt x="147" y="398"/>
                      </a:lnTo>
                      <a:lnTo>
                        <a:pt x="193" y="386"/>
                      </a:lnTo>
                      <a:lnTo>
                        <a:pt x="262" y="346"/>
                      </a:lnTo>
                      <a:lnTo>
                        <a:pt x="326" y="282"/>
                      </a:lnTo>
                      <a:lnTo>
                        <a:pt x="378" y="203"/>
                      </a:lnTo>
                      <a:lnTo>
                        <a:pt x="412" y="125"/>
                      </a:lnTo>
                      <a:lnTo>
                        <a:pt x="425" y="67"/>
                      </a:lnTo>
                      <a:lnTo>
                        <a:pt x="412" y="21"/>
                      </a:lnTo>
                    </a:path>
                  </a:pathLst>
                </a:custGeom>
                <a:solidFill>
                  <a:schemeClr val="tx2"/>
                </a:solidFill>
                <a:ln w="12700" cap="rnd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sp>
            <p:nvSpPr>
              <p:cNvPr id="54285" name="Freeform 13"/>
              <p:cNvSpPr>
                <a:spLocks/>
              </p:cNvSpPr>
              <p:nvPr/>
            </p:nvSpPr>
            <p:spPr bwMode="auto">
              <a:xfrm>
                <a:off x="831" y="2076"/>
                <a:ext cx="459" cy="445"/>
              </a:xfrm>
              <a:custGeom>
                <a:avLst/>
                <a:gdLst>
                  <a:gd name="T0" fmla="*/ 434 w 459"/>
                  <a:gd name="T1" fmla="*/ 39 h 445"/>
                  <a:gd name="T2" fmla="*/ 379 w 459"/>
                  <a:gd name="T3" fmla="*/ 5 h 445"/>
                  <a:gd name="T4" fmla="*/ 309 w 459"/>
                  <a:gd name="T5" fmla="*/ 0 h 445"/>
                  <a:gd name="T6" fmla="*/ 232 w 459"/>
                  <a:gd name="T7" fmla="*/ 12 h 445"/>
                  <a:gd name="T8" fmla="*/ 125 w 459"/>
                  <a:gd name="T9" fmla="*/ 50 h 445"/>
                  <a:gd name="T10" fmla="*/ 54 w 459"/>
                  <a:gd name="T11" fmla="*/ 102 h 445"/>
                  <a:gd name="T12" fmla="*/ 11 w 459"/>
                  <a:gd name="T13" fmla="*/ 167 h 445"/>
                  <a:gd name="T14" fmla="*/ 0 w 459"/>
                  <a:gd name="T15" fmla="*/ 218 h 445"/>
                  <a:gd name="T16" fmla="*/ 9 w 459"/>
                  <a:gd name="T17" fmla="*/ 277 h 445"/>
                  <a:gd name="T18" fmla="*/ 63 w 459"/>
                  <a:gd name="T19" fmla="*/ 358 h 445"/>
                  <a:gd name="T20" fmla="*/ 132 w 459"/>
                  <a:gd name="T21" fmla="*/ 421 h 445"/>
                  <a:gd name="T22" fmla="*/ 197 w 459"/>
                  <a:gd name="T23" fmla="*/ 444 h 445"/>
                  <a:gd name="T24" fmla="*/ 248 w 459"/>
                  <a:gd name="T25" fmla="*/ 440 h 445"/>
                  <a:gd name="T26" fmla="*/ 320 w 459"/>
                  <a:gd name="T27" fmla="*/ 406 h 445"/>
                  <a:gd name="T28" fmla="*/ 383 w 459"/>
                  <a:gd name="T29" fmla="*/ 340 h 445"/>
                  <a:gd name="T30" fmla="*/ 427 w 459"/>
                  <a:gd name="T31" fmla="*/ 252 h 445"/>
                  <a:gd name="T32" fmla="*/ 454 w 459"/>
                  <a:gd name="T33" fmla="*/ 164 h 445"/>
                  <a:gd name="T34" fmla="*/ 458 w 459"/>
                  <a:gd name="T35" fmla="*/ 96 h 445"/>
                  <a:gd name="T36" fmla="*/ 434 w 459"/>
                  <a:gd name="T37" fmla="*/ 39 h 4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59" h="445">
                    <a:moveTo>
                      <a:pt x="434" y="39"/>
                    </a:moveTo>
                    <a:lnTo>
                      <a:pt x="379" y="5"/>
                    </a:lnTo>
                    <a:lnTo>
                      <a:pt x="309" y="0"/>
                    </a:lnTo>
                    <a:lnTo>
                      <a:pt x="232" y="12"/>
                    </a:lnTo>
                    <a:lnTo>
                      <a:pt x="125" y="50"/>
                    </a:lnTo>
                    <a:lnTo>
                      <a:pt x="54" y="102"/>
                    </a:lnTo>
                    <a:lnTo>
                      <a:pt x="11" y="167"/>
                    </a:lnTo>
                    <a:lnTo>
                      <a:pt x="0" y="218"/>
                    </a:lnTo>
                    <a:lnTo>
                      <a:pt x="9" y="277"/>
                    </a:lnTo>
                    <a:lnTo>
                      <a:pt x="63" y="358"/>
                    </a:lnTo>
                    <a:lnTo>
                      <a:pt x="132" y="421"/>
                    </a:lnTo>
                    <a:lnTo>
                      <a:pt x="197" y="444"/>
                    </a:lnTo>
                    <a:lnTo>
                      <a:pt x="248" y="440"/>
                    </a:lnTo>
                    <a:lnTo>
                      <a:pt x="320" y="406"/>
                    </a:lnTo>
                    <a:lnTo>
                      <a:pt x="383" y="340"/>
                    </a:lnTo>
                    <a:lnTo>
                      <a:pt x="427" y="252"/>
                    </a:lnTo>
                    <a:lnTo>
                      <a:pt x="454" y="164"/>
                    </a:lnTo>
                    <a:lnTo>
                      <a:pt x="458" y="96"/>
                    </a:lnTo>
                    <a:lnTo>
                      <a:pt x="434" y="39"/>
                    </a:lnTo>
                  </a:path>
                </a:pathLst>
              </a:custGeom>
              <a:noFill/>
              <a:ln w="25400" cap="rnd" cmpd="sng">
                <a:solidFill>
                  <a:schemeClr val="accent2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4286" name="Freeform 14"/>
              <p:cNvSpPr>
                <a:spLocks/>
              </p:cNvSpPr>
              <p:nvPr/>
            </p:nvSpPr>
            <p:spPr bwMode="auto">
              <a:xfrm>
                <a:off x="1074" y="1603"/>
                <a:ext cx="405" cy="493"/>
              </a:xfrm>
              <a:custGeom>
                <a:avLst/>
                <a:gdLst>
                  <a:gd name="T0" fmla="*/ 198 w 405"/>
                  <a:gd name="T1" fmla="*/ 492 h 493"/>
                  <a:gd name="T2" fmla="*/ 262 w 405"/>
                  <a:gd name="T3" fmla="*/ 472 h 493"/>
                  <a:gd name="T4" fmla="*/ 310 w 405"/>
                  <a:gd name="T5" fmla="*/ 421 h 493"/>
                  <a:gd name="T6" fmla="*/ 354 w 405"/>
                  <a:gd name="T7" fmla="*/ 357 h 493"/>
                  <a:gd name="T8" fmla="*/ 397 w 405"/>
                  <a:gd name="T9" fmla="*/ 251 h 493"/>
                  <a:gd name="T10" fmla="*/ 404 w 405"/>
                  <a:gd name="T11" fmla="*/ 163 h 493"/>
                  <a:gd name="T12" fmla="*/ 384 w 405"/>
                  <a:gd name="T13" fmla="*/ 89 h 493"/>
                  <a:gd name="T14" fmla="*/ 354 w 405"/>
                  <a:gd name="T15" fmla="*/ 46 h 493"/>
                  <a:gd name="T16" fmla="*/ 297 w 405"/>
                  <a:gd name="T17" fmla="*/ 14 h 493"/>
                  <a:gd name="T18" fmla="*/ 203 w 405"/>
                  <a:gd name="T19" fmla="*/ 0 h 493"/>
                  <a:gd name="T20" fmla="*/ 109 w 405"/>
                  <a:gd name="T21" fmla="*/ 12 h 493"/>
                  <a:gd name="T22" fmla="*/ 50 w 405"/>
                  <a:gd name="T23" fmla="*/ 46 h 493"/>
                  <a:gd name="T24" fmla="*/ 22 w 405"/>
                  <a:gd name="T25" fmla="*/ 89 h 493"/>
                  <a:gd name="T26" fmla="*/ 0 w 405"/>
                  <a:gd name="T27" fmla="*/ 166 h 493"/>
                  <a:gd name="T28" fmla="*/ 8 w 405"/>
                  <a:gd name="T29" fmla="*/ 256 h 493"/>
                  <a:gd name="T30" fmla="*/ 44 w 405"/>
                  <a:gd name="T31" fmla="*/ 347 h 493"/>
                  <a:gd name="T32" fmla="*/ 92 w 405"/>
                  <a:gd name="T33" fmla="*/ 424 h 493"/>
                  <a:gd name="T34" fmla="*/ 140 w 405"/>
                  <a:gd name="T35" fmla="*/ 472 h 493"/>
                  <a:gd name="T36" fmla="*/ 198 w 405"/>
                  <a:gd name="T37" fmla="*/ 492 h 4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05" h="493">
                    <a:moveTo>
                      <a:pt x="198" y="492"/>
                    </a:moveTo>
                    <a:lnTo>
                      <a:pt x="262" y="472"/>
                    </a:lnTo>
                    <a:lnTo>
                      <a:pt x="310" y="421"/>
                    </a:lnTo>
                    <a:lnTo>
                      <a:pt x="354" y="357"/>
                    </a:lnTo>
                    <a:lnTo>
                      <a:pt x="397" y="251"/>
                    </a:lnTo>
                    <a:lnTo>
                      <a:pt x="404" y="163"/>
                    </a:lnTo>
                    <a:lnTo>
                      <a:pt x="384" y="89"/>
                    </a:lnTo>
                    <a:lnTo>
                      <a:pt x="354" y="46"/>
                    </a:lnTo>
                    <a:lnTo>
                      <a:pt x="297" y="14"/>
                    </a:lnTo>
                    <a:lnTo>
                      <a:pt x="203" y="0"/>
                    </a:lnTo>
                    <a:lnTo>
                      <a:pt x="109" y="12"/>
                    </a:lnTo>
                    <a:lnTo>
                      <a:pt x="50" y="46"/>
                    </a:lnTo>
                    <a:lnTo>
                      <a:pt x="22" y="89"/>
                    </a:lnTo>
                    <a:lnTo>
                      <a:pt x="0" y="166"/>
                    </a:lnTo>
                    <a:lnTo>
                      <a:pt x="8" y="256"/>
                    </a:lnTo>
                    <a:lnTo>
                      <a:pt x="44" y="347"/>
                    </a:lnTo>
                    <a:lnTo>
                      <a:pt x="92" y="424"/>
                    </a:lnTo>
                    <a:lnTo>
                      <a:pt x="140" y="472"/>
                    </a:lnTo>
                    <a:lnTo>
                      <a:pt x="198" y="492"/>
                    </a:lnTo>
                  </a:path>
                </a:pathLst>
              </a:custGeom>
              <a:noFill/>
              <a:ln w="25400" cap="rnd" cmpd="sng">
                <a:solidFill>
                  <a:schemeClr val="accent2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grpSp>
            <p:nvGrpSpPr>
              <p:cNvPr id="54289" name="Group 17"/>
              <p:cNvGrpSpPr>
                <a:grpSpLocks/>
              </p:cNvGrpSpPr>
              <p:nvPr/>
            </p:nvGrpSpPr>
            <p:grpSpPr bwMode="auto">
              <a:xfrm>
                <a:off x="1122" y="832"/>
                <a:ext cx="299" cy="991"/>
                <a:chOff x="1122" y="832"/>
                <a:chExt cx="299" cy="991"/>
              </a:xfrm>
            </p:grpSpPr>
            <p:sp>
              <p:nvSpPr>
                <p:cNvPr id="54287" name="Freeform 15"/>
                <p:cNvSpPr>
                  <a:spLocks/>
                </p:cNvSpPr>
                <p:nvPr/>
              </p:nvSpPr>
              <p:spPr bwMode="auto">
                <a:xfrm>
                  <a:off x="1122" y="1330"/>
                  <a:ext cx="299" cy="493"/>
                </a:xfrm>
                <a:custGeom>
                  <a:avLst/>
                  <a:gdLst>
                    <a:gd name="T0" fmla="*/ 149 w 299"/>
                    <a:gd name="T1" fmla="*/ 0 h 493"/>
                    <a:gd name="T2" fmla="*/ 104 w 299"/>
                    <a:gd name="T3" fmla="*/ 19 h 493"/>
                    <a:gd name="T4" fmla="*/ 68 w 299"/>
                    <a:gd name="T5" fmla="*/ 69 h 493"/>
                    <a:gd name="T6" fmla="*/ 36 w 299"/>
                    <a:gd name="T7" fmla="*/ 134 h 493"/>
                    <a:gd name="T8" fmla="*/ 4 w 299"/>
                    <a:gd name="T9" fmla="*/ 240 h 493"/>
                    <a:gd name="T10" fmla="*/ 0 w 299"/>
                    <a:gd name="T11" fmla="*/ 328 h 493"/>
                    <a:gd name="T12" fmla="*/ 14 w 299"/>
                    <a:gd name="T13" fmla="*/ 403 h 493"/>
                    <a:gd name="T14" fmla="*/ 36 w 299"/>
                    <a:gd name="T15" fmla="*/ 446 h 493"/>
                    <a:gd name="T16" fmla="*/ 77 w 299"/>
                    <a:gd name="T17" fmla="*/ 478 h 493"/>
                    <a:gd name="T18" fmla="*/ 147 w 299"/>
                    <a:gd name="T19" fmla="*/ 492 h 493"/>
                    <a:gd name="T20" fmla="*/ 216 w 299"/>
                    <a:gd name="T21" fmla="*/ 480 h 493"/>
                    <a:gd name="T22" fmla="*/ 260 w 299"/>
                    <a:gd name="T23" fmla="*/ 446 h 493"/>
                    <a:gd name="T24" fmla="*/ 281 w 299"/>
                    <a:gd name="T25" fmla="*/ 403 h 493"/>
                    <a:gd name="T26" fmla="*/ 298 w 299"/>
                    <a:gd name="T27" fmla="*/ 326 h 493"/>
                    <a:gd name="T28" fmla="*/ 291 w 299"/>
                    <a:gd name="T29" fmla="*/ 235 h 493"/>
                    <a:gd name="T30" fmla="*/ 265 w 299"/>
                    <a:gd name="T31" fmla="*/ 144 h 493"/>
                    <a:gd name="T32" fmla="*/ 229 w 299"/>
                    <a:gd name="T33" fmla="*/ 67 h 493"/>
                    <a:gd name="T34" fmla="*/ 193 w 299"/>
                    <a:gd name="T35" fmla="*/ 19 h 493"/>
                    <a:gd name="T36" fmla="*/ 149 w 299"/>
                    <a:gd name="T37" fmla="*/ 0 h 49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299" h="493">
                      <a:moveTo>
                        <a:pt x="149" y="0"/>
                      </a:moveTo>
                      <a:lnTo>
                        <a:pt x="104" y="19"/>
                      </a:lnTo>
                      <a:lnTo>
                        <a:pt x="68" y="69"/>
                      </a:lnTo>
                      <a:lnTo>
                        <a:pt x="36" y="134"/>
                      </a:lnTo>
                      <a:lnTo>
                        <a:pt x="4" y="240"/>
                      </a:lnTo>
                      <a:lnTo>
                        <a:pt x="0" y="328"/>
                      </a:lnTo>
                      <a:lnTo>
                        <a:pt x="14" y="403"/>
                      </a:lnTo>
                      <a:lnTo>
                        <a:pt x="36" y="446"/>
                      </a:lnTo>
                      <a:lnTo>
                        <a:pt x="77" y="478"/>
                      </a:lnTo>
                      <a:lnTo>
                        <a:pt x="147" y="492"/>
                      </a:lnTo>
                      <a:lnTo>
                        <a:pt x="216" y="480"/>
                      </a:lnTo>
                      <a:lnTo>
                        <a:pt x="260" y="446"/>
                      </a:lnTo>
                      <a:lnTo>
                        <a:pt x="281" y="403"/>
                      </a:lnTo>
                      <a:lnTo>
                        <a:pt x="298" y="326"/>
                      </a:lnTo>
                      <a:lnTo>
                        <a:pt x="291" y="235"/>
                      </a:lnTo>
                      <a:lnTo>
                        <a:pt x="265" y="144"/>
                      </a:lnTo>
                      <a:lnTo>
                        <a:pt x="229" y="67"/>
                      </a:lnTo>
                      <a:lnTo>
                        <a:pt x="193" y="19"/>
                      </a:lnTo>
                      <a:lnTo>
                        <a:pt x="149" y="0"/>
                      </a:lnTo>
                    </a:path>
                  </a:pathLst>
                </a:custGeom>
                <a:solidFill>
                  <a:schemeClr val="tx2"/>
                </a:solidFill>
                <a:ln w="12700" cap="rnd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4288" name="Freeform 16"/>
                <p:cNvSpPr>
                  <a:spLocks/>
                </p:cNvSpPr>
                <p:nvPr/>
              </p:nvSpPr>
              <p:spPr bwMode="auto">
                <a:xfrm>
                  <a:off x="1122" y="832"/>
                  <a:ext cx="299" cy="493"/>
                </a:xfrm>
                <a:custGeom>
                  <a:avLst/>
                  <a:gdLst>
                    <a:gd name="T0" fmla="*/ 148 w 299"/>
                    <a:gd name="T1" fmla="*/ 492 h 493"/>
                    <a:gd name="T2" fmla="*/ 193 w 299"/>
                    <a:gd name="T3" fmla="*/ 472 h 493"/>
                    <a:gd name="T4" fmla="*/ 229 w 299"/>
                    <a:gd name="T5" fmla="*/ 422 h 493"/>
                    <a:gd name="T6" fmla="*/ 261 w 299"/>
                    <a:gd name="T7" fmla="*/ 357 h 493"/>
                    <a:gd name="T8" fmla="*/ 293 w 299"/>
                    <a:gd name="T9" fmla="*/ 252 h 493"/>
                    <a:gd name="T10" fmla="*/ 298 w 299"/>
                    <a:gd name="T11" fmla="*/ 163 h 493"/>
                    <a:gd name="T12" fmla="*/ 283 w 299"/>
                    <a:gd name="T13" fmla="*/ 88 h 493"/>
                    <a:gd name="T14" fmla="*/ 261 w 299"/>
                    <a:gd name="T15" fmla="*/ 45 h 493"/>
                    <a:gd name="T16" fmla="*/ 220 w 299"/>
                    <a:gd name="T17" fmla="*/ 13 h 493"/>
                    <a:gd name="T18" fmla="*/ 150 w 299"/>
                    <a:gd name="T19" fmla="*/ 0 h 493"/>
                    <a:gd name="T20" fmla="*/ 81 w 299"/>
                    <a:gd name="T21" fmla="*/ 12 h 493"/>
                    <a:gd name="T22" fmla="*/ 37 w 299"/>
                    <a:gd name="T23" fmla="*/ 45 h 493"/>
                    <a:gd name="T24" fmla="*/ 16 w 299"/>
                    <a:gd name="T25" fmla="*/ 88 h 493"/>
                    <a:gd name="T26" fmla="*/ 0 w 299"/>
                    <a:gd name="T27" fmla="*/ 165 h 493"/>
                    <a:gd name="T28" fmla="*/ 6 w 299"/>
                    <a:gd name="T29" fmla="*/ 256 h 493"/>
                    <a:gd name="T30" fmla="*/ 32 w 299"/>
                    <a:gd name="T31" fmla="*/ 348 h 493"/>
                    <a:gd name="T32" fmla="*/ 68 w 299"/>
                    <a:gd name="T33" fmla="*/ 424 h 493"/>
                    <a:gd name="T34" fmla="*/ 104 w 299"/>
                    <a:gd name="T35" fmla="*/ 472 h 493"/>
                    <a:gd name="T36" fmla="*/ 148 w 299"/>
                    <a:gd name="T37" fmla="*/ 492 h 49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299" h="493">
                      <a:moveTo>
                        <a:pt x="148" y="492"/>
                      </a:moveTo>
                      <a:lnTo>
                        <a:pt x="193" y="472"/>
                      </a:lnTo>
                      <a:lnTo>
                        <a:pt x="229" y="422"/>
                      </a:lnTo>
                      <a:lnTo>
                        <a:pt x="261" y="357"/>
                      </a:lnTo>
                      <a:lnTo>
                        <a:pt x="293" y="252"/>
                      </a:lnTo>
                      <a:lnTo>
                        <a:pt x="298" y="163"/>
                      </a:lnTo>
                      <a:lnTo>
                        <a:pt x="283" y="88"/>
                      </a:lnTo>
                      <a:lnTo>
                        <a:pt x="261" y="45"/>
                      </a:lnTo>
                      <a:lnTo>
                        <a:pt x="220" y="13"/>
                      </a:lnTo>
                      <a:lnTo>
                        <a:pt x="150" y="0"/>
                      </a:lnTo>
                      <a:lnTo>
                        <a:pt x="81" y="12"/>
                      </a:lnTo>
                      <a:lnTo>
                        <a:pt x="37" y="45"/>
                      </a:lnTo>
                      <a:lnTo>
                        <a:pt x="16" y="88"/>
                      </a:lnTo>
                      <a:lnTo>
                        <a:pt x="0" y="165"/>
                      </a:lnTo>
                      <a:lnTo>
                        <a:pt x="6" y="256"/>
                      </a:lnTo>
                      <a:lnTo>
                        <a:pt x="32" y="348"/>
                      </a:lnTo>
                      <a:lnTo>
                        <a:pt x="68" y="424"/>
                      </a:lnTo>
                      <a:lnTo>
                        <a:pt x="104" y="472"/>
                      </a:lnTo>
                      <a:lnTo>
                        <a:pt x="148" y="492"/>
                      </a:lnTo>
                    </a:path>
                  </a:pathLst>
                </a:custGeom>
                <a:solidFill>
                  <a:schemeClr val="tx2"/>
                </a:solidFill>
                <a:ln w="12700" cap="rnd" cmpd="sng">
                  <a:solidFill>
                    <a:schemeClr val="tx2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sp>
            <p:nvSpPr>
              <p:cNvPr id="54290" name="Freeform 18" descr="Outlined diamond"/>
              <p:cNvSpPr>
                <a:spLocks/>
              </p:cNvSpPr>
              <p:nvPr/>
            </p:nvSpPr>
            <p:spPr bwMode="auto">
              <a:xfrm>
                <a:off x="1123" y="1602"/>
                <a:ext cx="299" cy="221"/>
              </a:xfrm>
              <a:custGeom>
                <a:avLst/>
                <a:gdLst>
                  <a:gd name="T0" fmla="*/ 153 w 299"/>
                  <a:gd name="T1" fmla="*/ 0 h 221"/>
                  <a:gd name="T2" fmla="*/ 120 w 299"/>
                  <a:gd name="T3" fmla="*/ 0 h 221"/>
                  <a:gd name="T4" fmla="*/ 78 w 299"/>
                  <a:gd name="T5" fmla="*/ 6 h 221"/>
                  <a:gd name="T6" fmla="*/ 46 w 299"/>
                  <a:gd name="T7" fmla="*/ 19 h 221"/>
                  <a:gd name="T8" fmla="*/ 17 w 299"/>
                  <a:gd name="T9" fmla="*/ 33 h 221"/>
                  <a:gd name="T10" fmla="*/ 0 w 299"/>
                  <a:gd name="T11" fmla="*/ 48 h 221"/>
                  <a:gd name="T12" fmla="*/ 14 w 299"/>
                  <a:gd name="T13" fmla="*/ 131 h 221"/>
                  <a:gd name="T14" fmla="*/ 36 w 299"/>
                  <a:gd name="T15" fmla="*/ 174 h 221"/>
                  <a:gd name="T16" fmla="*/ 77 w 299"/>
                  <a:gd name="T17" fmla="*/ 206 h 221"/>
                  <a:gd name="T18" fmla="*/ 147 w 299"/>
                  <a:gd name="T19" fmla="*/ 220 h 221"/>
                  <a:gd name="T20" fmla="*/ 216 w 299"/>
                  <a:gd name="T21" fmla="*/ 208 h 221"/>
                  <a:gd name="T22" fmla="*/ 260 w 299"/>
                  <a:gd name="T23" fmla="*/ 174 h 221"/>
                  <a:gd name="T24" fmla="*/ 281 w 299"/>
                  <a:gd name="T25" fmla="*/ 131 h 221"/>
                  <a:gd name="T26" fmla="*/ 298 w 299"/>
                  <a:gd name="T27" fmla="*/ 54 h 221"/>
                  <a:gd name="T28" fmla="*/ 289 w 299"/>
                  <a:gd name="T29" fmla="*/ 36 h 221"/>
                  <a:gd name="T30" fmla="*/ 261 w 299"/>
                  <a:gd name="T31" fmla="*/ 19 h 221"/>
                  <a:gd name="T32" fmla="*/ 232 w 299"/>
                  <a:gd name="T33" fmla="*/ 12 h 221"/>
                  <a:gd name="T34" fmla="*/ 198 w 299"/>
                  <a:gd name="T35" fmla="*/ 4 h 221"/>
                  <a:gd name="T36" fmla="*/ 153 w 299"/>
                  <a:gd name="T37" fmla="*/ 0 h 2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99" h="221">
                    <a:moveTo>
                      <a:pt x="153" y="0"/>
                    </a:moveTo>
                    <a:lnTo>
                      <a:pt x="120" y="0"/>
                    </a:lnTo>
                    <a:lnTo>
                      <a:pt x="78" y="6"/>
                    </a:lnTo>
                    <a:lnTo>
                      <a:pt x="46" y="19"/>
                    </a:lnTo>
                    <a:lnTo>
                      <a:pt x="17" y="33"/>
                    </a:lnTo>
                    <a:lnTo>
                      <a:pt x="0" y="48"/>
                    </a:lnTo>
                    <a:lnTo>
                      <a:pt x="14" y="131"/>
                    </a:lnTo>
                    <a:lnTo>
                      <a:pt x="36" y="174"/>
                    </a:lnTo>
                    <a:lnTo>
                      <a:pt x="77" y="206"/>
                    </a:lnTo>
                    <a:lnTo>
                      <a:pt x="147" y="220"/>
                    </a:lnTo>
                    <a:lnTo>
                      <a:pt x="216" y="208"/>
                    </a:lnTo>
                    <a:lnTo>
                      <a:pt x="260" y="174"/>
                    </a:lnTo>
                    <a:lnTo>
                      <a:pt x="281" y="131"/>
                    </a:lnTo>
                    <a:lnTo>
                      <a:pt x="298" y="54"/>
                    </a:lnTo>
                    <a:lnTo>
                      <a:pt x="289" y="36"/>
                    </a:lnTo>
                    <a:lnTo>
                      <a:pt x="261" y="19"/>
                    </a:lnTo>
                    <a:lnTo>
                      <a:pt x="232" y="12"/>
                    </a:lnTo>
                    <a:lnTo>
                      <a:pt x="198" y="4"/>
                    </a:lnTo>
                    <a:lnTo>
                      <a:pt x="153" y="0"/>
                    </a:lnTo>
                  </a:path>
                </a:pathLst>
              </a:custGeom>
              <a:pattFill prst="openDmnd">
                <a:fgClr>
                  <a:srgbClr val="00FF99"/>
                </a:fgClr>
                <a:bgClr>
                  <a:schemeClr val="bg1"/>
                </a:bgClr>
              </a:pattFill>
              <a:ln w="12700" cap="rnd" cmpd="sng">
                <a:solidFill>
                  <a:schemeClr val="hlink"/>
                </a:solidFill>
                <a:prstDash val="solid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4291" name="Freeform 19" descr="Outlined diamond"/>
              <p:cNvSpPr>
                <a:spLocks/>
              </p:cNvSpPr>
              <p:nvPr/>
            </p:nvSpPr>
            <p:spPr bwMode="auto">
              <a:xfrm>
                <a:off x="831" y="2231"/>
                <a:ext cx="273" cy="291"/>
              </a:xfrm>
              <a:custGeom>
                <a:avLst/>
                <a:gdLst>
                  <a:gd name="T0" fmla="*/ 59 w 273"/>
                  <a:gd name="T1" fmla="*/ 203 h 291"/>
                  <a:gd name="T2" fmla="*/ 89 w 273"/>
                  <a:gd name="T3" fmla="*/ 230 h 291"/>
                  <a:gd name="T4" fmla="*/ 118 w 273"/>
                  <a:gd name="T5" fmla="*/ 256 h 291"/>
                  <a:gd name="T6" fmla="*/ 148 w 273"/>
                  <a:gd name="T7" fmla="*/ 275 h 291"/>
                  <a:gd name="T8" fmla="*/ 183 w 273"/>
                  <a:gd name="T9" fmla="*/ 290 h 291"/>
                  <a:gd name="T10" fmla="*/ 220 w 273"/>
                  <a:gd name="T11" fmla="*/ 257 h 291"/>
                  <a:gd name="T12" fmla="*/ 252 w 273"/>
                  <a:gd name="T13" fmla="*/ 213 h 291"/>
                  <a:gd name="T14" fmla="*/ 272 w 273"/>
                  <a:gd name="T15" fmla="*/ 169 h 291"/>
                  <a:gd name="T16" fmla="*/ 268 w 273"/>
                  <a:gd name="T17" fmla="*/ 116 h 291"/>
                  <a:gd name="T18" fmla="*/ 232 w 273"/>
                  <a:gd name="T19" fmla="*/ 56 h 291"/>
                  <a:gd name="T20" fmla="*/ 177 w 273"/>
                  <a:gd name="T21" fmla="*/ 11 h 291"/>
                  <a:gd name="T22" fmla="*/ 125 w 273"/>
                  <a:gd name="T23" fmla="*/ 0 h 291"/>
                  <a:gd name="T24" fmla="*/ 78 w 273"/>
                  <a:gd name="T25" fmla="*/ 11 h 291"/>
                  <a:gd name="T26" fmla="*/ 30 w 273"/>
                  <a:gd name="T27" fmla="*/ 38 h 291"/>
                  <a:gd name="T28" fmla="*/ 0 w 273"/>
                  <a:gd name="T29" fmla="*/ 60 h 291"/>
                  <a:gd name="T30" fmla="*/ 3 w 273"/>
                  <a:gd name="T31" fmla="*/ 102 h 291"/>
                  <a:gd name="T32" fmla="*/ 12 w 273"/>
                  <a:gd name="T33" fmla="*/ 142 h 291"/>
                  <a:gd name="T34" fmla="*/ 43 w 273"/>
                  <a:gd name="T35" fmla="*/ 177 h 291"/>
                  <a:gd name="T36" fmla="*/ 59 w 273"/>
                  <a:gd name="T37" fmla="*/ 203 h 2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73" h="291">
                    <a:moveTo>
                      <a:pt x="59" y="203"/>
                    </a:moveTo>
                    <a:lnTo>
                      <a:pt x="89" y="230"/>
                    </a:lnTo>
                    <a:lnTo>
                      <a:pt x="118" y="256"/>
                    </a:lnTo>
                    <a:lnTo>
                      <a:pt x="148" y="275"/>
                    </a:lnTo>
                    <a:lnTo>
                      <a:pt x="183" y="290"/>
                    </a:lnTo>
                    <a:lnTo>
                      <a:pt x="220" y="257"/>
                    </a:lnTo>
                    <a:lnTo>
                      <a:pt x="252" y="213"/>
                    </a:lnTo>
                    <a:lnTo>
                      <a:pt x="272" y="169"/>
                    </a:lnTo>
                    <a:lnTo>
                      <a:pt x="268" y="116"/>
                    </a:lnTo>
                    <a:lnTo>
                      <a:pt x="232" y="56"/>
                    </a:lnTo>
                    <a:lnTo>
                      <a:pt x="177" y="11"/>
                    </a:lnTo>
                    <a:lnTo>
                      <a:pt x="125" y="0"/>
                    </a:lnTo>
                    <a:lnTo>
                      <a:pt x="78" y="11"/>
                    </a:lnTo>
                    <a:lnTo>
                      <a:pt x="30" y="38"/>
                    </a:lnTo>
                    <a:lnTo>
                      <a:pt x="0" y="60"/>
                    </a:lnTo>
                    <a:lnTo>
                      <a:pt x="3" y="102"/>
                    </a:lnTo>
                    <a:lnTo>
                      <a:pt x="12" y="142"/>
                    </a:lnTo>
                    <a:lnTo>
                      <a:pt x="43" y="177"/>
                    </a:lnTo>
                    <a:lnTo>
                      <a:pt x="59" y="203"/>
                    </a:lnTo>
                  </a:path>
                </a:pathLst>
              </a:custGeom>
              <a:pattFill prst="openDmnd">
                <a:fgClr>
                  <a:srgbClr val="00FF99"/>
                </a:fgClr>
                <a:bgClr>
                  <a:schemeClr val="bg1"/>
                </a:bgClr>
              </a:pattFill>
              <a:ln w="12700" cap="rnd" cmpd="sng">
                <a:solidFill>
                  <a:schemeClr val="hlink"/>
                </a:solidFill>
                <a:prstDash val="solid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4292" name="Freeform 20" descr="Outlined diamond"/>
              <p:cNvSpPr>
                <a:spLocks/>
              </p:cNvSpPr>
              <p:nvPr/>
            </p:nvSpPr>
            <p:spPr bwMode="auto">
              <a:xfrm>
                <a:off x="1538" y="2063"/>
                <a:ext cx="229" cy="305"/>
              </a:xfrm>
              <a:custGeom>
                <a:avLst/>
                <a:gdLst>
                  <a:gd name="T0" fmla="*/ 215 w 229"/>
                  <a:gd name="T1" fmla="*/ 201 h 305"/>
                  <a:gd name="T2" fmla="*/ 205 w 229"/>
                  <a:gd name="T3" fmla="*/ 243 h 305"/>
                  <a:gd name="T4" fmla="*/ 176 w 229"/>
                  <a:gd name="T5" fmla="*/ 300 h 305"/>
                  <a:gd name="T6" fmla="*/ 151 w 229"/>
                  <a:gd name="T7" fmla="*/ 304 h 305"/>
                  <a:gd name="T8" fmla="*/ 145 w 229"/>
                  <a:gd name="T9" fmla="*/ 278 h 305"/>
                  <a:gd name="T10" fmla="*/ 137 w 229"/>
                  <a:gd name="T11" fmla="*/ 252 h 305"/>
                  <a:gd name="T12" fmla="*/ 125 w 229"/>
                  <a:gd name="T13" fmla="*/ 220 h 305"/>
                  <a:gd name="T14" fmla="*/ 113 w 229"/>
                  <a:gd name="T15" fmla="*/ 198 h 305"/>
                  <a:gd name="T16" fmla="*/ 95 w 229"/>
                  <a:gd name="T17" fmla="*/ 168 h 305"/>
                  <a:gd name="T18" fmla="*/ 68 w 229"/>
                  <a:gd name="T19" fmla="*/ 140 h 305"/>
                  <a:gd name="T20" fmla="*/ 36 w 229"/>
                  <a:gd name="T21" fmla="*/ 116 h 305"/>
                  <a:gd name="T22" fmla="*/ 0 w 229"/>
                  <a:gd name="T23" fmla="*/ 96 h 305"/>
                  <a:gd name="T24" fmla="*/ 18 w 229"/>
                  <a:gd name="T25" fmla="*/ 46 h 305"/>
                  <a:gd name="T26" fmla="*/ 58 w 229"/>
                  <a:gd name="T27" fmla="*/ 12 h 305"/>
                  <a:gd name="T28" fmla="*/ 105 w 229"/>
                  <a:gd name="T29" fmla="*/ 0 h 305"/>
                  <a:gd name="T30" fmla="*/ 127 w 229"/>
                  <a:gd name="T31" fmla="*/ 1 h 305"/>
                  <a:gd name="T32" fmla="*/ 164 w 229"/>
                  <a:gd name="T33" fmla="*/ 25 h 305"/>
                  <a:gd name="T34" fmla="*/ 197 w 229"/>
                  <a:gd name="T35" fmla="*/ 59 h 305"/>
                  <a:gd name="T36" fmla="*/ 215 w 229"/>
                  <a:gd name="T37" fmla="*/ 96 h 305"/>
                  <a:gd name="T38" fmla="*/ 228 w 229"/>
                  <a:gd name="T39" fmla="*/ 142 h 305"/>
                  <a:gd name="T40" fmla="*/ 215 w 229"/>
                  <a:gd name="T41" fmla="*/ 201 h 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29" h="305">
                    <a:moveTo>
                      <a:pt x="215" y="201"/>
                    </a:moveTo>
                    <a:lnTo>
                      <a:pt x="205" y="243"/>
                    </a:lnTo>
                    <a:lnTo>
                      <a:pt x="176" y="300"/>
                    </a:lnTo>
                    <a:lnTo>
                      <a:pt x="151" y="304"/>
                    </a:lnTo>
                    <a:lnTo>
                      <a:pt x="145" y="278"/>
                    </a:lnTo>
                    <a:lnTo>
                      <a:pt x="137" y="252"/>
                    </a:lnTo>
                    <a:lnTo>
                      <a:pt x="125" y="220"/>
                    </a:lnTo>
                    <a:lnTo>
                      <a:pt x="113" y="198"/>
                    </a:lnTo>
                    <a:lnTo>
                      <a:pt x="95" y="168"/>
                    </a:lnTo>
                    <a:lnTo>
                      <a:pt x="68" y="140"/>
                    </a:lnTo>
                    <a:lnTo>
                      <a:pt x="36" y="116"/>
                    </a:lnTo>
                    <a:lnTo>
                      <a:pt x="0" y="96"/>
                    </a:lnTo>
                    <a:lnTo>
                      <a:pt x="18" y="46"/>
                    </a:lnTo>
                    <a:lnTo>
                      <a:pt x="58" y="12"/>
                    </a:lnTo>
                    <a:lnTo>
                      <a:pt x="105" y="0"/>
                    </a:lnTo>
                    <a:lnTo>
                      <a:pt x="127" y="1"/>
                    </a:lnTo>
                    <a:lnTo>
                      <a:pt x="164" y="25"/>
                    </a:lnTo>
                    <a:lnTo>
                      <a:pt x="197" y="59"/>
                    </a:lnTo>
                    <a:lnTo>
                      <a:pt x="215" y="96"/>
                    </a:lnTo>
                    <a:lnTo>
                      <a:pt x="228" y="142"/>
                    </a:lnTo>
                    <a:lnTo>
                      <a:pt x="215" y="201"/>
                    </a:lnTo>
                  </a:path>
                </a:pathLst>
              </a:custGeom>
              <a:pattFill prst="openDmnd">
                <a:fgClr>
                  <a:srgbClr val="00FF99"/>
                </a:fgClr>
                <a:bgClr>
                  <a:schemeClr val="bg1"/>
                </a:bgClr>
              </a:pattFill>
              <a:ln w="12700" cap="rnd" cmpd="sng">
                <a:solidFill>
                  <a:schemeClr val="hlink"/>
                </a:solidFill>
                <a:prstDash val="solid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4293" name="Freeform 21"/>
              <p:cNvSpPr>
                <a:spLocks/>
              </p:cNvSpPr>
              <p:nvPr/>
            </p:nvSpPr>
            <p:spPr bwMode="auto">
              <a:xfrm>
                <a:off x="1253" y="2099"/>
                <a:ext cx="434" cy="468"/>
              </a:xfrm>
              <a:custGeom>
                <a:avLst/>
                <a:gdLst>
                  <a:gd name="T0" fmla="*/ 45 w 434"/>
                  <a:gd name="T1" fmla="*/ 21 h 468"/>
                  <a:gd name="T2" fmla="*/ 106 w 434"/>
                  <a:gd name="T3" fmla="*/ 0 h 468"/>
                  <a:gd name="T4" fmla="*/ 176 w 434"/>
                  <a:gd name="T5" fmla="*/ 9 h 468"/>
                  <a:gd name="T6" fmla="*/ 248 w 434"/>
                  <a:gd name="T7" fmla="*/ 37 h 468"/>
                  <a:gd name="T8" fmla="*/ 344 w 434"/>
                  <a:gd name="T9" fmla="*/ 96 h 468"/>
                  <a:gd name="T10" fmla="*/ 403 w 434"/>
                  <a:gd name="T11" fmla="*/ 162 h 468"/>
                  <a:gd name="T12" fmla="*/ 432 w 434"/>
                  <a:gd name="T13" fmla="*/ 235 h 468"/>
                  <a:gd name="T14" fmla="*/ 433 w 434"/>
                  <a:gd name="T15" fmla="*/ 287 h 468"/>
                  <a:gd name="T16" fmla="*/ 411 w 434"/>
                  <a:gd name="T17" fmla="*/ 343 h 468"/>
                  <a:gd name="T18" fmla="*/ 342 w 434"/>
                  <a:gd name="T19" fmla="*/ 411 h 468"/>
                  <a:gd name="T20" fmla="*/ 260 w 434"/>
                  <a:gd name="T21" fmla="*/ 459 h 468"/>
                  <a:gd name="T22" fmla="*/ 192 w 434"/>
                  <a:gd name="T23" fmla="*/ 467 h 468"/>
                  <a:gd name="T24" fmla="*/ 144 w 434"/>
                  <a:gd name="T25" fmla="*/ 451 h 468"/>
                  <a:gd name="T26" fmla="*/ 80 w 434"/>
                  <a:gd name="T27" fmla="*/ 404 h 468"/>
                  <a:gd name="T28" fmla="*/ 32 w 434"/>
                  <a:gd name="T29" fmla="*/ 326 h 468"/>
                  <a:gd name="T30" fmla="*/ 8 w 434"/>
                  <a:gd name="T31" fmla="*/ 231 h 468"/>
                  <a:gd name="T32" fmla="*/ 0 w 434"/>
                  <a:gd name="T33" fmla="*/ 139 h 468"/>
                  <a:gd name="T34" fmla="*/ 10 w 434"/>
                  <a:gd name="T35" fmla="*/ 71 h 468"/>
                  <a:gd name="T36" fmla="*/ 45 w 434"/>
                  <a:gd name="T37" fmla="*/ 21 h 4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34" h="468">
                    <a:moveTo>
                      <a:pt x="45" y="21"/>
                    </a:moveTo>
                    <a:lnTo>
                      <a:pt x="106" y="0"/>
                    </a:lnTo>
                    <a:lnTo>
                      <a:pt x="176" y="9"/>
                    </a:lnTo>
                    <a:lnTo>
                      <a:pt x="248" y="37"/>
                    </a:lnTo>
                    <a:lnTo>
                      <a:pt x="344" y="96"/>
                    </a:lnTo>
                    <a:lnTo>
                      <a:pt x="403" y="162"/>
                    </a:lnTo>
                    <a:lnTo>
                      <a:pt x="432" y="235"/>
                    </a:lnTo>
                    <a:lnTo>
                      <a:pt x="433" y="287"/>
                    </a:lnTo>
                    <a:lnTo>
                      <a:pt x="411" y="343"/>
                    </a:lnTo>
                    <a:lnTo>
                      <a:pt x="342" y="411"/>
                    </a:lnTo>
                    <a:lnTo>
                      <a:pt x="260" y="459"/>
                    </a:lnTo>
                    <a:lnTo>
                      <a:pt x="192" y="467"/>
                    </a:lnTo>
                    <a:lnTo>
                      <a:pt x="144" y="451"/>
                    </a:lnTo>
                    <a:lnTo>
                      <a:pt x="80" y="404"/>
                    </a:lnTo>
                    <a:lnTo>
                      <a:pt x="32" y="326"/>
                    </a:lnTo>
                    <a:lnTo>
                      <a:pt x="8" y="231"/>
                    </a:lnTo>
                    <a:lnTo>
                      <a:pt x="0" y="139"/>
                    </a:lnTo>
                    <a:lnTo>
                      <a:pt x="10" y="71"/>
                    </a:lnTo>
                    <a:lnTo>
                      <a:pt x="45" y="21"/>
                    </a:lnTo>
                  </a:path>
                </a:pathLst>
              </a:custGeom>
              <a:solidFill>
                <a:schemeClr val="bg1"/>
              </a:solidFill>
              <a:ln w="25400" cap="rnd" cmpd="sng">
                <a:solidFill>
                  <a:srgbClr val="FF99CC"/>
                </a:solidFill>
                <a:prstDash val="solid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4294" name="Freeform 22" descr="Outlined diamond"/>
              <p:cNvSpPr>
                <a:spLocks/>
              </p:cNvSpPr>
              <p:nvPr/>
            </p:nvSpPr>
            <p:spPr bwMode="auto">
              <a:xfrm>
                <a:off x="1420" y="2309"/>
                <a:ext cx="267" cy="259"/>
              </a:xfrm>
              <a:custGeom>
                <a:avLst/>
                <a:gdLst>
                  <a:gd name="T0" fmla="*/ 187 w 267"/>
                  <a:gd name="T1" fmla="*/ 195 h 259"/>
                  <a:gd name="T2" fmla="*/ 160 w 267"/>
                  <a:gd name="T3" fmla="*/ 214 h 259"/>
                  <a:gd name="T4" fmla="*/ 136 w 267"/>
                  <a:gd name="T5" fmla="*/ 230 h 259"/>
                  <a:gd name="T6" fmla="*/ 114 w 267"/>
                  <a:gd name="T7" fmla="*/ 243 h 259"/>
                  <a:gd name="T8" fmla="*/ 80 w 267"/>
                  <a:gd name="T9" fmla="*/ 254 h 259"/>
                  <a:gd name="T10" fmla="*/ 50 w 267"/>
                  <a:gd name="T11" fmla="*/ 258 h 259"/>
                  <a:gd name="T12" fmla="*/ 13 w 267"/>
                  <a:gd name="T13" fmla="*/ 196 h 259"/>
                  <a:gd name="T14" fmla="*/ 0 w 267"/>
                  <a:gd name="T15" fmla="*/ 149 h 259"/>
                  <a:gd name="T16" fmla="*/ 9 w 267"/>
                  <a:gd name="T17" fmla="*/ 98 h 259"/>
                  <a:gd name="T18" fmla="*/ 53 w 267"/>
                  <a:gd name="T19" fmla="*/ 41 h 259"/>
                  <a:gd name="T20" fmla="*/ 112 w 267"/>
                  <a:gd name="T21" fmla="*/ 4 h 259"/>
                  <a:gd name="T22" fmla="*/ 166 w 267"/>
                  <a:gd name="T23" fmla="*/ 0 h 259"/>
                  <a:gd name="T24" fmla="*/ 210 w 267"/>
                  <a:gd name="T25" fmla="*/ 16 h 259"/>
                  <a:gd name="T26" fmla="*/ 266 w 267"/>
                  <a:gd name="T27" fmla="*/ 60 h 259"/>
                  <a:gd name="T28" fmla="*/ 262 w 267"/>
                  <a:gd name="T29" fmla="*/ 91 h 259"/>
                  <a:gd name="T30" fmla="*/ 253 w 267"/>
                  <a:gd name="T31" fmla="*/ 124 h 259"/>
                  <a:gd name="T32" fmla="*/ 234 w 267"/>
                  <a:gd name="T33" fmla="*/ 147 h 259"/>
                  <a:gd name="T34" fmla="*/ 208 w 267"/>
                  <a:gd name="T35" fmla="*/ 174 h 259"/>
                  <a:gd name="T36" fmla="*/ 187 w 267"/>
                  <a:gd name="T37" fmla="*/ 195 h 2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67" h="259">
                    <a:moveTo>
                      <a:pt x="187" y="195"/>
                    </a:moveTo>
                    <a:lnTo>
                      <a:pt x="160" y="214"/>
                    </a:lnTo>
                    <a:lnTo>
                      <a:pt x="136" y="230"/>
                    </a:lnTo>
                    <a:lnTo>
                      <a:pt x="114" y="243"/>
                    </a:lnTo>
                    <a:lnTo>
                      <a:pt x="80" y="254"/>
                    </a:lnTo>
                    <a:lnTo>
                      <a:pt x="50" y="258"/>
                    </a:lnTo>
                    <a:lnTo>
                      <a:pt x="13" y="196"/>
                    </a:lnTo>
                    <a:lnTo>
                      <a:pt x="0" y="149"/>
                    </a:lnTo>
                    <a:lnTo>
                      <a:pt x="9" y="98"/>
                    </a:lnTo>
                    <a:lnTo>
                      <a:pt x="53" y="41"/>
                    </a:lnTo>
                    <a:lnTo>
                      <a:pt x="112" y="4"/>
                    </a:lnTo>
                    <a:lnTo>
                      <a:pt x="166" y="0"/>
                    </a:lnTo>
                    <a:lnTo>
                      <a:pt x="210" y="16"/>
                    </a:lnTo>
                    <a:lnTo>
                      <a:pt x="266" y="60"/>
                    </a:lnTo>
                    <a:lnTo>
                      <a:pt x="262" y="91"/>
                    </a:lnTo>
                    <a:lnTo>
                      <a:pt x="253" y="124"/>
                    </a:lnTo>
                    <a:lnTo>
                      <a:pt x="234" y="147"/>
                    </a:lnTo>
                    <a:lnTo>
                      <a:pt x="208" y="174"/>
                    </a:lnTo>
                    <a:lnTo>
                      <a:pt x="187" y="195"/>
                    </a:lnTo>
                  </a:path>
                </a:pathLst>
              </a:custGeom>
              <a:pattFill prst="openDmnd">
                <a:fgClr>
                  <a:srgbClr val="00FF99"/>
                </a:fgClr>
                <a:bgClr>
                  <a:schemeClr val="bg1"/>
                </a:bgClr>
              </a:pattFill>
              <a:ln w="12700" cap="rnd" cmpd="sng">
                <a:solidFill>
                  <a:schemeClr val="hlink"/>
                </a:solidFill>
                <a:prstDash val="solid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54296" name="Rectangle 24"/>
            <p:cNvSpPr>
              <a:spLocks noChangeArrowheads="1"/>
            </p:cNvSpPr>
            <p:nvPr/>
          </p:nvSpPr>
          <p:spPr bwMode="auto">
            <a:xfrm>
              <a:off x="1922" y="1029"/>
              <a:ext cx="369" cy="3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3200">
                  <a:solidFill>
                    <a:srgbClr val="FFFFFF"/>
                  </a:solidFill>
                </a:rPr>
                <a:t>2</a:t>
              </a:r>
              <a:r>
                <a:rPr lang="en-US" altLang="tr-TR" sz="2400">
                  <a:solidFill>
                    <a:srgbClr val="FFFFFF"/>
                  </a:solidFill>
                </a:rPr>
                <a:t>–</a:t>
              </a:r>
            </a:p>
          </p:txBody>
        </p:sp>
        <p:grpSp>
          <p:nvGrpSpPr>
            <p:cNvPr id="54312" name="Group 40"/>
            <p:cNvGrpSpPr>
              <a:grpSpLocks/>
            </p:cNvGrpSpPr>
            <p:nvPr/>
          </p:nvGrpSpPr>
          <p:grpSpPr bwMode="auto">
            <a:xfrm>
              <a:off x="530" y="1142"/>
              <a:ext cx="1657" cy="1749"/>
              <a:chOff x="530" y="1142"/>
              <a:chExt cx="1657" cy="1749"/>
            </a:xfrm>
          </p:grpSpPr>
          <p:grpSp>
            <p:nvGrpSpPr>
              <p:cNvPr id="54299" name="Group 27"/>
              <p:cNvGrpSpPr>
                <a:grpSpLocks/>
              </p:cNvGrpSpPr>
              <p:nvPr/>
            </p:nvGrpSpPr>
            <p:grpSpPr bwMode="auto">
              <a:xfrm>
                <a:off x="1142" y="1934"/>
                <a:ext cx="361" cy="369"/>
                <a:chOff x="1142" y="1934"/>
                <a:chExt cx="361" cy="369"/>
              </a:xfrm>
            </p:grpSpPr>
            <p:sp>
              <p:nvSpPr>
                <p:cNvPr id="54297" name="Oval 25"/>
                <p:cNvSpPr>
                  <a:spLocks noChangeArrowheads="1"/>
                </p:cNvSpPr>
                <p:nvPr/>
              </p:nvSpPr>
              <p:spPr bwMode="auto">
                <a:xfrm>
                  <a:off x="1151" y="1972"/>
                  <a:ext cx="288" cy="288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4298" name="Rectangle 26"/>
                <p:cNvSpPr>
                  <a:spLocks noChangeArrowheads="1"/>
                </p:cNvSpPr>
                <p:nvPr/>
              </p:nvSpPr>
              <p:spPr bwMode="auto">
                <a:xfrm>
                  <a:off x="1142" y="1934"/>
                  <a:ext cx="361" cy="36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>
                  <a:spAutoFit/>
                </a:bodyPr>
                <a:lstStyle/>
                <a:p>
                  <a:pPr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3200">
                      <a:solidFill>
                        <a:srgbClr val="FFFFFF"/>
                      </a:solidFill>
                    </a:rPr>
                    <a:t>Ni</a:t>
                  </a:r>
                </a:p>
              </p:txBody>
            </p:sp>
          </p:grpSp>
          <p:grpSp>
            <p:nvGrpSpPr>
              <p:cNvPr id="54302" name="Group 30"/>
              <p:cNvGrpSpPr>
                <a:grpSpLocks/>
              </p:cNvGrpSpPr>
              <p:nvPr/>
            </p:nvGrpSpPr>
            <p:grpSpPr bwMode="auto">
              <a:xfrm>
                <a:off x="1106" y="1142"/>
                <a:ext cx="361" cy="369"/>
                <a:chOff x="1106" y="1142"/>
                <a:chExt cx="361" cy="369"/>
              </a:xfrm>
            </p:grpSpPr>
            <p:sp>
              <p:nvSpPr>
                <p:cNvPr id="54300" name="Oval 28"/>
                <p:cNvSpPr>
                  <a:spLocks noChangeArrowheads="1"/>
                </p:cNvSpPr>
                <p:nvPr/>
              </p:nvSpPr>
              <p:spPr bwMode="auto">
                <a:xfrm>
                  <a:off x="1144" y="1180"/>
                  <a:ext cx="288" cy="288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4301" name="Rectangle 29"/>
                <p:cNvSpPr>
                  <a:spLocks noChangeArrowheads="1"/>
                </p:cNvSpPr>
                <p:nvPr/>
              </p:nvSpPr>
              <p:spPr bwMode="auto">
                <a:xfrm>
                  <a:off x="1106" y="1142"/>
                  <a:ext cx="361" cy="36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>
                  <a:spAutoFit/>
                </a:bodyPr>
                <a:lstStyle/>
                <a:p>
                  <a:pPr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3200">
                      <a:solidFill>
                        <a:srgbClr val="FFFFFF"/>
                      </a:solidFill>
                    </a:rPr>
                    <a:t>Cl</a:t>
                  </a:r>
                </a:p>
              </p:txBody>
            </p:sp>
          </p:grpSp>
          <p:grpSp>
            <p:nvGrpSpPr>
              <p:cNvPr id="54305" name="Group 33"/>
              <p:cNvGrpSpPr>
                <a:grpSpLocks/>
              </p:cNvGrpSpPr>
              <p:nvPr/>
            </p:nvGrpSpPr>
            <p:grpSpPr bwMode="auto">
              <a:xfrm>
                <a:off x="1826" y="2102"/>
                <a:ext cx="361" cy="369"/>
                <a:chOff x="1826" y="2102"/>
                <a:chExt cx="361" cy="369"/>
              </a:xfrm>
            </p:grpSpPr>
            <p:sp>
              <p:nvSpPr>
                <p:cNvPr id="54303" name="Oval 31"/>
                <p:cNvSpPr>
                  <a:spLocks noChangeArrowheads="1"/>
                </p:cNvSpPr>
                <p:nvPr/>
              </p:nvSpPr>
              <p:spPr bwMode="auto">
                <a:xfrm>
                  <a:off x="1864" y="2140"/>
                  <a:ext cx="288" cy="288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4304" name="Rectangle 32"/>
                <p:cNvSpPr>
                  <a:spLocks noChangeArrowheads="1"/>
                </p:cNvSpPr>
                <p:nvPr/>
              </p:nvSpPr>
              <p:spPr bwMode="auto">
                <a:xfrm>
                  <a:off x="1826" y="2102"/>
                  <a:ext cx="361" cy="36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>
                  <a:spAutoFit/>
                </a:bodyPr>
                <a:lstStyle/>
                <a:p>
                  <a:pPr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3200">
                      <a:solidFill>
                        <a:srgbClr val="FFFFFF"/>
                      </a:solidFill>
                    </a:rPr>
                    <a:t>Cl</a:t>
                  </a:r>
                </a:p>
              </p:txBody>
            </p:sp>
          </p:grpSp>
          <p:grpSp>
            <p:nvGrpSpPr>
              <p:cNvPr id="54308" name="Group 36"/>
              <p:cNvGrpSpPr>
                <a:grpSpLocks/>
              </p:cNvGrpSpPr>
              <p:nvPr/>
            </p:nvGrpSpPr>
            <p:grpSpPr bwMode="auto">
              <a:xfrm>
                <a:off x="1622" y="2522"/>
                <a:ext cx="361" cy="369"/>
                <a:chOff x="1622" y="2522"/>
                <a:chExt cx="361" cy="369"/>
              </a:xfrm>
            </p:grpSpPr>
            <p:sp>
              <p:nvSpPr>
                <p:cNvPr id="54306" name="Oval 34"/>
                <p:cNvSpPr>
                  <a:spLocks noChangeArrowheads="1"/>
                </p:cNvSpPr>
                <p:nvPr/>
              </p:nvSpPr>
              <p:spPr bwMode="auto">
                <a:xfrm>
                  <a:off x="1660" y="2560"/>
                  <a:ext cx="288" cy="288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4307" name="Rectangle 35"/>
                <p:cNvSpPr>
                  <a:spLocks noChangeArrowheads="1"/>
                </p:cNvSpPr>
                <p:nvPr/>
              </p:nvSpPr>
              <p:spPr bwMode="auto">
                <a:xfrm>
                  <a:off x="1622" y="2522"/>
                  <a:ext cx="361" cy="36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>
                  <a:spAutoFit/>
                </a:bodyPr>
                <a:lstStyle/>
                <a:p>
                  <a:pPr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3200">
                      <a:solidFill>
                        <a:srgbClr val="FFFFFF"/>
                      </a:solidFill>
                    </a:rPr>
                    <a:t>Cl</a:t>
                  </a:r>
                </a:p>
              </p:txBody>
            </p:sp>
          </p:grpSp>
          <p:grpSp>
            <p:nvGrpSpPr>
              <p:cNvPr id="54311" name="Group 39"/>
              <p:cNvGrpSpPr>
                <a:grpSpLocks/>
              </p:cNvGrpSpPr>
              <p:nvPr/>
            </p:nvGrpSpPr>
            <p:grpSpPr bwMode="auto">
              <a:xfrm>
                <a:off x="530" y="2438"/>
                <a:ext cx="361" cy="369"/>
                <a:chOff x="530" y="2438"/>
                <a:chExt cx="361" cy="369"/>
              </a:xfrm>
            </p:grpSpPr>
            <p:sp>
              <p:nvSpPr>
                <p:cNvPr id="54309" name="Oval 37"/>
                <p:cNvSpPr>
                  <a:spLocks noChangeArrowheads="1"/>
                </p:cNvSpPr>
                <p:nvPr/>
              </p:nvSpPr>
              <p:spPr bwMode="auto">
                <a:xfrm>
                  <a:off x="568" y="2476"/>
                  <a:ext cx="288" cy="288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4310" name="Rectangle 38"/>
                <p:cNvSpPr>
                  <a:spLocks noChangeArrowheads="1"/>
                </p:cNvSpPr>
                <p:nvPr/>
              </p:nvSpPr>
              <p:spPr bwMode="auto">
                <a:xfrm>
                  <a:off x="530" y="2438"/>
                  <a:ext cx="361" cy="36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>
                  <a:spAutoFit/>
                </a:bodyPr>
                <a:lstStyle/>
                <a:p>
                  <a:pPr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3200">
                      <a:solidFill>
                        <a:srgbClr val="FFFFFF"/>
                      </a:solidFill>
                    </a:rPr>
                    <a:t>Cl</a:t>
                  </a:r>
                </a:p>
              </p:txBody>
            </p:sp>
          </p:grpSp>
        </p:grpSp>
      </p:grpSp>
      <p:grpSp>
        <p:nvGrpSpPr>
          <p:cNvPr id="54343" name="Group 71"/>
          <p:cNvGrpSpPr>
            <a:grpSpLocks/>
          </p:cNvGrpSpPr>
          <p:nvPr/>
        </p:nvGrpSpPr>
        <p:grpSpPr bwMode="auto">
          <a:xfrm>
            <a:off x="6861177" y="1374775"/>
            <a:ext cx="2643188" cy="2776538"/>
            <a:chOff x="3362" y="866"/>
            <a:chExt cx="1665" cy="1749"/>
          </a:xfrm>
        </p:grpSpPr>
        <p:grpSp>
          <p:nvGrpSpPr>
            <p:cNvPr id="54320" name="Group 48"/>
            <p:cNvGrpSpPr>
              <a:grpSpLocks/>
            </p:cNvGrpSpPr>
            <p:nvPr/>
          </p:nvGrpSpPr>
          <p:grpSpPr bwMode="auto">
            <a:xfrm>
              <a:off x="3522" y="1050"/>
              <a:ext cx="1326" cy="1386"/>
              <a:chOff x="3522" y="1050"/>
              <a:chExt cx="1326" cy="1386"/>
            </a:xfrm>
          </p:grpSpPr>
          <p:sp>
            <p:nvSpPr>
              <p:cNvPr id="54314" name="Line 42"/>
              <p:cNvSpPr>
                <a:spLocks noChangeShapeType="1"/>
              </p:cNvSpPr>
              <p:nvPr/>
            </p:nvSpPr>
            <p:spPr bwMode="auto">
              <a:xfrm>
                <a:off x="4101" y="1053"/>
                <a:ext cx="540" cy="1383"/>
              </a:xfrm>
              <a:prstGeom prst="line">
                <a:avLst/>
              </a:prstGeom>
              <a:noFill/>
              <a:ln w="25400">
                <a:solidFill>
                  <a:schemeClr val="folHlink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4315" name="Line 43"/>
              <p:cNvSpPr>
                <a:spLocks noChangeShapeType="1"/>
              </p:cNvSpPr>
              <p:nvPr/>
            </p:nvSpPr>
            <p:spPr bwMode="auto">
              <a:xfrm>
                <a:off x="4101" y="1050"/>
                <a:ext cx="747" cy="954"/>
              </a:xfrm>
              <a:prstGeom prst="line">
                <a:avLst/>
              </a:prstGeom>
              <a:noFill/>
              <a:ln w="25400">
                <a:solidFill>
                  <a:schemeClr val="folHlink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4316" name="Line 44"/>
              <p:cNvSpPr>
                <a:spLocks noChangeShapeType="1"/>
              </p:cNvSpPr>
              <p:nvPr/>
            </p:nvSpPr>
            <p:spPr bwMode="auto">
              <a:xfrm flipH="1">
                <a:off x="3525" y="1050"/>
                <a:ext cx="570" cy="1290"/>
              </a:xfrm>
              <a:prstGeom prst="line">
                <a:avLst/>
              </a:prstGeom>
              <a:noFill/>
              <a:ln w="25400">
                <a:solidFill>
                  <a:schemeClr val="folHlink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4317" name="Line 45"/>
              <p:cNvSpPr>
                <a:spLocks noChangeShapeType="1"/>
              </p:cNvSpPr>
              <p:nvPr/>
            </p:nvSpPr>
            <p:spPr bwMode="auto">
              <a:xfrm flipV="1">
                <a:off x="3528" y="2004"/>
                <a:ext cx="1320" cy="333"/>
              </a:xfrm>
              <a:prstGeom prst="line">
                <a:avLst/>
              </a:prstGeom>
              <a:noFill/>
              <a:ln w="25400">
                <a:solidFill>
                  <a:schemeClr val="folHlink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4318" name="Line 46"/>
              <p:cNvSpPr>
                <a:spLocks noChangeShapeType="1"/>
              </p:cNvSpPr>
              <p:nvPr/>
            </p:nvSpPr>
            <p:spPr bwMode="auto">
              <a:xfrm>
                <a:off x="3522" y="2337"/>
                <a:ext cx="1122" cy="99"/>
              </a:xfrm>
              <a:prstGeom prst="line">
                <a:avLst/>
              </a:prstGeom>
              <a:noFill/>
              <a:ln w="25400">
                <a:solidFill>
                  <a:schemeClr val="folHlink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4319" name="Line 47"/>
              <p:cNvSpPr>
                <a:spLocks noChangeShapeType="1"/>
              </p:cNvSpPr>
              <p:nvPr/>
            </p:nvSpPr>
            <p:spPr bwMode="auto">
              <a:xfrm flipH="1">
                <a:off x="4647" y="2007"/>
                <a:ext cx="198" cy="429"/>
              </a:xfrm>
              <a:prstGeom prst="line">
                <a:avLst/>
              </a:prstGeom>
              <a:noFill/>
              <a:ln w="25400">
                <a:solidFill>
                  <a:schemeClr val="folHlink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54325" name="Group 53"/>
            <p:cNvGrpSpPr>
              <a:grpSpLocks/>
            </p:cNvGrpSpPr>
            <p:nvPr/>
          </p:nvGrpSpPr>
          <p:grpSpPr bwMode="auto">
            <a:xfrm>
              <a:off x="3522" y="1059"/>
              <a:ext cx="1323" cy="1374"/>
              <a:chOff x="3522" y="1059"/>
              <a:chExt cx="1323" cy="1374"/>
            </a:xfrm>
          </p:grpSpPr>
          <p:sp>
            <p:nvSpPr>
              <p:cNvPr id="54321" name="Line 49"/>
              <p:cNvSpPr>
                <a:spLocks noChangeShapeType="1"/>
              </p:cNvSpPr>
              <p:nvPr/>
            </p:nvSpPr>
            <p:spPr bwMode="auto">
              <a:xfrm flipH="1" flipV="1">
                <a:off x="4101" y="1059"/>
                <a:ext cx="18" cy="771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4322" name="Line 50"/>
              <p:cNvSpPr>
                <a:spLocks noChangeShapeType="1"/>
              </p:cNvSpPr>
              <p:nvPr/>
            </p:nvSpPr>
            <p:spPr bwMode="auto">
              <a:xfrm>
                <a:off x="4119" y="1830"/>
                <a:ext cx="726" cy="16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4323" name="Line 51"/>
              <p:cNvSpPr>
                <a:spLocks noChangeShapeType="1"/>
              </p:cNvSpPr>
              <p:nvPr/>
            </p:nvSpPr>
            <p:spPr bwMode="auto">
              <a:xfrm flipH="1">
                <a:off x="3522" y="1830"/>
                <a:ext cx="594" cy="51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54324" name="Line 52"/>
              <p:cNvSpPr>
                <a:spLocks noChangeShapeType="1"/>
              </p:cNvSpPr>
              <p:nvPr/>
            </p:nvSpPr>
            <p:spPr bwMode="auto">
              <a:xfrm>
                <a:off x="4119" y="1827"/>
                <a:ext cx="522" cy="60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54341" name="Group 69"/>
            <p:cNvGrpSpPr>
              <a:grpSpLocks/>
            </p:cNvGrpSpPr>
            <p:nvPr/>
          </p:nvGrpSpPr>
          <p:grpSpPr bwMode="auto">
            <a:xfrm>
              <a:off x="3362" y="866"/>
              <a:ext cx="1657" cy="1749"/>
              <a:chOff x="3362" y="866"/>
              <a:chExt cx="1657" cy="1749"/>
            </a:xfrm>
          </p:grpSpPr>
          <p:grpSp>
            <p:nvGrpSpPr>
              <p:cNvPr id="54328" name="Group 56"/>
              <p:cNvGrpSpPr>
                <a:grpSpLocks/>
              </p:cNvGrpSpPr>
              <p:nvPr/>
            </p:nvGrpSpPr>
            <p:grpSpPr bwMode="auto">
              <a:xfrm>
                <a:off x="3974" y="1658"/>
                <a:ext cx="361" cy="369"/>
                <a:chOff x="3974" y="1658"/>
                <a:chExt cx="361" cy="369"/>
              </a:xfrm>
            </p:grpSpPr>
            <p:sp>
              <p:nvSpPr>
                <p:cNvPr id="54326" name="Oval 54"/>
                <p:cNvSpPr>
                  <a:spLocks noChangeArrowheads="1"/>
                </p:cNvSpPr>
                <p:nvPr/>
              </p:nvSpPr>
              <p:spPr bwMode="auto">
                <a:xfrm>
                  <a:off x="3983" y="1696"/>
                  <a:ext cx="288" cy="288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4327" name="Rectangle 55"/>
                <p:cNvSpPr>
                  <a:spLocks noChangeArrowheads="1"/>
                </p:cNvSpPr>
                <p:nvPr/>
              </p:nvSpPr>
              <p:spPr bwMode="auto">
                <a:xfrm>
                  <a:off x="3974" y="1658"/>
                  <a:ext cx="361" cy="36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>
                  <a:spAutoFit/>
                </a:bodyPr>
                <a:lstStyle/>
                <a:p>
                  <a:pPr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3200">
                      <a:solidFill>
                        <a:srgbClr val="FFFFFF"/>
                      </a:solidFill>
                    </a:rPr>
                    <a:t>Ni</a:t>
                  </a:r>
                </a:p>
              </p:txBody>
            </p:sp>
          </p:grpSp>
          <p:grpSp>
            <p:nvGrpSpPr>
              <p:cNvPr id="54331" name="Group 59"/>
              <p:cNvGrpSpPr>
                <a:grpSpLocks/>
              </p:cNvGrpSpPr>
              <p:nvPr/>
            </p:nvGrpSpPr>
            <p:grpSpPr bwMode="auto">
              <a:xfrm>
                <a:off x="3938" y="866"/>
                <a:ext cx="361" cy="369"/>
                <a:chOff x="3938" y="866"/>
                <a:chExt cx="361" cy="369"/>
              </a:xfrm>
            </p:grpSpPr>
            <p:sp>
              <p:nvSpPr>
                <p:cNvPr id="54329" name="Oval 57"/>
                <p:cNvSpPr>
                  <a:spLocks noChangeArrowheads="1"/>
                </p:cNvSpPr>
                <p:nvPr/>
              </p:nvSpPr>
              <p:spPr bwMode="auto">
                <a:xfrm>
                  <a:off x="3976" y="904"/>
                  <a:ext cx="288" cy="288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4330" name="Rectangle 58"/>
                <p:cNvSpPr>
                  <a:spLocks noChangeArrowheads="1"/>
                </p:cNvSpPr>
                <p:nvPr/>
              </p:nvSpPr>
              <p:spPr bwMode="auto">
                <a:xfrm>
                  <a:off x="3938" y="866"/>
                  <a:ext cx="361" cy="36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>
                  <a:spAutoFit/>
                </a:bodyPr>
                <a:lstStyle/>
                <a:p>
                  <a:pPr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3200">
                      <a:solidFill>
                        <a:srgbClr val="FFFFFF"/>
                      </a:solidFill>
                    </a:rPr>
                    <a:t>Cl</a:t>
                  </a:r>
                </a:p>
              </p:txBody>
            </p:sp>
          </p:grpSp>
          <p:grpSp>
            <p:nvGrpSpPr>
              <p:cNvPr id="54334" name="Group 62"/>
              <p:cNvGrpSpPr>
                <a:grpSpLocks/>
              </p:cNvGrpSpPr>
              <p:nvPr/>
            </p:nvGrpSpPr>
            <p:grpSpPr bwMode="auto">
              <a:xfrm>
                <a:off x="4658" y="1826"/>
                <a:ext cx="361" cy="369"/>
                <a:chOff x="4658" y="1826"/>
                <a:chExt cx="361" cy="369"/>
              </a:xfrm>
            </p:grpSpPr>
            <p:sp>
              <p:nvSpPr>
                <p:cNvPr id="54332" name="Oval 60"/>
                <p:cNvSpPr>
                  <a:spLocks noChangeArrowheads="1"/>
                </p:cNvSpPr>
                <p:nvPr/>
              </p:nvSpPr>
              <p:spPr bwMode="auto">
                <a:xfrm>
                  <a:off x="4696" y="1864"/>
                  <a:ext cx="288" cy="288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4333" name="Rectangle 61"/>
                <p:cNvSpPr>
                  <a:spLocks noChangeArrowheads="1"/>
                </p:cNvSpPr>
                <p:nvPr/>
              </p:nvSpPr>
              <p:spPr bwMode="auto">
                <a:xfrm>
                  <a:off x="4658" y="1826"/>
                  <a:ext cx="361" cy="36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>
                  <a:spAutoFit/>
                </a:bodyPr>
                <a:lstStyle/>
                <a:p>
                  <a:pPr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3200">
                      <a:solidFill>
                        <a:srgbClr val="FFFFFF"/>
                      </a:solidFill>
                    </a:rPr>
                    <a:t>Cl</a:t>
                  </a:r>
                </a:p>
              </p:txBody>
            </p:sp>
          </p:grpSp>
          <p:grpSp>
            <p:nvGrpSpPr>
              <p:cNvPr id="54337" name="Group 65"/>
              <p:cNvGrpSpPr>
                <a:grpSpLocks/>
              </p:cNvGrpSpPr>
              <p:nvPr/>
            </p:nvGrpSpPr>
            <p:grpSpPr bwMode="auto">
              <a:xfrm>
                <a:off x="4454" y="2246"/>
                <a:ext cx="361" cy="369"/>
                <a:chOff x="4454" y="2246"/>
                <a:chExt cx="361" cy="369"/>
              </a:xfrm>
            </p:grpSpPr>
            <p:sp>
              <p:nvSpPr>
                <p:cNvPr id="54335" name="Oval 63"/>
                <p:cNvSpPr>
                  <a:spLocks noChangeArrowheads="1"/>
                </p:cNvSpPr>
                <p:nvPr/>
              </p:nvSpPr>
              <p:spPr bwMode="auto">
                <a:xfrm>
                  <a:off x="4492" y="2284"/>
                  <a:ext cx="288" cy="288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4336" name="Rectangle 64"/>
                <p:cNvSpPr>
                  <a:spLocks noChangeArrowheads="1"/>
                </p:cNvSpPr>
                <p:nvPr/>
              </p:nvSpPr>
              <p:spPr bwMode="auto">
                <a:xfrm>
                  <a:off x="4454" y="2246"/>
                  <a:ext cx="361" cy="36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>
                  <a:spAutoFit/>
                </a:bodyPr>
                <a:lstStyle/>
                <a:p>
                  <a:pPr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3200">
                      <a:solidFill>
                        <a:srgbClr val="FFFFFF"/>
                      </a:solidFill>
                    </a:rPr>
                    <a:t>Cl</a:t>
                  </a:r>
                </a:p>
              </p:txBody>
            </p:sp>
          </p:grpSp>
          <p:grpSp>
            <p:nvGrpSpPr>
              <p:cNvPr id="54340" name="Group 68"/>
              <p:cNvGrpSpPr>
                <a:grpSpLocks/>
              </p:cNvGrpSpPr>
              <p:nvPr/>
            </p:nvGrpSpPr>
            <p:grpSpPr bwMode="auto">
              <a:xfrm>
                <a:off x="3362" y="2162"/>
                <a:ext cx="361" cy="369"/>
                <a:chOff x="3362" y="2162"/>
                <a:chExt cx="361" cy="369"/>
              </a:xfrm>
            </p:grpSpPr>
            <p:sp>
              <p:nvSpPr>
                <p:cNvPr id="54338" name="Oval 66"/>
                <p:cNvSpPr>
                  <a:spLocks noChangeArrowheads="1"/>
                </p:cNvSpPr>
                <p:nvPr/>
              </p:nvSpPr>
              <p:spPr bwMode="auto">
                <a:xfrm>
                  <a:off x="3400" y="2200"/>
                  <a:ext cx="288" cy="288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54339" name="Rectangle 67"/>
                <p:cNvSpPr>
                  <a:spLocks noChangeArrowheads="1"/>
                </p:cNvSpPr>
                <p:nvPr/>
              </p:nvSpPr>
              <p:spPr bwMode="auto">
                <a:xfrm>
                  <a:off x="3362" y="2162"/>
                  <a:ext cx="361" cy="36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>
                  <a:spAutoFit/>
                </a:bodyPr>
                <a:lstStyle/>
                <a:p>
                  <a:pPr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3200">
                      <a:solidFill>
                        <a:srgbClr val="FFFFFF"/>
                      </a:solidFill>
                    </a:rPr>
                    <a:t>Cl</a:t>
                  </a:r>
                </a:p>
              </p:txBody>
            </p:sp>
          </p:grpSp>
        </p:grpSp>
        <p:sp>
          <p:nvSpPr>
            <p:cNvPr id="54342" name="Rectangle 70"/>
            <p:cNvSpPr>
              <a:spLocks noChangeArrowheads="1"/>
            </p:cNvSpPr>
            <p:nvPr/>
          </p:nvSpPr>
          <p:spPr bwMode="auto">
            <a:xfrm>
              <a:off x="4658" y="1005"/>
              <a:ext cx="369" cy="3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3200">
                  <a:solidFill>
                    <a:srgbClr val="FFFFFF"/>
                  </a:solidFill>
                </a:rPr>
                <a:t>2</a:t>
              </a:r>
              <a:r>
                <a:rPr lang="en-US" altLang="tr-TR" sz="2400">
                  <a:solidFill>
                    <a:srgbClr val="FFFFFF"/>
                  </a:solidFill>
                </a:rPr>
                <a:t>–</a:t>
              </a:r>
            </a:p>
          </p:txBody>
        </p:sp>
      </p:grpSp>
      <p:sp>
        <p:nvSpPr>
          <p:cNvPr id="54344" name="Rectangle 72"/>
          <p:cNvSpPr>
            <a:spLocks noChangeArrowheads="1"/>
          </p:cNvSpPr>
          <p:nvPr/>
        </p:nvSpPr>
        <p:spPr bwMode="auto">
          <a:xfrm>
            <a:off x="6765044" y="4856163"/>
            <a:ext cx="2224969" cy="5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800" dirty="0" err="1" smtClean="0">
                <a:solidFill>
                  <a:srgbClr val="FFFFFF"/>
                </a:solidFill>
                <a:latin typeface="Comic Sans MS" panose="030F0702030302020204" pitchFamily="66" charset="0"/>
              </a:rPr>
              <a:t>Tetrahedral</a:t>
            </a:r>
            <a:endParaRPr lang="en-US" altLang="tr-TR" sz="2800" dirty="0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8307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>
          <a:xfrm>
            <a:off x="581025" y="261940"/>
            <a:ext cx="10972800" cy="719137"/>
          </a:xfrm>
          <a:noFill/>
          <a:ln/>
        </p:spPr>
        <p:txBody>
          <a:bodyPr/>
          <a:lstStyle/>
          <a:p>
            <a:r>
              <a:rPr lang="tr-TR" altLang="tr-TR" sz="4000" dirty="0" smtClean="0"/>
              <a:t>H</a:t>
            </a:r>
            <a:r>
              <a:rPr lang="en-US" altLang="tr-TR" sz="4000" dirty="0" err="1" smtClean="0"/>
              <a:t>ybrid</a:t>
            </a:r>
            <a:r>
              <a:rPr lang="en-US" altLang="tr-TR" sz="4000" dirty="0" smtClean="0"/>
              <a:t> </a:t>
            </a:r>
            <a:r>
              <a:rPr lang="en-US" altLang="tr-TR" sz="4000" dirty="0"/>
              <a:t>Orbitals</a:t>
            </a:r>
            <a:endParaRPr lang="en-US" altLang="tr-TR" sz="4000" dirty="0"/>
          </a:p>
        </p:txBody>
      </p:sp>
      <p:sp>
        <p:nvSpPr>
          <p:cNvPr id="109571" name="Rectangle 3"/>
          <p:cNvSpPr>
            <a:spLocks noChangeArrowheads="1"/>
          </p:cNvSpPr>
          <p:nvPr/>
        </p:nvSpPr>
        <p:spPr bwMode="auto">
          <a:xfrm>
            <a:off x="2406650" y="2165351"/>
            <a:ext cx="357470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400" b="1">
                <a:solidFill>
                  <a:srgbClr val="FFFF00"/>
                </a:solidFill>
              </a:rPr>
              <a:t>2</a:t>
            </a:r>
          </a:p>
        </p:txBody>
      </p:sp>
      <p:sp>
        <p:nvSpPr>
          <p:cNvPr id="109572" name="Rectangle 4"/>
          <p:cNvSpPr>
            <a:spLocks noChangeArrowheads="1"/>
          </p:cNvSpPr>
          <p:nvPr/>
        </p:nvSpPr>
        <p:spPr bwMode="auto">
          <a:xfrm>
            <a:off x="4579939" y="2165351"/>
            <a:ext cx="545021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400" b="1">
                <a:solidFill>
                  <a:srgbClr val="FFFF00"/>
                </a:solidFill>
              </a:rPr>
              <a:t>sp</a:t>
            </a:r>
          </a:p>
        </p:txBody>
      </p:sp>
      <p:sp>
        <p:nvSpPr>
          <p:cNvPr id="109573" name="Rectangle 5"/>
          <p:cNvSpPr>
            <a:spLocks noChangeArrowheads="1"/>
          </p:cNvSpPr>
          <p:nvPr/>
        </p:nvSpPr>
        <p:spPr bwMode="auto">
          <a:xfrm>
            <a:off x="6616700" y="2165351"/>
            <a:ext cx="1109278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400" b="1" dirty="0" smtClean="0">
                <a:solidFill>
                  <a:srgbClr val="FFFF00"/>
                </a:solidFill>
              </a:rPr>
              <a:t>Lineer</a:t>
            </a:r>
            <a:endParaRPr lang="en-US" altLang="tr-TR" sz="2400" b="1" dirty="0">
              <a:solidFill>
                <a:srgbClr val="FFFF00"/>
              </a:solidFill>
            </a:endParaRPr>
          </a:p>
        </p:txBody>
      </p:sp>
      <p:sp>
        <p:nvSpPr>
          <p:cNvPr id="109574" name="Rectangle 6"/>
          <p:cNvSpPr>
            <a:spLocks noChangeArrowheads="1"/>
          </p:cNvSpPr>
          <p:nvPr/>
        </p:nvSpPr>
        <p:spPr bwMode="auto">
          <a:xfrm>
            <a:off x="8994776" y="2203451"/>
            <a:ext cx="812723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400" b="1">
                <a:solidFill>
                  <a:srgbClr val="FFFF00"/>
                </a:solidFill>
              </a:rPr>
              <a:t>180º</a:t>
            </a:r>
          </a:p>
        </p:txBody>
      </p:sp>
      <p:sp>
        <p:nvSpPr>
          <p:cNvPr id="109575" name="Rectangle 7"/>
          <p:cNvSpPr>
            <a:spLocks noChangeArrowheads="1"/>
          </p:cNvSpPr>
          <p:nvPr/>
        </p:nvSpPr>
        <p:spPr bwMode="auto">
          <a:xfrm>
            <a:off x="2406650" y="2676526"/>
            <a:ext cx="357470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400" b="1">
                <a:solidFill>
                  <a:srgbClr val="FFFF00"/>
                </a:solidFill>
              </a:rPr>
              <a:t>3</a:t>
            </a:r>
          </a:p>
        </p:txBody>
      </p:sp>
      <p:sp>
        <p:nvSpPr>
          <p:cNvPr id="109576" name="Rectangle 8"/>
          <p:cNvSpPr>
            <a:spLocks noChangeArrowheads="1"/>
          </p:cNvSpPr>
          <p:nvPr/>
        </p:nvSpPr>
        <p:spPr bwMode="auto">
          <a:xfrm>
            <a:off x="4505326" y="2720976"/>
            <a:ext cx="658835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400" b="1">
                <a:solidFill>
                  <a:srgbClr val="FFFF00"/>
                </a:solidFill>
              </a:rPr>
              <a:t>sp</a:t>
            </a:r>
            <a:r>
              <a:rPr lang="en-US" altLang="tr-TR" sz="2400" b="1" baseline="30000">
                <a:solidFill>
                  <a:srgbClr val="FFFF00"/>
                </a:solidFill>
              </a:rPr>
              <a:t>2</a:t>
            </a:r>
          </a:p>
        </p:txBody>
      </p:sp>
      <p:sp>
        <p:nvSpPr>
          <p:cNvPr id="109577" name="Rectangle 9"/>
          <p:cNvSpPr>
            <a:spLocks noChangeArrowheads="1"/>
          </p:cNvSpPr>
          <p:nvPr/>
        </p:nvSpPr>
        <p:spPr bwMode="auto">
          <a:xfrm>
            <a:off x="6102350" y="2676526"/>
            <a:ext cx="2560637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400" b="1" dirty="0">
                <a:solidFill>
                  <a:srgbClr val="FFFF00"/>
                </a:solidFill>
              </a:rPr>
              <a:t>Triangular plane</a:t>
            </a:r>
            <a:endParaRPr lang="en-US" altLang="tr-TR" sz="2400" b="1" dirty="0">
              <a:solidFill>
                <a:srgbClr val="FFFF00"/>
              </a:solidFill>
            </a:endParaRPr>
          </a:p>
        </p:txBody>
      </p:sp>
      <p:sp>
        <p:nvSpPr>
          <p:cNvPr id="109578" name="Rectangle 10"/>
          <p:cNvSpPr>
            <a:spLocks noChangeArrowheads="1"/>
          </p:cNvSpPr>
          <p:nvPr/>
        </p:nvSpPr>
        <p:spPr bwMode="auto">
          <a:xfrm>
            <a:off x="8994776" y="2714626"/>
            <a:ext cx="812723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400" b="1">
                <a:solidFill>
                  <a:srgbClr val="FFFF00"/>
                </a:solidFill>
              </a:rPr>
              <a:t>120º</a:t>
            </a:r>
          </a:p>
        </p:txBody>
      </p:sp>
      <p:sp>
        <p:nvSpPr>
          <p:cNvPr id="109579" name="Rectangle 11"/>
          <p:cNvSpPr>
            <a:spLocks noChangeArrowheads="1"/>
          </p:cNvSpPr>
          <p:nvPr/>
        </p:nvSpPr>
        <p:spPr bwMode="auto">
          <a:xfrm>
            <a:off x="2406650" y="3282951"/>
            <a:ext cx="357470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400" b="1">
                <a:solidFill>
                  <a:srgbClr val="FFFF00"/>
                </a:solidFill>
              </a:rPr>
              <a:t>4</a:t>
            </a:r>
          </a:p>
        </p:txBody>
      </p:sp>
      <p:sp>
        <p:nvSpPr>
          <p:cNvPr id="109580" name="Rectangle 12"/>
          <p:cNvSpPr>
            <a:spLocks noChangeArrowheads="1"/>
          </p:cNvSpPr>
          <p:nvPr/>
        </p:nvSpPr>
        <p:spPr bwMode="auto">
          <a:xfrm>
            <a:off x="4471989" y="3327401"/>
            <a:ext cx="658835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400" b="1">
                <a:solidFill>
                  <a:srgbClr val="FFFF00"/>
                </a:solidFill>
              </a:rPr>
              <a:t>sp</a:t>
            </a:r>
            <a:r>
              <a:rPr lang="en-US" altLang="tr-TR" sz="2400" b="1" baseline="30000">
                <a:solidFill>
                  <a:srgbClr val="FFFF00"/>
                </a:solidFill>
              </a:rPr>
              <a:t>3</a:t>
            </a:r>
            <a:endParaRPr lang="en-US" altLang="tr-TR" sz="2400" b="1">
              <a:solidFill>
                <a:srgbClr val="FFFF00"/>
              </a:solidFill>
            </a:endParaRPr>
          </a:p>
        </p:txBody>
      </p:sp>
      <p:sp>
        <p:nvSpPr>
          <p:cNvPr id="109581" name="Rectangle 13"/>
          <p:cNvSpPr>
            <a:spLocks noChangeArrowheads="1"/>
          </p:cNvSpPr>
          <p:nvPr/>
        </p:nvSpPr>
        <p:spPr bwMode="auto">
          <a:xfrm>
            <a:off x="6235701" y="3282951"/>
            <a:ext cx="1777731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400" b="1" dirty="0">
                <a:solidFill>
                  <a:srgbClr val="FFFF00"/>
                </a:solidFill>
              </a:rPr>
              <a:t>tetrahedral</a:t>
            </a:r>
          </a:p>
        </p:txBody>
      </p:sp>
      <p:sp>
        <p:nvSpPr>
          <p:cNvPr id="109582" name="Rectangle 14"/>
          <p:cNvSpPr>
            <a:spLocks noChangeArrowheads="1"/>
          </p:cNvSpPr>
          <p:nvPr/>
        </p:nvSpPr>
        <p:spPr bwMode="auto">
          <a:xfrm>
            <a:off x="8867776" y="3321051"/>
            <a:ext cx="1069203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400" b="1">
                <a:solidFill>
                  <a:srgbClr val="FFFF00"/>
                </a:solidFill>
              </a:rPr>
              <a:t>109.5º</a:t>
            </a:r>
          </a:p>
        </p:txBody>
      </p:sp>
      <p:sp>
        <p:nvSpPr>
          <p:cNvPr id="109583" name="Rectangle 15"/>
          <p:cNvSpPr>
            <a:spLocks noChangeArrowheads="1"/>
          </p:cNvSpPr>
          <p:nvPr/>
        </p:nvSpPr>
        <p:spPr bwMode="auto">
          <a:xfrm>
            <a:off x="2393950" y="3876676"/>
            <a:ext cx="357470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400" b="1">
                <a:solidFill>
                  <a:srgbClr val="FFFF00"/>
                </a:solidFill>
              </a:rPr>
              <a:t>4</a:t>
            </a:r>
          </a:p>
        </p:txBody>
      </p:sp>
      <p:sp>
        <p:nvSpPr>
          <p:cNvPr id="109584" name="Rectangle 16"/>
          <p:cNvSpPr>
            <a:spLocks noChangeArrowheads="1"/>
          </p:cNvSpPr>
          <p:nvPr/>
        </p:nvSpPr>
        <p:spPr bwMode="auto">
          <a:xfrm>
            <a:off x="4430713" y="3876676"/>
            <a:ext cx="846386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400" b="1">
                <a:solidFill>
                  <a:srgbClr val="FFFF00"/>
                </a:solidFill>
              </a:rPr>
              <a:t>dsp</a:t>
            </a:r>
            <a:r>
              <a:rPr lang="en-US" altLang="tr-TR" sz="2400" b="1" baseline="30000">
                <a:solidFill>
                  <a:srgbClr val="FFFF00"/>
                </a:solidFill>
              </a:rPr>
              <a:t>2</a:t>
            </a:r>
          </a:p>
        </p:txBody>
      </p:sp>
      <p:grpSp>
        <p:nvGrpSpPr>
          <p:cNvPr id="109585" name="Group 17"/>
          <p:cNvGrpSpPr>
            <a:grpSpLocks/>
          </p:cNvGrpSpPr>
          <p:nvPr/>
        </p:nvGrpSpPr>
        <p:grpSpPr bwMode="auto">
          <a:xfrm>
            <a:off x="299587" y="2627314"/>
            <a:ext cx="8135995" cy="1771651"/>
            <a:chOff x="342" y="1787"/>
            <a:chExt cx="3670" cy="1116"/>
          </a:xfrm>
        </p:grpSpPr>
        <p:sp>
          <p:nvSpPr>
            <p:cNvPr id="109586" name="Rectangle 18"/>
            <p:cNvSpPr>
              <a:spLocks noChangeArrowheads="1"/>
            </p:cNvSpPr>
            <p:nvPr/>
          </p:nvSpPr>
          <p:spPr bwMode="auto">
            <a:xfrm>
              <a:off x="342" y="1787"/>
              <a:ext cx="8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tr-TR" sz="2400" b="1" dirty="0">
                <a:solidFill>
                  <a:srgbClr val="FFFF00"/>
                </a:solidFill>
              </a:endParaRPr>
            </a:p>
          </p:txBody>
        </p:sp>
        <p:sp>
          <p:nvSpPr>
            <p:cNvPr id="109587" name="Rectangle 19"/>
            <p:cNvSpPr>
              <a:spLocks noChangeArrowheads="1"/>
            </p:cNvSpPr>
            <p:nvPr/>
          </p:nvSpPr>
          <p:spPr bwMode="auto">
            <a:xfrm>
              <a:off x="3057" y="2612"/>
              <a:ext cx="955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tr-TR" altLang="tr-TR" sz="2400" b="1" dirty="0" err="1" smtClean="0">
                  <a:solidFill>
                    <a:srgbClr val="FFFF00"/>
                  </a:solidFill>
                </a:rPr>
                <a:t>Square</a:t>
              </a:r>
              <a:r>
                <a:rPr lang="tr-TR" altLang="tr-TR" sz="2400" b="1" dirty="0" smtClean="0">
                  <a:solidFill>
                    <a:srgbClr val="FFFF00"/>
                  </a:solidFill>
                </a:rPr>
                <a:t> </a:t>
              </a:r>
              <a:r>
                <a:rPr lang="tr-TR" altLang="tr-TR" sz="2400" b="1" dirty="0" err="1" smtClean="0">
                  <a:solidFill>
                    <a:srgbClr val="FFFF00"/>
                  </a:solidFill>
                </a:rPr>
                <a:t>plane</a:t>
              </a:r>
              <a:endParaRPr lang="en-US" altLang="tr-TR" sz="2400" b="1" dirty="0">
                <a:solidFill>
                  <a:srgbClr val="FFFF00"/>
                </a:solidFill>
              </a:endParaRPr>
            </a:p>
          </p:txBody>
        </p:sp>
      </p:grpSp>
      <p:sp>
        <p:nvSpPr>
          <p:cNvPr id="109588" name="Rectangle 20"/>
          <p:cNvSpPr>
            <a:spLocks noChangeArrowheads="1"/>
          </p:cNvSpPr>
          <p:nvPr/>
        </p:nvSpPr>
        <p:spPr bwMode="auto">
          <a:xfrm>
            <a:off x="9078914" y="3913189"/>
            <a:ext cx="641201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400" b="1">
                <a:solidFill>
                  <a:srgbClr val="FFFF00"/>
                </a:solidFill>
              </a:rPr>
              <a:t>90º</a:t>
            </a:r>
          </a:p>
        </p:txBody>
      </p:sp>
      <p:sp>
        <p:nvSpPr>
          <p:cNvPr id="109589" name="Rectangle 21"/>
          <p:cNvSpPr>
            <a:spLocks noChangeArrowheads="1"/>
          </p:cNvSpPr>
          <p:nvPr/>
        </p:nvSpPr>
        <p:spPr bwMode="auto">
          <a:xfrm>
            <a:off x="2393950" y="4648201"/>
            <a:ext cx="357470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400" b="1">
                <a:solidFill>
                  <a:srgbClr val="FFFF00"/>
                </a:solidFill>
              </a:rPr>
              <a:t>5</a:t>
            </a:r>
          </a:p>
        </p:txBody>
      </p:sp>
      <p:sp>
        <p:nvSpPr>
          <p:cNvPr id="109590" name="Rectangle 22"/>
          <p:cNvSpPr>
            <a:spLocks noChangeArrowheads="1"/>
          </p:cNvSpPr>
          <p:nvPr/>
        </p:nvSpPr>
        <p:spPr bwMode="auto">
          <a:xfrm>
            <a:off x="4053128" y="4533901"/>
            <a:ext cx="1591782" cy="8316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400" b="1">
                <a:solidFill>
                  <a:srgbClr val="FFFF00"/>
                </a:solidFill>
              </a:rPr>
              <a:t>dsp</a:t>
            </a:r>
            <a:r>
              <a:rPr lang="en-US" altLang="tr-TR" sz="2400" b="1" baseline="30000">
                <a:solidFill>
                  <a:srgbClr val="FFFF00"/>
                </a:solidFill>
              </a:rPr>
              <a:t>3</a:t>
            </a:r>
            <a:r>
              <a:rPr lang="en-US" altLang="tr-TR" sz="2400" b="1">
                <a:solidFill>
                  <a:srgbClr val="FFFF00"/>
                </a:solidFill>
              </a:rPr>
              <a:t>,sp</a:t>
            </a:r>
            <a:r>
              <a:rPr lang="en-US" altLang="tr-TR" sz="2400" b="1" baseline="30000">
                <a:solidFill>
                  <a:srgbClr val="FFFF00"/>
                </a:solidFill>
              </a:rPr>
              <a:t>3</a:t>
            </a:r>
            <a:r>
              <a:rPr lang="en-US" altLang="tr-TR" sz="2400" b="1">
                <a:solidFill>
                  <a:srgbClr val="FFFF00"/>
                </a:solidFill>
              </a:rPr>
              <a:t>d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tr-TR" sz="2400" b="1">
              <a:solidFill>
                <a:srgbClr val="FFFF00"/>
              </a:solidFill>
            </a:endParaRPr>
          </a:p>
        </p:txBody>
      </p:sp>
      <p:grpSp>
        <p:nvGrpSpPr>
          <p:cNvPr id="109591" name="Group 23"/>
          <p:cNvGrpSpPr>
            <a:grpSpLocks/>
          </p:cNvGrpSpPr>
          <p:nvPr/>
        </p:nvGrpSpPr>
        <p:grpSpPr bwMode="auto">
          <a:xfrm>
            <a:off x="-872477" y="4068658"/>
            <a:ext cx="7358063" cy="1289052"/>
            <a:chOff x="-1593" y="2698"/>
            <a:chExt cx="4635" cy="812"/>
          </a:xfrm>
        </p:grpSpPr>
        <p:sp>
          <p:nvSpPr>
            <p:cNvPr id="109592" name="Rectangle 24"/>
            <p:cNvSpPr>
              <a:spLocks noChangeArrowheads="1"/>
            </p:cNvSpPr>
            <p:nvPr/>
          </p:nvSpPr>
          <p:spPr bwMode="auto">
            <a:xfrm>
              <a:off x="-1593" y="2698"/>
              <a:ext cx="117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tr-TR" sz="2400" b="1" dirty="0">
                <a:solidFill>
                  <a:srgbClr val="FFFF00"/>
                </a:solidFill>
              </a:endParaRPr>
            </a:p>
          </p:txBody>
        </p:sp>
        <p:sp>
          <p:nvSpPr>
            <p:cNvPr id="109593" name="Rectangle 25"/>
            <p:cNvSpPr>
              <a:spLocks noChangeArrowheads="1"/>
            </p:cNvSpPr>
            <p:nvPr/>
          </p:nvSpPr>
          <p:spPr bwMode="auto">
            <a:xfrm>
              <a:off x="2925" y="3219"/>
              <a:ext cx="117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altLang="tr-TR" sz="2400" b="1" dirty="0">
                <a:solidFill>
                  <a:srgbClr val="FFFF00"/>
                </a:solidFill>
              </a:endParaRPr>
            </a:p>
          </p:txBody>
        </p:sp>
      </p:grpSp>
      <p:sp>
        <p:nvSpPr>
          <p:cNvPr id="109594" name="Rectangle 26"/>
          <p:cNvSpPr>
            <a:spLocks noChangeArrowheads="1"/>
          </p:cNvSpPr>
          <p:nvPr/>
        </p:nvSpPr>
        <p:spPr bwMode="auto">
          <a:xfrm>
            <a:off x="8828173" y="4667601"/>
            <a:ext cx="1865895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400" b="1" dirty="0">
                <a:solidFill>
                  <a:srgbClr val="FFFF00"/>
                </a:solidFill>
              </a:rPr>
              <a:t> 90º </a:t>
            </a:r>
            <a:r>
              <a:rPr lang="en-US" altLang="tr-TR" sz="2400" b="1" dirty="0" err="1">
                <a:solidFill>
                  <a:srgbClr val="FFFF00"/>
                </a:solidFill>
              </a:rPr>
              <a:t>ve</a:t>
            </a:r>
            <a:r>
              <a:rPr lang="en-US" altLang="tr-TR" sz="2400" b="1" dirty="0">
                <a:solidFill>
                  <a:srgbClr val="FFFF00"/>
                </a:solidFill>
              </a:rPr>
              <a:t> 120º</a:t>
            </a:r>
          </a:p>
        </p:txBody>
      </p:sp>
      <p:sp>
        <p:nvSpPr>
          <p:cNvPr id="109595" name="Rectangle 27"/>
          <p:cNvSpPr>
            <a:spLocks noChangeArrowheads="1"/>
          </p:cNvSpPr>
          <p:nvPr/>
        </p:nvSpPr>
        <p:spPr bwMode="auto">
          <a:xfrm>
            <a:off x="2406650" y="5402264"/>
            <a:ext cx="357470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400" b="1">
                <a:solidFill>
                  <a:srgbClr val="FFFF00"/>
                </a:solidFill>
              </a:rPr>
              <a:t>6</a:t>
            </a:r>
          </a:p>
        </p:txBody>
      </p:sp>
      <p:sp>
        <p:nvSpPr>
          <p:cNvPr id="109596" name="Rectangle 28"/>
          <p:cNvSpPr>
            <a:spLocks noChangeArrowheads="1"/>
          </p:cNvSpPr>
          <p:nvPr/>
        </p:nvSpPr>
        <p:spPr bwMode="auto">
          <a:xfrm>
            <a:off x="3906839" y="5402264"/>
            <a:ext cx="1904367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400" b="1">
                <a:solidFill>
                  <a:srgbClr val="FFFF00"/>
                </a:solidFill>
              </a:rPr>
              <a:t>d</a:t>
            </a:r>
            <a:r>
              <a:rPr lang="en-US" altLang="tr-TR" sz="2400" b="1" baseline="30000">
                <a:solidFill>
                  <a:srgbClr val="FFFF00"/>
                </a:solidFill>
              </a:rPr>
              <a:t>2</a:t>
            </a:r>
            <a:r>
              <a:rPr lang="en-US" altLang="tr-TR" sz="2400" b="1">
                <a:solidFill>
                  <a:srgbClr val="FFFF00"/>
                </a:solidFill>
              </a:rPr>
              <a:t>sp</a:t>
            </a:r>
            <a:r>
              <a:rPr lang="en-US" altLang="tr-TR" sz="2400" b="1" baseline="30000">
                <a:solidFill>
                  <a:srgbClr val="FFFF00"/>
                </a:solidFill>
              </a:rPr>
              <a:t>3</a:t>
            </a:r>
            <a:r>
              <a:rPr lang="en-US" altLang="tr-TR" sz="2400" b="1">
                <a:solidFill>
                  <a:srgbClr val="FFFF00"/>
                </a:solidFill>
              </a:rPr>
              <a:t>, sp</a:t>
            </a:r>
            <a:r>
              <a:rPr lang="en-US" altLang="tr-TR" sz="2400" b="1" baseline="30000">
                <a:solidFill>
                  <a:srgbClr val="FFFF00"/>
                </a:solidFill>
              </a:rPr>
              <a:t>3</a:t>
            </a:r>
            <a:r>
              <a:rPr lang="en-US" altLang="tr-TR" sz="2400" b="1">
                <a:solidFill>
                  <a:srgbClr val="FFFF00"/>
                </a:solidFill>
              </a:rPr>
              <a:t>d</a:t>
            </a:r>
            <a:r>
              <a:rPr lang="en-US" altLang="tr-TR" sz="2400" b="1" baseline="30000">
                <a:solidFill>
                  <a:srgbClr val="FFFF00"/>
                </a:solidFill>
              </a:rPr>
              <a:t>2</a:t>
            </a:r>
          </a:p>
        </p:txBody>
      </p:sp>
      <p:sp>
        <p:nvSpPr>
          <p:cNvPr id="109597" name="Rectangle 29"/>
          <p:cNvSpPr>
            <a:spLocks noChangeArrowheads="1"/>
          </p:cNvSpPr>
          <p:nvPr/>
        </p:nvSpPr>
        <p:spPr bwMode="auto">
          <a:xfrm>
            <a:off x="6253164" y="5402264"/>
            <a:ext cx="1742465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400" b="1" dirty="0">
                <a:solidFill>
                  <a:srgbClr val="FFFF00"/>
                </a:solidFill>
              </a:rPr>
              <a:t>octahedral</a:t>
            </a:r>
            <a:endParaRPr lang="en-US" altLang="tr-TR" sz="2400" b="1" dirty="0">
              <a:solidFill>
                <a:srgbClr val="FFFF00"/>
              </a:solidFill>
            </a:endParaRPr>
          </a:p>
        </p:txBody>
      </p:sp>
      <p:sp>
        <p:nvSpPr>
          <p:cNvPr id="109598" name="Rectangle 30"/>
          <p:cNvSpPr>
            <a:spLocks noChangeArrowheads="1"/>
          </p:cNvSpPr>
          <p:nvPr/>
        </p:nvSpPr>
        <p:spPr bwMode="auto">
          <a:xfrm>
            <a:off x="9078914" y="5402264"/>
            <a:ext cx="641201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400" b="1">
                <a:solidFill>
                  <a:srgbClr val="FFFF00"/>
                </a:solidFill>
              </a:rPr>
              <a:t>90º</a:t>
            </a:r>
          </a:p>
        </p:txBody>
      </p:sp>
      <p:grpSp>
        <p:nvGrpSpPr>
          <p:cNvPr id="109599" name="Group 31"/>
          <p:cNvGrpSpPr>
            <a:grpSpLocks/>
          </p:cNvGrpSpPr>
          <p:nvPr/>
        </p:nvGrpSpPr>
        <p:grpSpPr bwMode="auto">
          <a:xfrm>
            <a:off x="299587" y="1316602"/>
            <a:ext cx="10161588" cy="4745038"/>
            <a:chOff x="-835" y="767"/>
            <a:chExt cx="6401" cy="2989"/>
          </a:xfrm>
        </p:grpSpPr>
        <p:grpSp>
          <p:nvGrpSpPr>
            <p:cNvPr id="109600" name="Group 32"/>
            <p:cNvGrpSpPr>
              <a:grpSpLocks/>
            </p:cNvGrpSpPr>
            <p:nvPr/>
          </p:nvGrpSpPr>
          <p:grpSpPr bwMode="auto">
            <a:xfrm>
              <a:off x="-835" y="767"/>
              <a:ext cx="2195" cy="693"/>
              <a:chOff x="-835" y="767"/>
              <a:chExt cx="2195" cy="693"/>
            </a:xfrm>
          </p:grpSpPr>
          <p:sp>
            <p:nvSpPr>
              <p:cNvPr id="109601" name="Rectangle 33"/>
              <p:cNvSpPr>
                <a:spLocks noChangeArrowheads="1"/>
              </p:cNvSpPr>
              <p:nvPr/>
            </p:nvSpPr>
            <p:spPr bwMode="auto">
              <a:xfrm>
                <a:off x="38" y="767"/>
                <a:ext cx="1322" cy="52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tr-TR" altLang="tr-TR" sz="2400" b="1" dirty="0" err="1" smtClean="0">
                    <a:solidFill>
                      <a:srgbClr val="FFFFFF"/>
                    </a:solidFill>
                  </a:rPr>
                  <a:t>Coordination</a:t>
                </a:r>
                <a:endParaRPr lang="tr-TR" altLang="tr-TR" sz="2400" b="1" dirty="0" smtClean="0">
                  <a:solidFill>
                    <a:srgbClr val="FFFFFF"/>
                  </a:solidFill>
                </a:endParaRP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tr-TR" altLang="tr-TR" sz="2400" b="1" dirty="0" smtClean="0">
                    <a:solidFill>
                      <a:srgbClr val="FFFFFF"/>
                    </a:solidFill>
                  </a:rPr>
                  <a:t> </a:t>
                </a:r>
                <a:r>
                  <a:rPr lang="tr-TR" altLang="tr-TR" sz="2400" b="1" dirty="0" err="1" smtClean="0">
                    <a:solidFill>
                      <a:srgbClr val="FFFFFF"/>
                    </a:solidFill>
                  </a:rPr>
                  <a:t>Number</a:t>
                </a:r>
                <a:endParaRPr lang="en-US" altLang="tr-TR" sz="2400" b="1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9602" name="Rectangle 34"/>
              <p:cNvSpPr>
                <a:spLocks noChangeArrowheads="1"/>
              </p:cNvSpPr>
              <p:nvPr/>
            </p:nvSpPr>
            <p:spPr bwMode="auto">
              <a:xfrm>
                <a:off x="-835" y="1169"/>
                <a:ext cx="146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altLang="tr-TR" sz="2400" b="1" dirty="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109603" name="Rectangle 35"/>
            <p:cNvSpPr>
              <a:spLocks noChangeArrowheads="1"/>
            </p:cNvSpPr>
            <p:nvPr/>
          </p:nvSpPr>
          <p:spPr bwMode="auto">
            <a:xfrm>
              <a:off x="1369" y="989"/>
              <a:ext cx="134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2400" b="1" dirty="0">
                  <a:solidFill>
                    <a:srgbClr val="FFFFFF"/>
                  </a:solidFill>
                </a:rPr>
                <a:t>Hybridization</a:t>
              </a:r>
              <a:endParaRPr lang="en-US" altLang="tr-TR" sz="2400" b="1" dirty="0">
                <a:solidFill>
                  <a:srgbClr val="FFFFFF"/>
                </a:solidFill>
              </a:endParaRPr>
            </a:p>
          </p:txBody>
        </p:sp>
        <p:grpSp>
          <p:nvGrpSpPr>
            <p:cNvPr id="109604" name="Group 36"/>
            <p:cNvGrpSpPr>
              <a:grpSpLocks/>
            </p:cNvGrpSpPr>
            <p:nvPr/>
          </p:nvGrpSpPr>
          <p:grpSpPr bwMode="auto">
            <a:xfrm>
              <a:off x="2869" y="767"/>
              <a:ext cx="1344" cy="624"/>
              <a:chOff x="2869" y="767"/>
              <a:chExt cx="1344" cy="624"/>
            </a:xfrm>
          </p:grpSpPr>
          <p:sp>
            <p:nvSpPr>
              <p:cNvPr id="109605" name="Rectangle 37"/>
              <p:cNvSpPr>
                <a:spLocks noChangeArrowheads="1"/>
              </p:cNvSpPr>
              <p:nvPr/>
            </p:nvSpPr>
            <p:spPr bwMode="auto">
              <a:xfrm>
                <a:off x="2869" y="767"/>
                <a:ext cx="1344" cy="52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tr-TR" altLang="tr-TR" sz="2400" b="1" dirty="0" err="1" smtClean="0">
                    <a:solidFill>
                      <a:srgbClr val="FFFFFF"/>
                    </a:solidFill>
                  </a:rPr>
                  <a:t>Hybridization</a:t>
                </a:r>
                <a:endParaRPr lang="tr-TR" altLang="tr-TR" sz="2400" b="1" dirty="0" smtClean="0">
                  <a:solidFill>
                    <a:srgbClr val="FFFFFF"/>
                  </a:solidFill>
                </a:endParaRP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tr-TR" altLang="tr-TR" sz="2400" b="1" dirty="0" smtClean="0">
                    <a:solidFill>
                      <a:srgbClr val="FFFFFF"/>
                    </a:solidFill>
                  </a:rPr>
                  <a:t> </a:t>
                </a:r>
                <a:r>
                  <a:rPr lang="tr-TR" altLang="tr-TR" sz="2400" b="1" dirty="0">
                    <a:solidFill>
                      <a:srgbClr val="FFFFFF"/>
                    </a:solidFill>
                  </a:rPr>
                  <a:t>form</a:t>
                </a:r>
                <a:endParaRPr lang="en-US" altLang="tr-TR" sz="2400" b="1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9606" name="Rectangle 38"/>
              <p:cNvSpPr>
                <a:spLocks noChangeArrowheads="1"/>
              </p:cNvSpPr>
              <p:nvPr/>
            </p:nvSpPr>
            <p:spPr bwMode="auto">
              <a:xfrm>
                <a:off x="3160" y="1100"/>
                <a:ext cx="117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altLang="tr-TR" sz="2400" b="1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09607" name="Group 39"/>
            <p:cNvGrpSpPr>
              <a:grpSpLocks/>
            </p:cNvGrpSpPr>
            <p:nvPr/>
          </p:nvGrpSpPr>
          <p:grpSpPr bwMode="auto">
            <a:xfrm>
              <a:off x="4171" y="871"/>
              <a:ext cx="1011" cy="520"/>
              <a:chOff x="4171" y="871"/>
              <a:chExt cx="1011" cy="520"/>
            </a:xfrm>
          </p:grpSpPr>
          <p:sp>
            <p:nvSpPr>
              <p:cNvPr id="109608" name="Rectangle 40"/>
              <p:cNvSpPr>
                <a:spLocks noChangeArrowheads="1"/>
              </p:cNvSpPr>
              <p:nvPr/>
            </p:nvSpPr>
            <p:spPr bwMode="auto">
              <a:xfrm>
                <a:off x="4451" y="871"/>
                <a:ext cx="731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tr-TR" altLang="tr-TR" sz="2400" b="1" dirty="0" err="1">
                    <a:solidFill>
                      <a:srgbClr val="FFFFFF"/>
                    </a:solidFill>
                  </a:rPr>
                  <a:t>angles</a:t>
                </a:r>
                <a:endParaRPr lang="en-US" altLang="tr-TR" sz="2400" b="1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9609" name="Rectangle 41"/>
              <p:cNvSpPr>
                <a:spLocks noChangeArrowheads="1"/>
              </p:cNvSpPr>
              <p:nvPr/>
            </p:nvSpPr>
            <p:spPr bwMode="auto">
              <a:xfrm>
                <a:off x="4171" y="1100"/>
                <a:ext cx="117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altLang="tr-TR" sz="2400" b="1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09610" name="Group 42"/>
            <p:cNvGrpSpPr>
              <a:grpSpLocks/>
            </p:cNvGrpSpPr>
            <p:nvPr/>
          </p:nvGrpSpPr>
          <p:grpSpPr bwMode="auto">
            <a:xfrm>
              <a:off x="235" y="899"/>
              <a:ext cx="5331" cy="2857"/>
              <a:chOff x="235" y="899"/>
              <a:chExt cx="5331" cy="2857"/>
            </a:xfrm>
          </p:grpSpPr>
          <p:sp>
            <p:nvSpPr>
              <p:cNvPr id="109611" name="Line 43"/>
              <p:cNvSpPr>
                <a:spLocks noChangeShapeType="1"/>
              </p:cNvSpPr>
              <p:nvPr/>
            </p:nvSpPr>
            <p:spPr bwMode="auto">
              <a:xfrm>
                <a:off x="1320" y="899"/>
                <a:ext cx="0" cy="2809"/>
              </a:xfrm>
              <a:prstGeom prst="line">
                <a:avLst/>
              </a:prstGeom>
              <a:noFill/>
              <a:ln w="28575">
                <a:solidFill>
                  <a:srgbClr val="66FFFF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 dirty="0" smtClean="0">
                  <a:solidFill>
                    <a:srgbClr val="FFFFFF"/>
                  </a:solidFill>
                </a:endParaRP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9612" name="Line 44"/>
              <p:cNvSpPr>
                <a:spLocks noChangeShapeType="1"/>
              </p:cNvSpPr>
              <p:nvPr/>
            </p:nvSpPr>
            <p:spPr bwMode="auto">
              <a:xfrm>
                <a:off x="2713" y="943"/>
                <a:ext cx="95" cy="2813"/>
              </a:xfrm>
              <a:prstGeom prst="line">
                <a:avLst/>
              </a:prstGeom>
              <a:noFill/>
              <a:ln w="28575">
                <a:solidFill>
                  <a:srgbClr val="66FFFF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9613" name="Line 45"/>
              <p:cNvSpPr>
                <a:spLocks noChangeShapeType="1"/>
              </p:cNvSpPr>
              <p:nvPr/>
            </p:nvSpPr>
            <p:spPr bwMode="auto">
              <a:xfrm>
                <a:off x="4304" y="989"/>
                <a:ext cx="96" cy="2719"/>
              </a:xfrm>
              <a:prstGeom prst="line">
                <a:avLst/>
              </a:prstGeom>
              <a:noFill/>
              <a:ln w="28575">
                <a:solidFill>
                  <a:srgbClr val="66FFFF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grpSp>
            <p:nvGrpSpPr>
              <p:cNvPr id="109614" name="Group 46"/>
              <p:cNvGrpSpPr>
                <a:grpSpLocks/>
              </p:cNvGrpSpPr>
              <p:nvPr/>
            </p:nvGrpSpPr>
            <p:grpSpPr bwMode="auto">
              <a:xfrm>
                <a:off x="235" y="1345"/>
                <a:ext cx="5331" cy="1996"/>
                <a:chOff x="235" y="1345"/>
                <a:chExt cx="5331" cy="1996"/>
              </a:xfrm>
            </p:grpSpPr>
            <p:sp>
              <p:nvSpPr>
                <p:cNvPr id="109615" name="Line 47"/>
                <p:cNvSpPr>
                  <a:spLocks noChangeShapeType="1"/>
                </p:cNvSpPr>
                <p:nvPr/>
              </p:nvSpPr>
              <p:spPr bwMode="auto">
                <a:xfrm flipH="1">
                  <a:off x="252" y="1665"/>
                  <a:ext cx="5220" cy="0"/>
                </a:xfrm>
                <a:prstGeom prst="line">
                  <a:avLst/>
                </a:prstGeom>
                <a:noFill/>
                <a:ln w="28575">
                  <a:solidFill>
                    <a:srgbClr val="66FFFF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9616" name="Line 48"/>
                <p:cNvSpPr>
                  <a:spLocks noChangeShapeType="1"/>
                </p:cNvSpPr>
                <p:nvPr/>
              </p:nvSpPr>
              <p:spPr bwMode="auto">
                <a:xfrm flipH="1">
                  <a:off x="288" y="2019"/>
                  <a:ext cx="5220" cy="0"/>
                </a:xfrm>
                <a:prstGeom prst="line">
                  <a:avLst/>
                </a:prstGeom>
                <a:noFill/>
                <a:ln w="28575">
                  <a:solidFill>
                    <a:srgbClr val="66FFFF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9617" name="Line 49"/>
                <p:cNvSpPr>
                  <a:spLocks noChangeShapeType="1"/>
                </p:cNvSpPr>
                <p:nvPr/>
              </p:nvSpPr>
              <p:spPr bwMode="auto">
                <a:xfrm flipH="1">
                  <a:off x="235" y="2393"/>
                  <a:ext cx="5220" cy="0"/>
                </a:xfrm>
                <a:prstGeom prst="line">
                  <a:avLst/>
                </a:prstGeom>
                <a:noFill/>
                <a:ln w="28575">
                  <a:solidFill>
                    <a:srgbClr val="66FFFF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9618" name="Line 50"/>
                <p:cNvSpPr>
                  <a:spLocks noChangeShapeType="1"/>
                </p:cNvSpPr>
                <p:nvPr/>
              </p:nvSpPr>
              <p:spPr bwMode="auto">
                <a:xfrm flipH="1">
                  <a:off x="288" y="2818"/>
                  <a:ext cx="5220" cy="0"/>
                </a:xfrm>
                <a:prstGeom prst="line">
                  <a:avLst/>
                </a:prstGeom>
                <a:noFill/>
                <a:ln w="28575">
                  <a:solidFill>
                    <a:srgbClr val="66FFFF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9619" name="Line 51"/>
                <p:cNvSpPr>
                  <a:spLocks noChangeShapeType="1"/>
                </p:cNvSpPr>
                <p:nvPr/>
              </p:nvSpPr>
              <p:spPr bwMode="auto">
                <a:xfrm flipH="1">
                  <a:off x="346" y="3341"/>
                  <a:ext cx="5220" cy="0"/>
                </a:xfrm>
                <a:prstGeom prst="line">
                  <a:avLst/>
                </a:prstGeom>
                <a:noFill/>
                <a:ln w="28575">
                  <a:solidFill>
                    <a:srgbClr val="66FFFF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9620" name="Line 52"/>
                <p:cNvSpPr>
                  <a:spLocks noChangeShapeType="1"/>
                </p:cNvSpPr>
                <p:nvPr/>
              </p:nvSpPr>
              <p:spPr bwMode="auto">
                <a:xfrm flipH="1">
                  <a:off x="288" y="1345"/>
                  <a:ext cx="5220" cy="0"/>
                </a:xfrm>
                <a:prstGeom prst="line">
                  <a:avLst/>
                </a:prstGeom>
                <a:noFill/>
                <a:ln w="38100">
                  <a:solidFill>
                    <a:srgbClr val="66FFFF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</p:grpSp>
      </p:grpSp>
      <p:sp>
        <p:nvSpPr>
          <p:cNvPr id="2" name="Dikdörtgen 1"/>
          <p:cNvSpPr/>
          <p:nvPr/>
        </p:nvSpPr>
        <p:spPr>
          <a:xfrm>
            <a:off x="6317800" y="4530621"/>
            <a:ext cx="225624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smtClean="0">
                <a:solidFill>
                  <a:schemeClr val="tx2"/>
                </a:solidFill>
              </a:rPr>
              <a:t>Trigonal </a:t>
            </a:r>
          </a:p>
          <a:p>
            <a:r>
              <a:rPr lang="tr-TR" sz="2400" dirty="0" err="1" smtClean="0">
                <a:solidFill>
                  <a:schemeClr val="tx2"/>
                </a:solidFill>
              </a:rPr>
              <a:t>bipyramide</a:t>
            </a:r>
            <a:endParaRPr lang="tr-TR" sz="2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0485033"/>
      </p:ext>
    </p:extLst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09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55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95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75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315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395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42000"/>
                            </p:stCondLst>
                            <p:childTnLst>
                              <p:par>
                                <p:cTn id="5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435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450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15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54000"/>
                            </p:stCondLst>
                            <p:childTnLst>
                              <p:par>
                                <p:cTn id="6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5550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5700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6350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6600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675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0" grpId="0"/>
      <p:bldP spid="109572" grpId="0" autoUpdateAnimBg="0"/>
      <p:bldP spid="109573" grpId="0" autoUpdateAnimBg="0"/>
      <p:bldP spid="109574" grpId="0" autoUpdateAnimBg="0"/>
      <p:bldP spid="109575" grpId="0" autoUpdateAnimBg="0"/>
      <p:bldP spid="109576" grpId="0" autoUpdateAnimBg="0"/>
      <p:bldP spid="109577" grpId="0" autoUpdateAnimBg="0"/>
      <p:bldP spid="109578" grpId="0" autoUpdateAnimBg="0"/>
      <p:bldP spid="109579" grpId="0" autoUpdateAnimBg="0"/>
      <p:bldP spid="109580" grpId="0" autoUpdateAnimBg="0"/>
      <p:bldP spid="109581" grpId="0" autoUpdateAnimBg="0"/>
      <p:bldP spid="109582" grpId="0" autoUpdateAnimBg="0"/>
      <p:bldP spid="109583" grpId="0" autoUpdateAnimBg="0"/>
      <p:bldP spid="109584" grpId="0" autoUpdateAnimBg="0"/>
      <p:bldP spid="109588" grpId="0" autoUpdateAnimBg="0"/>
      <p:bldP spid="109589" grpId="0" autoUpdateAnimBg="0"/>
      <p:bldP spid="109590" grpId="0" autoUpdateAnimBg="0"/>
      <p:bldP spid="109594" grpId="0" autoUpdateAnimBg="0"/>
      <p:bldP spid="109595" grpId="0" autoUpdateAnimBg="0"/>
      <p:bldP spid="109596" grpId="0" autoUpdateAnimBg="0"/>
      <p:bldP spid="109597" grpId="0" autoUpdateAnimBg="0"/>
      <p:bldP spid="109598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2000250" y="266700"/>
            <a:ext cx="8229600" cy="1924050"/>
          </a:xfrm>
          <a:noFill/>
          <a:ln/>
        </p:spPr>
        <p:txBody>
          <a:bodyPr/>
          <a:lstStyle/>
          <a:p>
            <a:r>
              <a:rPr lang="en-US" altLang="tr-TR" sz="4000" dirty="0" err="1"/>
              <a:t>Hexacyanoferrate</a:t>
            </a:r>
            <a:r>
              <a:rPr lang="en-US" altLang="tr-TR" sz="4000" dirty="0"/>
              <a:t> (II) Ion</a:t>
            </a:r>
            <a:r>
              <a:rPr lang="en-US" altLang="tr-TR" sz="4000" dirty="0"/>
              <a:t/>
            </a:r>
            <a:br>
              <a:rPr lang="en-US" altLang="tr-TR" sz="4000" dirty="0"/>
            </a:br>
            <a:r>
              <a:rPr lang="en-US" altLang="tr-TR" dirty="0"/>
              <a:t/>
            </a:r>
            <a:br>
              <a:rPr lang="en-US" altLang="tr-TR" dirty="0"/>
            </a:br>
            <a:r>
              <a:rPr lang="en-US" altLang="tr-TR" sz="3200" dirty="0"/>
              <a:t>[Fe(CN)</a:t>
            </a:r>
            <a:r>
              <a:rPr lang="en-US" altLang="tr-TR" sz="3200" b="1" baseline="-25000" dirty="0"/>
              <a:t>6</a:t>
            </a:r>
            <a:r>
              <a:rPr lang="en-US" altLang="tr-TR" sz="3200" dirty="0"/>
              <a:t>]</a:t>
            </a:r>
            <a:r>
              <a:rPr lang="en-US" altLang="tr-TR" sz="3200" b="1" baseline="30000" dirty="0"/>
              <a:t>4</a:t>
            </a:r>
            <a:r>
              <a:rPr lang="en-US" altLang="tr-TR" sz="1800" b="1" dirty="0"/>
              <a:t>¯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7550" y="2609850"/>
            <a:ext cx="8108950" cy="2419350"/>
          </a:xfrm>
          <a:noFill/>
          <a:ln/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altLang="tr-TR"/>
              <a:t>	Fe </a:t>
            </a:r>
            <a:r>
              <a:rPr lang="tr-TR" altLang="tr-TR"/>
              <a:t>: </a:t>
            </a:r>
            <a:r>
              <a:rPr lang="en-US" altLang="tr-TR"/>
              <a:t>1s</a:t>
            </a:r>
            <a:r>
              <a:rPr lang="en-US" altLang="tr-TR" b="1" baseline="30000"/>
              <a:t>2</a:t>
            </a:r>
            <a:r>
              <a:rPr lang="en-US" altLang="tr-TR"/>
              <a:t> 2s</a:t>
            </a:r>
            <a:r>
              <a:rPr lang="en-US" altLang="tr-TR" b="1" baseline="30000"/>
              <a:t>2</a:t>
            </a:r>
            <a:r>
              <a:rPr lang="en-US" altLang="tr-TR"/>
              <a:t> 2p</a:t>
            </a:r>
            <a:r>
              <a:rPr lang="en-US" altLang="tr-TR" b="1" baseline="30000"/>
              <a:t>6</a:t>
            </a:r>
            <a:r>
              <a:rPr lang="en-US" altLang="tr-TR"/>
              <a:t> 3s</a:t>
            </a:r>
            <a:r>
              <a:rPr lang="en-US" altLang="tr-TR" b="1" baseline="30000"/>
              <a:t>2</a:t>
            </a:r>
            <a:r>
              <a:rPr lang="en-US" altLang="tr-TR"/>
              <a:t> 3p</a:t>
            </a:r>
            <a:r>
              <a:rPr lang="en-US" altLang="tr-TR" b="1" baseline="30000"/>
              <a:t>6</a:t>
            </a:r>
            <a:r>
              <a:rPr lang="en-US" altLang="tr-TR"/>
              <a:t> 4s</a:t>
            </a:r>
            <a:r>
              <a:rPr lang="en-US" altLang="tr-TR" b="1" baseline="30000"/>
              <a:t>2</a:t>
            </a:r>
            <a:r>
              <a:rPr lang="en-US" altLang="tr-TR"/>
              <a:t> 3d</a:t>
            </a:r>
            <a:r>
              <a:rPr lang="en-US" altLang="tr-TR" b="1" baseline="30000"/>
              <a:t>6</a:t>
            </a:r>
          </a:p>
          <a:p>
            <a:pPr>
              <a:buFont typeface="Monotype Sorts" pitchFamily="2" charset="2"/>
              <a:buNone/>
            </a:pPr>
            <a:endParaRPr lang="en-US" altLang="tr-TR"/>
          </a:p>
          <a:p>
            <a:pPr>
              <a:buFont typeface="Monotype Sorts" pitchFamily="2" charset="2"/>
              <a:buNone/>
            </a:pPr>
            <a:r>
              <a:rPr lang="en-US" altLang="tr-TR"/>
              <a:t>	Fe</a:t>
            </a:r>
            <a:r>
              <a:rPr lang="en-US" altLang="tr-TR" b="1" baseline="30000"/>
              <a:t>2+</a:t>
            </a:r>
            <a:r>
              <a:rPr lang="tr-TR" altLang="tr-TR" b="1"/>
              <a:t>: </a:t>
            </a:r>
            <a:r>
              <a:rPr lang="en-US" altLang="tr-TR"/>
              <a:t>1s</a:t>
            </a:r>
            <a:r>
              <a:rPr lang="en-US" altLang="tr-TR" b="1" baseline="30000"/>
              <a:t>2</a:t>
            </a:r>
            <a:r>
              <a:rPr lang="en-US" altLang="tr-TR"/>
              <a:t> 2s</a:t>
            </a:r>
            <a:r>
              <a:rPr lang="en-US" altLang="tr-TR" b="1" baseline="30000"/>
              <a:t>2</a:t>
            </a:r>
            <a:r>
              <a:rPr lang="en-US" altLang="tr-TR"/>
              <a:t> 2p</a:t>
            </a:r>
            <a:r>
              <a:rPr lang="en-US" altLang="tr-TR" b="1" baseline="30000"/>
              <a:t>6</a:t>
            </a:r>
            <a:r>
              <a:rPr lang="en-US" altLang="tr-TR"/>
              <a:t> 3s</a:t>
            </a:r>
            <a:r>
              <a:rPr lang="en-US" altLang="tr-TR" b="1" baseline="30000"/>
              <a:t>2</a:t>
            </a:r>
            <a:r>
              <a:rPr lang="en-US" altLang="tr-TR"/>
              <a:t> 3p</a:t>
            </a:r>
            <a:r>
              <a:rPr lang="en-US" altLang="tr-TR" b="1" baseline="30000"/>
              <a:t>6</a:t>
            </a:r>
            <a:r>
              <a:rPr lang="en-US" altLang="tr-TR"/>
              <a:t> 3d</a:t>
            </a:r>
            <a:r>
              <a:rPr lang="en-US" altLang="tr-TR" b="1" baseline="30000"/>
              <a:t>6</a:t>
            </a:r>
            <a:endParaRPr lang="en-US" altLang="tr-TR"/>
          </a:p>
          <a:p>
            <a:pPr>
              <a:buFont typeface="Monotype Sorts" pitchFamily="2" charset="2"/>
              <a:buNone/>
            </a:pPr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4243897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4832351" y="433388"/>
            <a:ext cx="5256247" cy="585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3200">
                <a:solidFill>
                  <a:srgbClr val="FFFFFF"/>
                </a:solidFill>
              </a:rPr>
              <a:t>Fe</a:t>
            </a:r>
            <a:r>
              <a:rPr lang="en-US" altLang="tr-TR" sz="3200" b="1" baseline="30000">
                <a:solidFill>
                  <a:srgbClr val="FFFFFF"/>
                </a:solidFill>
              </a:rPr>
              <a:t>2+</a:t>
            </a:r>
            <a:r>
              <a:rPr lang="en-US" altLang="tr-TR" sz="3200">
                <a:solidFill>
                  <a:srgbClr val="FFFFFF"/>
                </a:solidFill>
              </a:rPr>
              <a:t> 	1s</a:t>
            </a:r>
            <a:r>
              <a:rPr lang="en-US" altLang="tr-TR" sz="3200" b="1" baseline="30000">
                <a:solidFill>
                  <a:srgbClr val="FFFFFF"/>
                </a:solidFill>
              </a:rPr>
              <a:t>2</a:t>
            </a:r>
            <a:r>
              <a:rPr lang="en-US" altLang="tr-TR" sz="3200">
                <a:solidFill>
                  <a:srgbClr val="FFFFFF"/>
                </a:solidFill>
              </a:rPr>
              <a:t> 2s</a:t>
            </a:r>
            <a:r>
              <a:rPr lang="en-US" altLang="tr-TR" sz="3200" b="1" baseline="30000">
                <a:solidFill>
                  <a:srgbClr val="FFFFFF"/>
                </a:solidFill>
              </a:rPr>
              <a:t>2</a:t>
            </a:r>
            <a:r>
              <a:rPr lang="en-US" altLang="tr-TR" sz="3200">
                <a:solidFill>
                  <a:srgbClr val="FFFFFF"/>
                </a:solidFill>
              </a:rPr>
              <a:t> 2p</a:t>
            </a:r>
            <a:r>
              <a:rPr lang="en-US" altLang="tr-TR" sz="3200" b="1" baseline="30000">
                <a:solidFill>
                  <a:srgbClr val="FFFFFF"/>
                </a:solidFill>
              </a:rPr>
              <a:t>6</a:t>
            </a:r>
            <a:r>
              <a:rPr lang="en-US" altLang="tr-TR" sz="3200">
                <a:solidFill>
                  <a:srgbClr val="FFFFFF"/>
                </a:solidFill>
              </a:rPr>
              <a:t> 3s</a:t>
            </a:r>
            <a:r>
              <a:rPr lang="en-US" altLang="tr-TR" sz="3200" b="1" baseline="30000">
                <a:solidFill>
                  <a:srgbClr val="FFFFFF"/>
                </a:solidFill>
              </a:rPr>
              <a:t>2</a:t>
            </a:r>
            <a:r>
              <a:rPr lang="en-US" altLang="tr-TR" sz="3200">
                <a:solidFill>
                  <a:srgbClr val="FFFFFF"/>
                </a:solidFill>
              </a:rPr>
              <a:t> 3p</a:t>
            </a:r>
            <a:r>
              <a:rPr lang="en-US" altLang="tr-TR" sz="3200" b="1" baseline="30000">
                <a:solidFill>
                  <a:srgbClr val="FFFFFF"/>
                </a:solidFill>
              </a:rPr>
              <a:t>6</a:t>
            </a:r>
            <a:r>
              <a:rPr lang="en-US" altLang="tr-TR" sz="3200">
                <a:solidFill>
                  <a:srgbClr val="FFFFFF"/>
                </a:solidFill>
              </a:rPr>
              <a:t> 3d</a:t>
            </a:r>
            <a:r>
              <a:rPr lang="en-US" altLang="tr-TR" sz="3200" b="1" baseline="30000">
                <a:solidFill>
                  <a:srgbClr val="FFFFFF"/>
                </a:solidFill>
              </a:rPr>
              <a:t>6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title"/>
          </p:nvPr>
        </p:nvSpPr>
        <p:spPr>
          <a:xfrm>
            <a:off x="1524000" y="285750"/>
            <a:ext cx="3009900" cy="514350"/>
          </a:xfrm>
          <a:noFill/>
          <a:ln/>
        </p:spPr>
        <p:txBody>
          <a:bodyPr/>
          <a:lstStyle/>
          <a:p>
            <a:r>
              <a:rPr lang="en-US" altLang="tr-TR" sz="3200"/>
              <a:t>[Fe(CN)</a:t>
            </a:r>
            <a:r>
              <a:rPr lang="en-US" altLang="tr-TR" sz="3200" b="1" baseline="-25000"/>
              <a:t>6</a:t>
            </a:r>
            <a:r>
              <a:rPr lang="en-US" altLang="tr-TR" sz="3200"/>
              <a:t>]</a:t>
            </a:r>
            <a:r>
              <a:rPr lang="en-US" altLang="tr-TR" sz="3200" b="1" baseline="30000"/>
              <a:t>4</a:t>
            </a:r>
            <a:r>
              <a:rPr lang="en-US" altLang="tr-TR" sz="1800" b="1"/>
              <a:t>¯</a:t>
            </a:r>
          </a:p>
        </p:txBody>
      </p:sp>
      <p:grpSp>
        <p:nvGrpSpPr>
          <p:cNvPr id="18500" name="Group 68"/>
          <p:cNvGrpSpPr>
            <a:grpSpLocks/>
          </p:cNvGrpSpPr>
          <p:nvPr/>
        </p:nvGrpSpPr>
        <p:grpSpPr bwMode="auto">
          <a:xfrm>
            <a:off x="1828800" y="3927475"/>
            <a:ext cx="8591550" cy="331788"/>
            <a:chOff x="162" y="1790"/>
            <a:chExt cx="5412" cy="209"/>
          </a:xfrm>
        </p:grpSpPr>
        <p:grpSp>
          <p:nvGrpSpPr>
            <p:cNvPr id="18439" name="Group 7"/>
            <p:cNvGrpSpPr>
              <a:grpSpLocks/>
            </p:cNvGrpSpPr>
            <p:nvPr/>
          </p:nvGrpSpPr>
          <p:grpSpPr bwMode="auto">
            <a:xfrm>
              <a:off x="162" y="1790"/>
              <a:ext cx="178" cy="209"/>
              <a:chOff x="162" y="1790"/>
              <a:chExt cx="178" cy="209"/>
            </a:xfrm>
          </p:grpSpPr>
          <p:sp>
            <p:nvSpPr>
              <p:cNvPr id="18436" name="Line 4"/>
              <p:cNvSpPr>
                <a:spLocks noChangeShapeType="1"/>
              </p:cNvSpPr>
              <p:nvPr/>
            </p:nvSpPr>
            <p:spPr bwMode="auto">
              <a:xfrm>
                <a:off x="162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8437" name="Freeform 5"/>
              <p:cNvSpPr>
                <a:spLocks/>
              </p:cNvSpPr>
              <p:nvPr/>
            </p:nvSpPr>
            <p:spPr bwMode="auto">
              <a:xfrm>
                <a:off x="174" y="1790"/>
                <a:ext cx="59" cy="194"/>
              </a:xfrm>
              <a:custGeom>
                <a:avLst/>
                <a:gdLst>
                  <a:gd name="T0" fmla="*/ 58 w 59"/>
                  <a:gd name="T1" fmla="*/ 0 h 194"/>
                  <a:gd name="T2" fmla="*/ 58 w 59"/>
                  <a:gd name="T3" fmla="*/ 193 h 194"/>
                  <a:gd name="T4" fmla="*/ 0 w 59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58" y="0"/>
                    </a:moveTo>
                    <a:lnTo>
                      <a:pt x="58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8438" name="Freeform 6"/>
              <p:cNvSpPr>
                <a:spLocks/>
              </p:cNvSpPr>
              <p:nvPr/>
            </p:nvSpPr>
            <p:spPr bwMode="auto">
              <a:xfrm>
                <a:off x="272" y="1790"/>
                <a:ext cx="59" cy="194"/>
              </a:xfrm>
              <a:custGeom>
                <a:avLst/>
                <a:gdLst>
                  <a:gd name="T0" fmla="*/ 0 w 59"/>
                  <a:gd name="T1" fmla="*/ 193 h 194"/>
                  <a:gd name="T2" fmla="*/ 0 w 59"/>
                  <a:gd name="T3" fmla="*/ 0 h 194"/>
                  <a:gd name="T4" fmla="*/ 58 w 59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8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8443" name="Group 11"/>
            <p:cNvGrpSpPr>
              <a:grpSpLocks/>
            </p:cNvGrpSpPr>
            <p:nvPr/>
          </p:nvGrpSpPr>
          <p:grpSpPr bwMode="auto">
            <a:xfrm>
              <a:off x="498" y="1790"/>
              <a:ext cx="178" cy="209"/>
              <a:chOff x="498" y="1790"/>
              <a:chExt cx="178" cy="209"/>
            </a:xfrm>
          </p:grpSpPr>
          <p:sp>
            <p:nvSpPr>
              <p:cNvPr id="18440" name="Line 8"/>
              <p:cNvSpPr>
                <a:spLocks noChangeShapeType="1"/>
              </p:cNvSpPr>
              <p:nvPr/>
            </p:nvSpPr>
            <p:spPr bwMode="auto">
              <a:xfrm>
                <a:off x="498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8441" name="Freeform 9"/>
              <p:cNvSpPr>
                <a:spLocks/>
              </p:cNvSpPr>
              <p:nvPr/>
            </p:nvSpPr>
            <p:spPr bwMode="auto">
              <a:xfrm>
                <a:off x="510" y="1790"/>
                <a:ext cx="59" cy="194"/>
              </a:xfrm>
              <a:custGeom>
                <a:avLst/>
                <a:gdLst>
                  <a:gd name="T0" fmla="*/ 58 w 59"/>
                  <a:gd name="T1" fmla="*/ 0 h 194"/>
                  <a:gd name="T2" fmla="*/ 58 w 59"/>
                  <a:gd name="T3" fmla="*/ 193 h 194"/>
                  <a:gd name="T4" fmla="*/ 0 w 59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58" y="0"/>
                    </a:moveTo>
                    <a:lnTo>
                      <a:pt x="58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8442" name="Freeform 10"/>
              <p:cNvSpPr>
                <a:spLocks/>
              </p:cNvSpPr>
              <p:nvPr/>
            </p:nvSpPr>
            <p:spPr bwMode="auto">
              <a:xfrm>
                <a:off x="608" y="1790"/>
                <a:ext cx="59" cy="194"/>
              </a:xfrm>
              <a:custGeom>
                <a:avLst/>
                <a:gdLst>
                  <a:gd name="T0" fmla="*/ 0 w 59"/>
                  <a:gd name="T1" fmla="*/ 193 h 194"/>
                  <a:gd name="T2" fmla="*/ 0 w 59"/>
                  <a:gd name="T3" fmla="*/ 0 h 194"/>
                  <a:gd name="T4" fmla="*/ 58 w 59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8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8456" name="Group 24"/>
            <p:cNvGrpSpPr>
              <a:grpSpLocks/>
            </p:cNvGrpSpPr>
            <p:nvPr/>
          </p:nvGrpSpPr>
          <p:grpSpPr bwMode="auto">
            <a:xfrm>
              <a:off x="836" y="1790"/>
              <a:ext cx="567" cy="209"/>
              <a:chOff x="836" y="1790"/>
              <a:chExt cx="567" cy="209"/>
            </a:xfrm>
          </p:grpSpPr>
          <p:grpSp>
            <p:nvGrpSpPr>
              <p:cNvPr id="18447" name="Group 15"/>
              <p:cNvGrpSpPr>
                <a:grpSpLocks/>
              </p:cNvGrpSpPr>
              <p:nvPr/>
            </p:nvGrpSpPr>
            <p:grpSpPr bwMode="auto">
              <a:xfrm>
                <a:off x="836" y="1790"/>
                <a:ext cx="178" cy="209"/>
                <a:chOff x="836" y="1790"/>
                <a:chExt cx="178" cy="209"/>
              </a:xfrm>
            </p:grpSpPr>
            <p:sp>
              <p:nvSpPr>
                <p:cNvPr id="18444" name="Line 12"/>
                <p:cNvSpPr>
                  <a:spLocks noChangeShapeType="1"/>
                </p:cNvSpPr>
                <p:nvPr/>
              </p:nvSpPr>
              <p:spPr bwMode="auto">
                <a:xfrm>
                  <a:off x="836" y="199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8445" name="Freeform 13"/>
                <p:cNvSpPr>
                  <a:spLocks/>
                </p:cNvSpPr>
                <p:nvPr/>
              </p:nvSpPr>
              <p:spPr bwMode="auto">
                <a:xfrm>
                  <a:off x="848" y="1790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8446" name="Freeform 14"/>
                <p:cNvSpPr>
                  <a:spLocks/>
                </p:cNvSpPr>
                <p:nvPr/>
              </p:nvSpPr>
              <p:spPr bwMode="auto">
                <a:xfrm>
                  <a:off x="946" y="1790"/>
                  <a:ext cx="58" cy="194"/>
                </a:xfrm>
                <a:custGeom>
                  <a:avLst/>
                  <a:gdLst>
                    <a:gd name="T0" fmla="*/ 0 w 58"/>
                    <a:gd name="T1" fmla="*/ 193 h 194"/>
                    <a:gd name="T2" fmla="*/ 0 w 58"/>
                    <a:gd name="T3" fmla="*/ 0 h 194"/>
                    <a:gd name="T4" fmla="*/ 57 w 58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7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18451" name="Group 19"/>
              <p:cNvGrpSpPr>
                <a:grpSpLocks/>
              </p:cNvGrpSpPr>
              <p:nvPr/>
            </p:nvGrpSpPr>
            <p:grpSpPr bwMode="auto">
              <a:xfrm>
                <a:off x="1030" y="1790"/>
                <a:ext cx="177" cy="209"/>
                <a:chOff x="1030" y="1790"/>
                <a:chExt cx="177" cy="209"/>
              </a:xfrm>
            </p:grpSpPr>
            <p:sp>
              <p:nvSpPr>
                <p:cNvPr id="18448" name="Line 16"/>
                <p:cNvSpPr>
                  <a:spLocks noChangeShapeType="1"/>
                </p:cNvSpPr>
                <p:nvPr/>
              </p:nvSpPr>
              <p:spPr bwMode="auto">
                <a:xfrm>
                  <a:off x="1030" y="1999"/>
                  <a:ext cx="177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8449" name="Freeform 17"/>
                <p:cNvSpPr>
                  <a:spLocks/>
                </p:cNvSpPr>
                <p:nvPr/>
              </p:nvSpPr>
              <p:spPr bwMode="auto">
                <a:xfrm>
                  <a:off x="1042" y="1790"/>
                  <a:ext cx="58" cy="194"/>
                </a:xfrm>
                <a:custGeom>
                  <a:avLst/>
                  <a:gdLst>
                    <a:gd name="T0" fmla="*/ 57 w 58"/>
                    <a:gd name="T1" fmla="*/ 0 h 194"/>
                    <a:gd name="T2" fmla="*/ 57 w 58"/>
                    <a:gd name="T3" fmla="*/ 193 h 194"/>
                    <a:gd name="T4" fmla="*/ 0 w 58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57" y="0"/>
                      </a:moveTo>
                      <a:lnTo>
                        <a:pt x="57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8450" name="Freeform 18"/>
                <p:cNvSpPr>
                  <a:spLocks/>
                </p:cNvSpPr>
                <p:nvPr/>
              </p:nvSpPr>
              <p:spPr bwMode="auto">
                <a:xfrm>
                  <a:off x="1141" y="179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18455" name="Group 23"/>
              <p:cNvGrpSpPr>
                <a:grpSpLocks/>
              </p:cNvGrpSpPr>
              <p:nvPr/>
            </p:nvGrpSpPr>
            <p:grpSpPr bwMode="auto">
              <a:xfrm>
                <a:off x="1225" y="1790"/>
                <a:ext cx="178" cy="209"/>
                <a:chOff x="1225" y="1790"/>
                <a:chExt cx="178" cy="209"/>
              </a:xfrm>
            </p:grpSpPr>
            <p:sp>
              <p:nvSpPr>
                <p:cNvPr id="18452" name="Line 20"/>
                <p:cNvSpPr>
                  <a:spLocks noChangeShapeType="1"/>
                </p:cNvSpPr>
                <p:nvPr/>
              </p:nvSpPr>
              <p:spPr bwMode="auto">
                <a:xfrm>
                  <a:off x="1225" y="199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8453" name="Freeform 21"/>
                <p:cNvSpPr>
                  <a:spLocks/>
                </p:cNvSpPr>
                <p:nvPr/>
              </p:nvSpPr>
              <p:spPr bwMode="auto">
                <a:xfrm>
                  <a:off x="1237" y="1790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8454" name="Freeform 22"/>
                <p:cNvSpPr>
                  <a:spLocks/>
                </p:cNvSpPr>
                <p:nvPr/>
              </p:nvSpPr>
              <p:spPr bwMode="auto">
                <a:xfrm>
                  <a:off x="1335" y="179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</p:grpSp>
        <p:grpSp>
          <p:nvGrpSpPr>
            <p:cNvPr id="18474" name="Group 42"/>
            <p:cNvGrpSpPr>
              <a:grpSpLocks/>
            </p:cNvGrpSpPr>
            <p:nvPr/>
          </p:nvGrpSpPr>
          <p:grpSpPr bwMode="auto">
            <a:xfrm>
              <a:off x="1553" y="1790"/>
              <a:ext cx="906" cy="209"/>
              <a:chOff x="1553" y="1790"/>
              <a:chExt cx="906" cy="209"/>
            </a:xfrm>
          </p:grpSpPr>
          <p:grpSp>
            <p:nvGrpSpPr>
              <p:cNvPr id="18460" name="Group 28"/>
              <p:cNvGrpSpPr>
                <a:grpSpLocks/>
              </p:cNvGrpSpPr>
              <p:nvPr/>
            </p:nvGrpSpPr>
            <p:grpSpPr bwMode="auto">
              <a:xfrm>
                <a:off x="1553" y="1790"/>
                <a:ext cx="177" cy="209"/>
                <a:chOff x="1553" y="1790"/>
                <a:chExt cx="177" cy="209"/>
              </a:xfrm>
            </p:grpSpPr>
            <p:sp>
              <p:nvSpPr>
                <p:cNvPr id="18457" name="Line 25"/>
                <p:cNvSpPr>
                  <a:spLocks noChangeShapeType="1"/>
                </p:cNvSpPr>
                <p:nvPr/>
              </p:nvSpPr>
              <p:spPr bwMode="auto">
                <a:xfrm>
                  <a:off x="1553" y="1999"/>
                  <a:ext cx="177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8458" name="Freeform 26"/>
                <p:cNvSpPr>
                  <a:spLocks/>
                </p:cNvSpPr>
                <p:nvPr/>
              </p:nvSpPr>
              <p:spPr bwMode="auto">
                <a:xfrm>
                  <a:off x="1565" y="1790"/>
                  <a:ext cx="58" cy="194"/>
                </a:xfrm>
                <a:custGeom>
                  <a:avLst/>
                  <a:gdLst>
                    <a:gd name="T0" fmla="*/ 57 w 58"/>
                    <a:gd name="T1" fmla="*/ 0 h 194"/>
                    <a:gd name="T2" fmla="*/ 57 w 58"/>
                    <a:gd name="T3" fmla="*/ 193 h 194"/>
                    <a:gd name="T4" fmla="*/ 0 w 58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57" y="0"/>
                      </a:moveTo>
                      <a:lnTo>
                        <a:pt x="57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8459" name="Freeform 27"/>
                <p:cNvSpPr>
                  <a:spLocks/>
                </p:cNvSpPr>
                <p:nvPr/>
              </p:nvSpPr>
              <p:spPr bwMode="auto">
                <a:xfrm>
                  <a:off x="1664" y="179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18473" name="Group 41"/>
              <p:cNvGrpSpPr>
                <a:grpSpLocks/>
              </p:cNvGrpSpPr>
              <p:nvPr/>
            </p:nvGrpSpPr>
            <p:grpSpPr bwMode="auto">
              <a:xfrm>
                <a:off x="1892" y="1790"/>
                <a:ext cx="567" cy="209"/>
                <a:chOff x="1892" y="1790"/>
                <a:chExt cx="567" cy="209"/>
              </a:xfrm>
            </p:grpSpPr>
            <p:grpSp>
              <p:nvGrpSpPr>
                <p:cNvPr id="18464" name="Group 32"/>
                <p:cNvGrpSpPr>
                  <a:grpSpLocks/>
                </p:cNvGrpSpPr>
                <p:nvPr/>
              </p:nvGrpSpPr>
              <p:grpSpPr bwMode="auto">
                <a:xfrm>
                  <a:off x="1892" y="1790"/>
                  <a:ext cx="178" cy="209"/>
                  <a:chOff x="1892" y="1790"/>
                  <a:chExt cx="178" cy="209"/>
                </a:xfrm>
              </p:grpSpPr>
              <p:sp>
                <p:nvSpPr>
                  <p:cNvPr id="18461" name="Line 29"/>
                  <p:cNvSpPr>
                    <a:spLocks noChangeShapeType="1"/>
                  </p:cNvSpPr>
                  <p:nvPr/>
                </p:nvSpPr>
                <p:spPr bwMode="auto">
                  <a:xfrm>
                    <a:off x="1892" y="1999"/>
                    <a:ext cx="178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18462" name="Freeform 30"/>
                  <p:cNvSpPr>
                    <a:spLocks/>
                  </p:cNvSpPr>
                  <p:nvPr/>
                </p:nvSpPr>
                <p:spPr bwMode="auto">
                  <a:xfrm>
                    <a:off x="1904" y="1790"/>
                    <a:ext cx="59" cy="194"/>
                  </a:xfrm>
                  <a:custGeom>
                    <a:avLst/>
                    <a:gdLst>
                      <a:gd name="T0" fmla="*/ 58 w 59"/>
                      <a:gd name="T1" fmla="*/ 0 h 194"/>
                      <a:gd name="T2" fmla="*/ 58 w 59"/>
                      <a:gd name="T3" fmla="*/ 193 h 194"/>
                      <a:gd name="T4" fmla="*/ 0 w 59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58" y="0"/>
                        </a:moveTo>
                        <a:lnTo>
                          <a:pt x="58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18463" name="Freeform 31"/>
                  <p:cNvSpPr>
                    <a:spLocks/>
                  </p:cNvSpPr>
                  <p:nvPr/>
                </p:nvSpPr>
                <p:spPr bwMode="auto">
                  <a:xfrm>
                    <a:off x="2002" y="1790"/>
                    <a:ext cx="58" cy="194"/>
                  </a:xfrm>
                  <a:custGeom>
                    <a:avLst/>
                    <a:gdLst>
                      <a:gd name="T0" fmla="*/ 0 w 58"/>
                      <a:gd name="T1" fmla="*/ 193 h 194"/>
                      <a:gd name="T2" fmla="*/ 0 w 58"/>
                      <a:gd name="T3" fmla="*/ 0 h 194"/>
                      <a:gd name="T4" fmla="*/ 57 w 58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8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7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  <p:grpSp>
              <p:nvGrpSpPr>
                <p:cNvPr id="18468" name="Group 36"/>
                <p:cNvGrpSpPr>
                  <a:grpSpLocks/>
                </p:cNvGrpSpPr>
                <p:nvPr/>
              </p:nvGrpSpPr>
              <p:grpSpPr bwMode="auto">
                <a:xfrm>
                  <a:off x="2086" y="1790"/>
                  <a:ext cx="177" cy="209"/>
                  <a:chOff x="2086" y="1790"/>
                  <a:chExt cx="177" cy="209"/>
                </a:xfrm>
              </p:grpSpPr>
              <p:sp>
                <p:nvSpPr>
                  <p:cNvPr id="18465" name="Line 33"/>
                  <p:cNvSpPr>
                    <a:spLocks noChangeShapeType="1"/>
                  </p:cNvSpPr>
                  <p:nvPr/>
                </p:nvSpPr>
                <p:spPr bwMode="auto">
                  <a:xfrm>
                    <a:off x="2086" y="1999"/>
                    <a:ext cx="177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18466" name="Freeform 34"/>
                  <p:cNvSpPr>
                    <a:spLocks/>
                  </p:cNvSpPr>
                  <p:nvPr/>
                </p:nvSpPr>
                <p:spPr bwMode="auto">
                  <a:xfrm>
                    <a:off x="2098" y="1790"/>
                    <a:ext cx="58" cy="194"/>
                  </a:xfrm>
                  <a:custGeom>
                    <a:avLst/>
                    <a:gdLst>
                      <a:gd name="T0" fmla="*/ 57 w 58"/>
                      <a:gd name="T1" fmla="*/ 0 h 194"/>
                      <a:gd name="T2" fmla="*/ 57 w 58"/>
                      <a:gd name="T3" fmla="*/ 193 h 194"/>
                      <a:gd name="T4" fmla="*/ 0 w 58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8" h="194">
                        <a:moveTo>
                          <a:pt x="57" y="0"/>
                        </a:moveTo>
                        <a:lnTo>
                          <a:pt x="57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18467" name="Freeform 35"/>
                  <p:cNvSpPr>
                    <a:spLocks/>
                  </p:cNvSpPr>
                  <p:nvPr/>
                </p:nvSpPr>
                <p:spPr bwMode="auto">
                  <a:xfrm>
                    <a:off x="2197" y="1790"/>
                    <a:ext cx="59" cy="194"/>
                  </a:xfrm>
                  <a:custGeom>
                    <a:avLst/>
                    <a:gdLst>
                      <a:gd name="T0" fmla="*/ 0 w 59"/>
                      <a:gd name="T1" fmla="*/ 193 h 194"/>
                      <a:gd name="T2" fmla="*/ 0 w 59"/>
                      <a:gd name="T3" fmla="*/ 0 h 194"/>
                      <a:gd name="T4" fmla="*/ 58 w 59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8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  <p:grpSp>
              <p:nvGrpSpPr>
                <p:cNvPr id="18472" name="Group 40"/>
                <p:cNvGrpSpPr>
                  <a:grpSpLocks/>
                </p:cNvGrpSpPr>
                <p:nvPr/>
              </p:nvGrpSpPr>
              <p:grpSpPr bwMode="auto">
                <a:xfrm>
                  <a:off x="2281" y="1790"/>
                  <a:ext cx="178" cy="209"/>
                  <a:chOff x="2281" y="1790"/>
                  <a:chExt cx="178" cy="209"/>
                </a:xfrm>
              </p:grpSpPr>
              <p:sp>
                <p:nvSpPr>
                  <p:cNvPr id="18469" name="Line 37"/>
                  <p:cNvSpPr>
                    <a:spLocks noChangeShapeType="1"/>
                  </p:cNvSpPr>
                  <p:nvPr/>
                </p:nvSpPr>
                <p:spPr bwMode="auto">
                  <a:xfrm>
                    <a:off x="2281" y="1999"/>
                    <a:ext cx="178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18470" name="Freeform 38"/>
                  <p:cNvSpPr>
                    <a:spLocks/>
                  </p:cNvSpPr>
                  <p:nvPr/>
                </p:nvSpPr>
                <p:spPr bwMode="auto">
                  <a:xfrm>
                    <a:off x="2293" y="1790"/>
                    <a:ext cx="59" cy="194"/>
                  </a:xfrm>
                  <a:custGeom>
                    <a:avLst/>
                    <a:gdLst>
                      <a:gd name="T0" fmla="*/ 58 w 59"/>
                      <a:gd name="T1" fmla="*/ 0 h 194"/>
                      <a:gd name="T2" fmla="*/ 58 w 59"/>
                      <a:gd name="T3" fmla="*/ 193 h 194"/>
                      <a:gd name="T4" fmla="*/ 0 w 59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58" y="0"/>
                        </a:moveTo>
                        <a:lnTo>
                          <a:pt x="58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18471" name="Freeform 39"/>
                  <p:cNvSpPr>
                    <a:spLocks/>
                  </p:cNvSpPr>
                  <p:nvPr/>
                </p:nvSpPr>
                <p:spPr bwMode="auto">
                  <a:xfrm>
                    <a:off x="2391" y="1790"/>
                    <a:ext cx="59" cy="194"/>
                  </a:xfrm>
                  <a:custGeom>
                    <a:avLst/>
                    <a:gdLst>
                      <a:gd name="T0" fmla="*/ 0 w 59"/>
                      <a:gd name="T1" fmla="*/ 193 h 194"/>
                      <a:gd name="T2" fmla="*/ 0 w 59"/>
                      <a:gd name="T3" fmla="*/ 0 h 194"/>
                      <a:gd name="T4" fmla="*/ 58 w 59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8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</p:grpSp>
        </p:grpSp>
        <p:grpSp>
          <p:nvGrpSpPr>
            <p:cNvPr id="18487" name="Group 55"/>
            <p:cNvGrpSpPr>
              <a:grpSpLocks/>
            </p:cNvGrpSpPr>
            <p:nvPr/>
          </p:nvGrpSpPr>
          <p:grpSpPr bwMode="auto">
            <a:xfrm>
              <a:off x="2549" y="1790"/>
              <a:ext cx="567" cy="209"/>
              <a:chOff x="2549" y="1790"/>
              <a:chExt cx="567" cy="209"/>
            </a:xfrm>
          </p:grpSpPr>
          <p:grpSp>
            <p:nvGrpSpPr>
              <p:cNvPr id="18478" name="Group 46"/>
              <p:cNvGrpSpPr>
                <a:grpSpLocks/>
              </p:cNvGrpSpPr>
              <p:nvPr/>
            </p:nvGrpSpPr>
            <p:grpSpPr bwMode="auto">
              <a:xfrm>
                <a:off x="2549" y="1790"/>
                <a:ext cx="178" cy="209"/>
                <a:chOff x="2549" y="1790"/>
                <a:chExt cx="178" cy="209"/>
              </a:xfrm>
            </p:grpSpPr>
            <p:sp>
              <p:nvSpPr>
                <p:cNvPr id="18475" name="Line 43"/>
                <p:cNvSpPr>
                  <a:spLocks noChangeShapeType="1"/>
                </p:cNvSpPr>
                <p:nvPr/>
              </p:nvSpPr>
              <p:spPr bwMode="auto">
                <a:xfrm>
                  <a:off x="2549" y="199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8476" name="Freeform 44"/>
                <p:cNvSpPr>
                  <a:spLocks/>
                </p:cNvSpPr>
                <p:nvPr/>
              </p:nvSpPr>
              <p:spPr bwMode="auto">
                <a:xfrm>
                  <a:off x="2562" y="1790"/>
                  <a:ext cx="58" cy="194"/>
                </a:xfrm>
                <a:custGeom>
                  <a:avLst/>
                  <a:gdLst>
                    <a:gd name="T0" fmla="*/ 57 w 58"/>
                    <a:gd name="T1" fmla="*/ 0 h 194"/>
                    <a:gd name="T2" fmla="*/ 57 w 58"/>
                    <a:gd name="T3" fmla="*/ 193 h 194"/>
                    <a:gd name="T4" fmla="*/ 0 w 58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57" y="0"/>
                      </a:moveTo>
                      <a:lnTo>
                        <a:pt x="57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8477" name="Freeform 45"/>
                <p:cNvSpPr>
                  <a:spLocks/>
                </p:cNvSpPr>
                <p:nvPr/>
              </p:nvSpPr>
              <p:spPr bwMode="auto">
                <a:xfrm>
                  <a:off x="2660" y="179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18482" name="Group 50"/>
              <p:cNvGrpSpPr>
                <a:grpSpLocks/>
              </p:cNvGrpSpPr>
              <p:nvPr/>
            </p:nvGrpSpPr>
            <p:grpSpPr bwMode="auto">
              <a:xfrm>
                <a:off x="2744" y="1790"/>
                <a:ext cx="178" cy="209"/>
                <a:chOff x="2744" y="1790"/>
                <a:chExt cx="178" cy="209"/>
              </a:xfrm>
            </p:grpSpPr>
            <p:sp>
              <p:nvSpPr>
                <p:cNvPr id="18479" name="Line 47"/>
                <p:cNvSpPr>
                  <a:spLocks noChangeShapeType="1"/>
                </p:cNvSpPr>
                <p:nvPr/>
              </p:nvSpPr>
              <p:spPr bwMode="auto">
                <a:xfrm>
                  <a:off x="2744" y="199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8480" name="Freeform 48"/>
                <p:cNvSpPr>
                  <a:spLocks/>
                </p:cNvSpPr>
                <p:nvPr/>
              </p:nvSpPr>
              <p:spPr bwMode="auto">
                <a:xfrm>
                  <a:off x="2756" y="1790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8481" name="Freeform 49"/>
                <p:cNvSpPr>
                  <a:spLocks/>
                </p:cNvSpPr>
                <p:nvPr/>
              </p:nvSpPr>
              <p:spPr bwMode="auto">
                <a:xfrm>
                  <a:off x="2855" y="1790"/>
                  <a:ext cx="58" cy="194"/>
                </a:xfrm>
                <a:custGeom>
                  <a:avLst/>
                  <a:gdLst>
                    <a:gd name="T0" fmla="*/ 0 w 58"/>
                    <a:gd name="T1" fmla="*/ 193 h 194"/>
                    <a:gd name="T2" fmla="*/ 0 w 58"/>
                    <a:gd name="T3" fmla="*/ 0 h 194"/>
                    <a:gd name="T4" fmla="*/ 57 w 58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7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18486" name="Group 54"/>
              <p:cNvGrpSpPr>
                <a:grpSpLocks/>
              </p:cNvGrpSpPr>
              <p:nvPr/>
            </p:nvGrpSpPr>
            <p:grpSpPr bwMode="auto">
              <a:xfrm>
                <a:off x="2938" y="1790"/>
                <a:ext cx="178" cy="209"/>
                <a:chOff x="2938" y="1790"/>
                <a:chExt cx="178" cy="209"/>
              </a:xfrm>
            </p:grpSpPr>
            <p:sp>
              <p:nvSpPr>
                <p:cNvPr id="18483" name="Line 51"/>
                <p:cNvSpPr>
                  <a:spLocks noChangeShapeType="1"/>
                </p:cNvSpPr>
                <p:nvPr/>
              </p:nvSpPr>
              <p:spPr bwMode="auto">
                <a:xfrm>
                  <a:off x="2938" y="199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8484" name="Freeform 52"/>
                <p:cNvSpPr>
                  <a:spLocks/>
                </p:cNvSpPr>
                <p:nvPr/>
              </p:nvSpPr>
              <p:spPr bwMode="auto">
                <a:xfrm>
                  <a:off x="2950" y="1790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8485" name="Freeform 53"/>
                <p:cNvSpPr>
                  <a:spLocks/>
                </p:cNvSpPr>
                <p:nvPr/>
              </p:nvSpPr>
              <p:spPr bwMode="auto">
                <a:xfrm>
                  <a:off x="3049" y="1790"/>
                  <a:ext cx="58" cy="194"/>
                </a:xfrm>
                <a:custGeom>
                  <a:avLst/>
                  <a:gdLst>
                    <a:gd name="T0" fmla="*/ 0 w 58"/>
                    <a:gd name="T1" fmla="*/ 193 h 194"/>
                    <a:gd name="T2" fmla="*/ 0 w 58"/>
                    <a:gd name="T3" fmla="*/ 0 h 194"/>
                    <a:gd name="T4" fmla="*/ 57 w 58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7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</p:grpSp>
        <p:sp>
          <p:nvSpPr>
            <p:cNvPr id="18488" name="Line 56"/>
            <p:cNvSpPr>
              <a:spLocks noChangeShapeType="1"/>
            </p:cNvSpPr>
            <p:nvPr/>
          </p:nvSpPr>
          <p:spPr bwMode="auto">
            <a:xfrm>
              <a:off x="3133" y="1999"/>
              <a:ext cx="177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18489" name="Line 57"/>
            <p:cNvSpPr>
              <a:spLocks noChangeShapeType="1"/>
            </p:cNvSpPr>
            <p:nvPr/>
          </p:nvSpPr>
          <p:spPr bwMode="auto">
            <a:xfrm>
              <a:off x="3327" y="1999"/>
              <a:ext cx="17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grpSp>
          <p:nvGrpSpPr>
            <p:cNvPr id="18499" name="Group 67"/>
            <p:cNvGrpSpPr>
              <a:grpSpLocks/>
            </p:cNvGrpSpPr>
            <p:nvPr/>
          </p:nvGrpSpPr>
          <p:grpSpPr bwMode="auto">
            <a:xfrm>
              <a:off x="3623" y="1999"/>
              <a:ext cx="1951" cy="0"/>
              <a:chOff x="3623" y="1999"/>
              <a:chExt cx="1951" cy="0"/>
            </a:xfrm>
          </p:grpSpPr>
          <p:sp>
            <p:nvSpPr>
              <p:cNvPr id="18490" name="Line 58"/>
              <p:cNvSpPr>
                <a:spLocks noChangeShapeType="1"/>
              </p:cNvSpPr>
              <p:nvPr/>
            </p:nvSpPr>
            <p:spPr bwMode="auto">
              <a:xfrm>
                <a:off x="3623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8491" name="Line 59"/>
              <p:cNvSpPr>
                <a:spLocks noChangeShapeType="1"/>
              </p:cNvSpPr>
              <p:nvPr/>
            </p:nvSpPr>
            <p:spPr bwMode="auto">
              <a:xfrm>
                <a:off x="3961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8492" name="Line 60"/>
              <p:cNvSpPr>
                <a:spLocks noChangeShapeType="1"/>
              </p:cNvSpPr>
              <p:nvPr/>
            </p:nvSpPr>
            <p:spPr bwMode="auto">
              <a:xfrm>
                <a:off x="4156" y="199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8493" name="Line 61"/>
              <p:cNvSpPr>
                <a:spLocks noChangeShapeType="1"/>
              </p:cNvSpPr>
              <p:nvPr/>
            </p:nvSpPr>
            <p:spPr bwMode="auto">
              <a:xfrm>
                <a:off x="4350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8494" name="Line 62"/>
              <p:cNvSpPr>
                <a:spLocks noChangeShapeType="1"/>
              </p:cNvSpPr>
              <p:nvPr/>
            </p:nvSpPr>
            <p:spPr bwMode="auto">
              <a:xfrm>
                <a:off x="4619" y="199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8495" name="Line 63"/>
              <p:cNvSpPr>
                <a:spLocks noChangeShapeType="1"/>
              </p:cNvSpPr>
              <p:nvPr/>
            </p:nvSpPr>
            <p:spPr bwMode="auto">
              <a:xfrm>
                <a:off x="4813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8496" name="Line 64"/>
              <p:cNvSpPr>
                <a:spLocks noChangeShapeType="1"/>
              </p:cNvSpPr>
              <p:nvPr/>
            </p:nvSpPr>
            <p:spPr bwMode="auto">
              <a:xfrm>
                <a:off x="5008" y="199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8497" name="Line 65"/>
              <p:cNvSpPr>
                <a:spLocks noChangeShapeType="1"/>
              </p:cNvSpPr>
              <p:nvPr/>
            </p:nvSpPr>
            <p:spPr bwMode="auto">
              <a:xfrm>
                <a:off x="5202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8498" name="Line 66"/>
              <p:cNvSpPr>
                <a:spLocks noChangeShapeType="1"/>
              </p:cNvSpPr>
              <p:nvPr/>
            </p:nvSpPr>
            <p:spPr bwMode="auto">
              <a:xfrm>
                <a:off x="5396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18561" name="Group 129"/>
          <p:cNvGrpSpPr>
            <a:grpSpLocks/>
          </p:cNvGrpSpPr>
          <p:nvPr/>
        </p:nvGrpSpPr>
        <p:grpSpPr bwMode="auto">
          <a:xfrm>
            <a:off x="1771650" y="2098675"/>
            <a:ext cx="8591550" cy="446088"/>
            <a:chOff x="162" y="2270"/>
            <a:chExt cx="5412" cy="209"/>
          </a:xfrm>
        </p:grpSpPr>
        <p:grpSp>
          <p:nvGrpSpPr>
            <p:cNvPr id="18504" name="Group 72"/>
            <p:cNvGrpSpPr>
              <a:grpSpLocks/>
            </p:cNvGrpSpPr>
            <p:nvPr/>
          </p:nvGrpSpPr>
          <p:grpSpPr bwMode="auto">
            <a:xfrm>
              <a:off x="162" y="2270"/>
              <a:ext cx="178" cy="209"/>
              <a:chOff x="162" y="2270"/>
              <a:chExt cx="178" cy="209"/>
            </a:xfrm>
          </p:grpSpPr>
          <p:sp>
            <p:nvSpPr>
              <p:cNvPr id="18501" name="Line 69"/>
              <p:cNvSpPr>
                <a:spLocks noChangeShapeType="1"/>
              </p:cNvSpPr>
              <p:nvPr/>
            </p:nvSpPr>
            <p:spPr bwMode="auto">
              <a:xfrm>
                <a:off x="162" y="247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8502" name="Freeform 70"/>
              <p:cNvSpPr>
                <a:spLocks/>
              </p:cNvSpPr>
              <p:nvPr/>
            </p:nvSpPr>
            <p:spPr bwMode="auto">
              <a:xfrm>
                <a:off x="174" y="2270"/>
                <a:ext cx="59" cy="194"/>
              </a:xfrm>
              <a:custGeom>
                <a:avLst/>
                <a:gdLst>
                  <a:gd name="T0" fmla="*/ 58 w 59"/>
                  <a:gd name="T1" fmla="*/ 0 h 194"/>
                  <a:gd name="T2" fmla="*/ 58 w 59"/>
                  <a:gd name="T3" fmla="*/ 193 h 194"/>
                  <a:gd name="T4" fmla="*/ 0 w 59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58" y="0"/>
                    </a:moveTo>
                    <a:lnTo>
                      <a:pt x="58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8503" name="Freeform 71"/>
              <p:cNvSpPr>
                <a:spLocks/>
              </p:cNvSpPr>
              <p:nvPr/>
            </p:nvSpPr>
            <p:spPr bwMode="auto">
              <a:xfrm>
                <a:off x="272" y="2270"/>
                <a:ext cx="59" cy="194"/>
              </a:xfrm>
              <a:custGeom>
                <a:avLst/>
                <a:gdLst>
                  <a:gd name="T0" fmla="*/ 0 w 59"/>
                  <a:gd name="T1" fmla="*/ 193 h 194"/>
                  <a:gd name="T2" fmla="*/ 0 w 59"/>
                  <a:gd name="T3" fmla="*/ 0 h 194"/>
                  <a:gd name="T4" fmla="*/ 58 w 59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8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8508" name="Group 76"/>
            <p:cNvGrpSpPr>
              <a:grpSpLocks/>
            </p:cNvGrpSpPr>
            <p:nvPr/>
          </p:nvGrpSpPr>
          <p:grpSpPr bwMode="auto">
            <a:xfrm>
              <a:off x="498" y="2270"/>
              <a:ext cx="178" cy="209"/>
              <a:chOff x="498" y="2270"/>
              <a:chExt cx="178" cy="209"/>
            </a:xfrm>
          </p:grpSpPr>
          <p:sp>
            <p:nvSpPr>
              <p:cNvPr id="18505" name="Line 73"/>
              <p:cNvSpPr>
                <a:spLocks noChangeShapeType="1"/>
              </p:cNvSpPr>
              <p:nvPr/>
            </p:nvSpPr>
            <p:spPr bwMode="auto">
              <a:xfrm>
                <a:off x="498" y="247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8506" name="Freeform 74"/>
              <p:cNvSpPr>
                <a:spLocks/>
              </p:cNvSpPr>
              <p:nvPr/>
            </p:nvSpPr>
            <p:spPr bwMode="auto">
              <a:xfrm>
                <a:off x="510" y="2270"/>
                <a:ext cx="59" cy="194"/>
              </a:xfrm>
              <a:custGeom>
                <a:avLst/>
                <a:gdLst>
                  <a:gd name="T0" fmla="*/ 58 w 59"/>
                  <a:gd name="T1" fmla="*/ 0 h 194"/>
                  <a:gd name="T2" fmla="*/ 58 w 59"/>
                  <a:gd name="T3" fmla="*/ 193 h 194"/>
                  <a:gd name="T4" fmla="*/ 0 w 59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58" y="0"/>
                    </a:moveTo>
                    <a:lnTo>
                      <a:pt x="58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8507" name="Freeform 75"/>
              <p:cNvSpPr>
                <a:spLocks/>
              </p:cNvSpPr>
              <p:nvPr/>
            </p:nvSpPr>
            <p:spPr bwMode="auto">
              <a:xfrm>
                <a:off x="608" y="2270"/>
                <a:ext cx="59" cy="194"/>
              </a:xfrm>
              <a:custGeom>
                <a:avLst/>
                <a:gdLst>
                  <a:gd name="T0" fmla="*/ 0 w 59"/>
                  <a:gd name="T1" fmla="*/ 193 h 194"/>
                  <a:gd name="T2" fmla="*/ 0 w 59"/>
                  <a:gd name="T3" fmla="*/ 0 h 194"/>
                  <a:gd name="T4" fmla="*/ 58 w 59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8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8521" name="Group 89"/>
            <p:cNvGrpSpPr>
              <a:grpSpLocks/>
            </p:cNvGrpSpPr>
            <p:nvPr/>
          </p:nvGrpSpPr>
          <p:grpSpPr bwMode="auto">
            <a:xfrm>
              <a:off x="836" y="2270"/>
              <a:ext cx="567" cy="209"/>
              <a:chOff x="836" y="2270"/>
              <a:chExt cx="567" cy="209"/>
            </a:xfrm>
          </p:grpSpPr>
          <p:grpSp>
            <p:nvGrpSpPr>
              <p:cNvPr id="18512" name="Group 80"/>
              <p:cNvGrpSpPr>
                <a:grpSpLocks/>
              </p:cNvGrpSpPr>
              <p:nvPr/>
            </p:nvGrpSpPr>
            <p:grpSpPr bwMode="auto">
              <a:xfrm>
                <a:off x="836" y="2270"/>
                <a:ext cx="178" cy="209"/>
                <a:chOff x="836" y="2270"/>
                <a:chExt cx="178" cy="209"/>
              </a:xfrm>
            </p:grpSpPr>
            <p:sp>
              <p:nvSpPr>
                <p:cNvPr id="18509" name="Line 77"/>
                <p:cNvSpPr>
                  <a:spLocks noChangeShapeType="1"/>
                </p:cNvSpPr>
                <p:nvPr/>
              </p:nvSpPr>
              <p:spPr bwMode="auto">
                <a:xfrm>
                  <a:off x="836" y="247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8510" name="Freeform 78"/>
                <p:cNvSpPr>
                  <a:spLocks/>
                </p:cNvSpPr>
                <p:nvPr/>
              </p:nvSpPr>
              <p:spPr bwMode="auto">
                <a:xfrm>
                  <a:off x="848" y="2270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8511" name="Freeform 79"/>
                <p:cNvSpPr>
                  <a:spLocks/>
                </p:cNvSpPr>
                <p:nvPr/>
              </p:nvSpPr>
              <p:spPr bwMode="auto">
                <a:xfrm>
                  <a:off x="946" y="2270"/>
                  <a:ext cx="58" cy="194"/>
                </a:xfrm>
                <a:custGeom>
                  <a:avLst/>
                  <a:gdLst>
                    <a:gd name="T0" fmla="*/ 0 w 58"/>
                    <a:gd name="T1" fmla="*/ 193 h 194"/>
                    <a:gd name="T2" fmla="*/ 0 w 58"/>
                    <a:gd name="T3" fmla="*/ 0 h 194"/>
                    <a:gd name="T4" fmla="*/ 57 w 58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7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18516" name="Group 84"/>
              <p:cNvGrpSpPr>
                <a:grpSpLocks/>
              </p:cNvGrpSpPr>
              <p:nvPr/>
            </p:nvGrpSpPr>
            <p:grpSpPr bwMode="auto">
              <a:xfrm>
                <a:off x="1030" y="2270"/>
                <a:ext cx="177" cy="209"/>
                <a:chOff x="1030" y="2270"/>
                <a:chExt cx="177" cy="209"/>
              </a:xfrm>
            </p:grpSpPr>
            <p:sp>
              <p:nvSpPr>
                <p:cNvPr id="18513" name="Line 81"/>
                <p:cNvSpPr>
                  <a:spLocks noChangeShapeType="1"/>
                </p:cNvSpPr>
                <p:nvPr/>
              </p:nvSpPr>
              <p:spPr bwMode="auto">
                <a:xfrm>
                  <a:off x="1030" y="2479"/>
                  <a:ext cx="177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8514" name="Freeform 82"/>
                <p:cNvSpPr>
                  <a:spLocks/>
                </p:cNvSpPr>
                <p:nvPr/>
              </p:nvSpPr>
              <p:spPr bwMode="auto">
                <a:xfrm>
                  <a:off x="1042" y="2270"/>
                  <a:ext cx="58" cy="194"/>
                </a:xfrm>
                <a:custGeom>
                  <a:avLst/>
                  <a:gdLst>
                    <a:gd name="T0" fmla="*/ 57 w 58"/>
                    <a:gd name="T1" fmla="*/ 0 h 194"/>
                    <a:gd name="T2" fmla="*/ 57 w 58"/>
                    <a:gd name="T3" fmla="*/ 193 h 194"/>
                    <a:gd name="T4" fmla="*/ 0 w 58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57" y="0"/>
                      </a:moveTo>
                      <a:lnTo>
                        <a:pt x="57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8515" name="Freeform 83"/>
                <p:cNvSpPr>
                  <a:spLocks/>
                </p:cNvSpPr>
                <p:nvPr/>
              </p:nvSpPr>
              <p:spPr bwMode="auto">
                <a:xfrm>
                  <a:off x="1141" y="227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18520" name="Group 88"/>
              <p:cNvGrpSpPr>
                <a:grpSpLocks/>
              </p:cNvGrpSpPr>
              <p:nvPr/>
            </p:nvGrpSpPr>
            <p:grpSpPr bwMode="auto">
              <a:xfrm>
                <a:off x="1225" y="2270"/>
                <a:ext cx="178" cy="209"/>
                <a:chOff x="1225" y="2270"/>
                <a:chExt cx="178" cy="209"/>
              </a:xfrm>
            </p:grpSpPr>
            <p:sp>
              <p:nvSpPr>
                <p:cNvPr id="18517" name="Line 85"/>
                <p:cNvSpPr>
                  <a:spLocks noChangeShapeType="1"/>
                </p:cNvSpPr>
                <p:nvPr/>
              </p:nvSpPr>
              <p:spPr bwMode="auto">
                <a:xfrm>
                  <a:off x="1225" y="247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8518" name="Freeform 86"/>
                <p:cNvSpPr>
                  <a:spLocks/>
                </p:cNvSpPr>
                <p:nvPr/>
              </p:nvSpPr>
              <p:spPr bwMode="auto">
                <a:xfrm>
                  <a:off x="1237" y="2270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8519" name="Freeform 87"/>
                <p:cNvSpPr>
                  <a:spLocks/>
                </p:cNvSpPr>
                <p:nvPr/>
              </p:nvSpPr>
              <p:spPr bwMode="auto">
                <a:xfrm>
                  <a:off x="1335" y="227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</p:grpSp>
        <p:grpSp>
          <p:nvGrpSpPr>
            <p:cNvPr id="18539" name="Group 107"/>
            <p:cNvGrpSpPr>
              <a:grpSpLocks/>
            </p:cNvGrpSpPr>
            <p:nvPr/>
          </p:nvGrpSpPr>
          <p:grpSpPr bwMode="auto">
            <a:xfrm>
              <a:off x="1553" y="2270"/>
              <a:ext cx="906" cy="209"/>
              <a:chOff x="1553" y="2270"/>
              <a:chExt cx="906" cy="209"/>
            </a:xfrm>
          </p:grpSpPr>
          <p:grpSp>
            <p:nvGrpSpPr>
              <p:cNvPr id="18525" name="Group 93"/>
              <p:cNvGrpSpPr>
                <a:grpSpLocks/>
              </p:cNvGrpSpPr>
              <p:nvPr/>
            </p:nvGrpSpPr>
            <p:grpSpPr bwMode="auto">
              <a:xfrm>
                <a:off x="1553" y="2270"/>
                <a:ext cx="177" cy="209"/>
                <a:chOff x="1553" y="2270"/>
                <a:chExt cx="177" cy="209"/>
              </a:xfrm>
            </p:grpSpPr>
            <p:sp>
              <p:nvSpPr>
                <p:cNvPr id="18522" name="Line 90"/>
                <p:cNvSpPr>
                  <a:spLocks noChangeShapeType="1"/>
                </p:cNvSpPr>
                <p:nvPr/>
              </p:nvSpPr>
              <p:spPr bwMode="auto">
                <a:xfrm>
                  <a:off x="1553" y="2479"/>
                  <a:ext cx="177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8523" name="Freeform 91"/>
                <p:cNvSpPr>
                  <a:spLocks/>
                </p:cNvSpPr>
                <p:nvPr/>
              </p:nvSpPr>
              <p:spPr bwMode="auto">
                <a:xfrm>
                  <a:off x="1565" y="2270"/>
                  <a:ext cx="58" cy="194"/>
                </a:xfrm>
                <a:custGeom>
                  <a:avLst/>
                  <a:gdLst>
                    <a:gd name="T0" fmla="*/ 57 w 58"/>
                    <a:gd name="T1" fmla="*/ 0 h 194"/>
                    <a:gd name="T2" fmla="*/ 57 w 58"/>
                    <a:gd name="T3" fmla="*/ 193 h 194"/>
                    <a:gd name="T4" fmla="*/ 0 w 58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57" y="0"/>
                      </a:moveTo>
                      <a:lnTo>
                        <a:pt x="57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8524" name="Freeform 92"/>
                <p:cNvSpPr>
                  <a:spLocks/>
                </p:cNvSpPr>
                <p:nvPr/>
              </p:nvSpPr>
              <p:spPr bwMode="auto">
                <a:xfrm>
                  <a:off x="1664" y="227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18538" name="Group 106"/>
              <p:cNvGrpSpPr>
                <a:grpSpLocks/>
              </p:cNvGrpSpPr>
              <p:nvPr/>
            </p:nvGrpSpPr>
            <p:grpSpPr bwMode="auto">
              <a:xfrm>
                <a:off x="1892" y="2270"/>
                <a:ext cx="567" cy="209"/>
                <a:chOff x="1892" y="2270"/>
                <a:chExt cx="567" cy="209"/>
              </a:xfrm>
            </p:grpSpPr>
            <p:grpSp>
              <p:nvGrpSpPr>
                <p:cNvPr id="18529" name="Group 97"/>
                <p:cNvGrpSpPr>
                  <a:grpSpLocks/>
                </p:cNvGrpSpPr>
                <p:nvPr/>
              </p:nvGrpSpPr>
              <p:grpSpPr bwMode="auto">
                <a:xfrm>
                  <a:off x="1892" y="2270"/>
                  <a:ext cx="178" cy="209"/>
                  <a:chOff x="1892" y="2270"/>
                  <a:chExt cx="178" cy="209"/>
                </a:xfrm>
              </p:grpSpPr>
              <p:sp>
                <p:nvSpPr>
                  <p:cNvPr id="18526" name="Line 94"/>
                  <p:cNvSpPr>
                    <a:spLocks noChangeShapeType="1"/>
                  </p:cNvSpPr>
                  <p:nvPr/>
                </p:nvSpPr>
                <p:spPr bwMode="auto">
                  <a:xfrm>
                    <a:off x="1892" y="2479"/>
                    <a:ext cx="178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18527" name="Freeform 95"/>
                  <p:cNvSpPr>
                    <a:spLocks/>
                  </p:cNvSpPr>
                  <p:nvPr/>
                </p:nvSpPr>
                <p:spPr bwMode="auto">
                  <a:xfrm>
                    <a:off x="1904" y="2270"/>
                    <a:ext cx="59" cy="194"/>
                  </a:xfrm>
                  <a:custGeom>
                    <a:avLst/>
                    <a:gdLst>
                      <a:gd name="T0" fmla="*/ 58 w 59"/>
                      <a:gd name="T1" fmla="*/ 0 h 194"/>
                      <a:gd name="T2" fmla="*/ 58 w 59"/>
                      <a:gd name="T3" fmla="*/ 193 h 194"/>
                      <a:gd name="T4" fmla="*/ 0 w 59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58" y="0"/>
                        </a:moveTo>
                        <a:lnTo>
                          <a:pt x="58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18528" name="Freeform 96"/>
                  <p:cNvSpPr>
                    <a:spLocks/>
                  </p:cNvSpPr>
                  <p:nvPr/>
                </p:nvSpPr>
                <p:spPr bwMode="auto">
                  <a:xfrm>
                    <a:off x="2002" y="2270"/>
                    <a:ext cx="58" cy="194"/>
                  </a:xfrm>
                  <a:custGeom>
                    <a:avLst/>
                    <a:gdLst>
                      <a:gd name="T0" fmla="*/ 0 w 58"/>
                      <a:gd name="T1" fmla="*/ 193 h 194"/>
                      <a:gd name="T2" fmla="*/ 0 w 58"/>
                      <a:gd name="T3" fmla="*/ 0 h 194"/>
                      <a:gd name="T4" fmla="*/ 57 w 58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8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7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  <p:grpSp>
              <p:nvGrpSpPr>
                <p:cNvPr id="18533" name="Group 101"/>
                <p:cNvGrpSpPr>
                  <a:grpSpLocks/>
                </p:cNvGrpSpPr>
                <p:nvPr/>
              </p:nvGrpSpPr>
              <p:grpSpPr bwMode="auto">
                <a:xfrm>
                  <a:off x="2086" y="2270"/>
                  <a:ext cx="177" cy="209"/>
                  <a:chOff x="2086" y="2270"/>
                  <a:chExt cx="177" cy="209"/>
                </a:xfrm>
              </p:grpSpPr>
              <p:sp>
                <p:nvSpPr>
                  <p:cNvPr id="18530" name="Line 98"/>
                  <p:cNvSpPr>
                    <a:spLocks noChangeShapeType="1"/>
                  </p:cNvSpPr>
                  <p:nvPr/>
                </p:nvSpPr>
                <p:spPr bwMode="auto">
                  <a:xfrm>
                    <a:off x="2086" y="2479"/>
                    <a:ext cx="177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18531" name="Freeform 99"/>
                  <p:cNvSpPr>
                    <a:spLocks/>
                  </p:cNvSpPr>
                  <p:nvPr/>
                </p:nvSpPr>
                <p:spPr bwMode="auto">
                  <a:xfrm>
                    <a:off x="2098" y="2270"/>
                    <a:ext cx="58" cy="194"/>
                  </a:xfrm>
                  <a:custGeom>
                    <a:avLst/>
                    <a:gdLst>
                      <a:gd name="T0" fmla="*/ 57 w 58"/>
                      <a:gd name="T1" fmla="*/ 0 h 194"/>
                      <a:gd name="T2" fmla="*/ 57 w 58"/>
                      <a:gd name="T3" fmla="*/ 193 h 194"/>
                      <a:gd name="T4" fmla="*/ 0 w 58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8" h="194">
                        <a:moveTo>
                          <a:pt x="57" y="0"/>
                        </a:moveTo>
                        <a:lnTo>
                          <a:pt x="57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18532" name="Freeform 100"/>
                  <p:cNvSpPr>
                    <a:spLocks/>
                  </p:cNvSpPr>
                  <p:nvPr/>
                </p:nvSpPr>
                <p:spPr bwMode="auto">
                  <a:xfrm>
                    <a:off x="2197" y="2270"/>
                    <a:ext cx="59" cy="194"/>
                  </a:xfrm>
                  <a:custGeom>
                    <a:avLst/>
                    <a:gdLst>
                      <a:gd name="T0" fmla="*/ 0 w 59"/>
                      <a:gd name="T1" fmla="*/ 193 h 194"/>
                      <a:gd name="T2" fmla="*/ 0 w 59"/>
                      <a:gd name="T3" fmla="*/ 0 h 194"/>
                      <a:gd name="T4" fmla="*/ 58 w 59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8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  <p:grpSp>
              <p:nvGrpSpPr>
                <p:cNvPr id="18537" name="Group 105"/>
                <p:cNvGrpSpPr>
                  <a:grpSpLocks/>
                </p:cNvGrpSpPr>
                <p:nvPr/>
              </p:nvGrpSpPr>
              <p:grpSpPr bwMode="auto">
                <a:xfrm>
                  <a:off x="2281" y="2270"/>
                  <a:ext cx="178" cy="209"/>
                  <a:chOff x="2281" y="2270"/>
                  <a:chExt cx="178" cy="209"/>
                </a:xfrm>
              </p:grpSpPr>
              <p:sp>
                <p:nvSpPr>
                  <p:cNvPr id="18534" name="Line 102"/>
                  <p:cNvSpPr>
                    <a:spLocks noChangeShapeType="1"/>
                  </p:cNvSpPr>
                  <p:nvPr/>
                </p:nvSpPr>
                <p:spPr bwMode="auto">
                  <a:xfrm>
                    <a:off x="2281" y="2479"/>
                    <a:ext cx="178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18535" name="Freeform 103"/>
                  <p:cNvSpPr>
                    <a:spLocks/>
                  </p:cNvSpPr>
                  <p:nvPr/>
                </p:nvSpPr>
                <p:spPr bwMode="auto">
                  <a:xfrm>
                    <a:off x="2293" y="2270"/>
                    <a:ext cx="59" cy="194"/>
                  </a:xfrm>
                  <a:custGeom>
                    <a:avLst/>
                    <a:gdLst>
                      <a:gd name="T0" fmla="*/ 58 w 59"/>
                      <a:gd name="T1" fmla="*/ 0 h 194"/>
                      <a:gd name="T2" fmla="*/ 58 w 59"/>
                      <a:gd name="T3" fmla="*/ 193 h 194"/>
                      <a:gd name="T4" fmla="*/ 0 w 59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58" y="0"/>
                        </a:moveTo>
                        <a:lnTo>
                          <a:pt x="58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18536" name="Freeform 104"/>
                  <p:cNvSpPr>
                    <a:spLocks/>
                  </p:cNvSpPr>
                  <p:nvPr/>
                </p:nvSpPr>
                <p:spPr bwMode="auto">
                  <a:xfrm>
                    <a:off x="2391" y="2270"/>
                    <a:ext cx="59" cy="194"/>
                  </a:xfrm>
                  <a:custGeom>
                    <a:avLst/>
                    <a:gdLst>
                      <a:gd name="T0" fmla="*/ 0 w 59"/>
                      <a:gd name="T1" fmla="*/ 193 h 194"/>
                      <a:gd name="T2" fmla="*/ 0 w 59"/>
                      <a:gd name="T3" fmla="*/ 0 h 194"/>
                      <a:gd name="T4" fmla="*/ 58 w 59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8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</p:grpSp>
        </p:grpSp>
        <p:sp>
          <p:nvSpPr>
            <p:cNvPr id="18540" name="Line 108"/>
            <p:cNvSpPr>
              <a:spLocks noChangeShapeType="1"/>
            </p:cNvSpPr>
            <p:nvPr/>
          </p:nvSpPr>
          <p:spPr bwMode="auto">
            <a:xfrm>
              <a:off x="2549" y="2479"/>
              <a:ext cx="17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18541" name="Freeform 109"/>
            <p:cNvSpPr>
              <a:spLocks/>
            </p:cNvSpPr>
            <p:nvPr/>
          </p:nvSpPr>
          <p:spPr bwMode="auto">
            <a:xfrm>
              <a:off x="2562" y="2270"/>
              <a:ext cx="58" cy="194"/>
            </a:xfrm>
            <a:custGeom>
              <a:avLst/>
              <a:gdLst>
                <a:gd name="T0" fmla="*/ 57 w 58"/>
                <a:gd name="T1" fmla="*/ 0 h 194"/>
                <a:gd name="T2" fmla="*/ 57 w 58"/>
                <a:gd name="T3" fmla="*/ 193 h 194"/>
                <a:gd name="T4" fmla="*/ 0 w 58"/>
                <a:gd name="T5" fmla="*/ 14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8" h="194">
                  <a:moveTo>
                    <a:pt x="57" y="0"/>
                  </a:moveTo>
                  <a:lnTo>
                    <a:pt x="57" y="193"/>
                  </a:lnTo>
                  <a:lnTo>
                    <a:pt x="0" y="144"/>
                  </a:lnTo>
                </a:path>
              </a:pathLst>
            </a:custGeom>
            <a:noFill/>
            <a:ln w="381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18542" name="Freeform 110"/>
            <p:cNvSpPr>
              <a:spLocks/>
            </p:cNvSpPr>
            <p:nvPr/>
          </p:nvSpPr>
          <p:spPr bwMode="auto">
            <a:xfrm>
              <a:off x="2660" y="2270"/>
              <a:ext cx="59" cy="194"/>
            </a:xfrm>
            <a:custGeom>
              <a:avLst/>
              <a:gdLst>
                <a:gd name="T0" fmla="*/ 0 w 59"/>
                <a:gd name="T1" fmla="*/ 193 h 194"/>
                <a:gd name="T2" fmla="*/ 0 w 59"/>
                <a:gd name="T3" fmla="*/ 0 h 194"/>
                <a:gd name="T4" fmla="*/ 58 w 59"/>
                <a:gd name="T5" fmla="*/ 48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94">
                  <a:moveTo>
                    <a:pt x="0" y="193"/>
                  </a:moveTo>
                  <a:lnTo>
                    <a:pt x="0" y="0"/>
                  </a:lnTo>
                  <a:lnTo>
                    <a:pt x="58" y="48"/>
                  </a:lnTo>
                </a:path>
              </a:pathLst>
            </a:custGeom>
            <a:noFill/>
            <a:ln w="381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18543" name="Line 111"/>
            <p:cNvSpPr>
              <a:spLocks noChangeShapeType="1"/>
            </p:cNvSpPr>
            <p:nvPr/>
          </p:nvSpPr>
          <p:spPr bwMode="auto">
            <a:xfrm>
              <a:off x="2744" y="2479"/>
              <a:ext cx="17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18544" name="Freeform 112"/>
            <p:cNvSpPr>
              <a:spLocks/>
            </p:cNvSpPr>
            <p:nvPr/>
          </p:nvSpPr>
          <p:spPr bwMode="auto">
            <a:xfrm>
              <a:off x="2756" y="2270"/>
              <a:ext cx="59" cy="194"/>
            </a:xfrm>
            <a:custGeom>
              <a:avLst/>
              <a:gdLst>
                <a:gd name="T0" fmla="*/ 58 w 59"/>
                <a:gd name="T1" fmla="*/ 0 h 194"/>
                <a:gd name="T2" fmla="*/ 58 w 59"/>
                <a:gd name="T3" fmla="*/ 193 h 194"/>
                <a:gd name="T4" fmla="*/ 0 w 59"/>
                <a:gd name="T5" fmla="*/ 14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94">
                  <a:moveTo>
                    <a:pt x="58" y="0"/>
                  </a:moveTo>
                  <a:lnTo>
                    <a:pt x="58" y="193"/>
                  </a:lnTo>
                  <a:lnTo>
                    <a:pt x="0" y="144"/>
                  </a:lnTo>
                </a:path>
              </a:pathLst>
            </a:custGeom>
            <a:noFill/>
            <a:ln w="381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18545" name="Line 113"/>
            <p:cNvSpPr>
              <a:spLocks noChangeShapeType="1"/>
            </p:cNvSpPr>
            <p:nvPr/>
          </p:nvSpPr>
          <p:spPr bwMode="auto">
            <a:xfrm>
              <a:off x="2938" y="2479"/>
              <a:ext cx="17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18546" name="Freeform 114"/>
            <p:cNvSpPr>
              <a:spLocks/>
            </p:cNvSpPr>
            <p:nvPr/>
          </p:nvSpPr>
          <p:spPr bwMode="auto">
            <a:xfrm>
              <a:off x="2950" y="2270"/>
              <a:ext cx="59" cy="194"/>
            </a:xfrm>
            <a:custGeom>
              <a:avLst/>
              <a:gdLst>
                <a:gd name="T0" fmla="*/ 58 w 59"/>
                <a:gd name="T1" fmla="*/ 0 h 194"/>
                <a:gd name="T2" fmla="*/ 58 w 59"/>
                <a:gd name="T3" fmla="*/ 193 h 194"/>
                <a:gd name="T4" fmla="*/ 0 w 59"/>
                <a:gd name="T5" fmla="*/ 14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94">
                  <a:moveTo>
                    <a:pt x="58" y="0"/>
                  </a:moveTo>
                  <a:lnTo>
                    <a:pt x="58" y="193"/>
                  </a:lnTo>
                  <a:lnTo>
                    <a:pt x="0" y="144"/>
                  </a:lnTo>
                </a:path>
              </a:pathLst>
            </a:custGeom>
            <a:noFill/>
            <a:ln w="381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18547" name="Line 115"/>
            <p:cNvSpPr>
              <a:spLocks noChangeShapeType="1"/>
            </p:cNvSpPr>
            <p:nvPr/>
          </p:nvSpPr>
          <p:spPr bwMode="auto">
            <a:xfrm>
              <a:off x="3133" y="2479"/>
              <a:ext cx="177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18548" name="Freeform 116"/>
            <p:cNvSpPr>
              <a:spLocks/>
            </p:cNvSpPr>
            <p:nvPr/>
          </p:nvSpPr>
          <p:spPr bwMode="auto">
            <a:xfrm>
              <a:off x="3145" y="2270"/>
              <a:ext cx="58" cy="194"/>
            </a:xfrm>
            <a:custGeom>
              <a:avLst/>
              <a:gdLst>
                <a:gd name="T0" fmla="*/ 57 w 58"/>
                <a:gd name="T1" fmla="*/ 0 h 194"/>
                <a:gd name="T2" fmla="*/ 57 w 58"/>
                <a:gd name="T3" fmla="*/ 193 h 194"/>
                <a:gd name="T4" fmla="*/ 0 w 58"/>
                <a:gd name="T5" fmla="*/ 14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8" h="194">
                  <a:moveTo>
                    <a:pt x="57" y="0"/>
                  </a:moveTo>
                  <a:lnTo>
                    <a:pt x="57" y="193"/>
                  </a:lnTo>
                  <a:lnTo>
                    <a:pt x="0" y="144"/>
                  </a:lnTo>
                </a:path>
              </a:pathLst>
            </a:custGeom>
            <a:noFill/>
            <a:ln w="381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18549" name="Line 117"/>
            <p:cNvSpPr>
              <a:spLocks noChangeShapeType="1"/>
            </p:cNvSpPr>
            <p:nvPr/>
          </p:nvSpPr>
          <p:spPr bwMode="auto">
            <a:xfrm>
              <a:off x="3327" y="2479"/>
              <a:ext cx="17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18550" name="Freeform 118"/>
            <p:cNvSpPr>
              <a:spLocks/>
            </p:cNvSpPr>
            <p:nvPr/>
          </p:nvSpPr>
          <p:spPr bwMode="auto">
            <a:xfrm>
              <a:off x="3339" y="2270"/>
              <a:ext cx="59" cy="194"/>
            </a:xfrm>
            <a:custGeom>
              <a:avLst/>
              <a:gdLst>
                <a:gd name="T0" fmla="*/ 58 w 59"/>
                <a:gd name="T1" fmla="*/ 0 h 194"/>
                <a:gd name="T2" fmla="*/ 58 w 59"/>
                <a:gd name="T3" fmla="*/ 193 h 194"/>
                <a:gd name="T4" fmla="*/ 0 w 59"/>
                <a:gd name="T5" fmla="*/ 14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94">
                  <a:moveTo>
                    <a:pt x="58" y="0"/>
                  </a:moveTo>
                  <a:lnTo>
                    <a:pt x="58" y="193"/>
                  </a:lnTo>
                  <a:lnTo>
                    <a:pt x="0" y="144"/>
                  </a:lnTo>
                </a:path>
              </a:pathLst>
            </a:custGeom>
            <a:noFill/>
            <a:ln w="381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grpSp>
          <p:nvGrpSpPr>
            <p:cNvPr id="18560" name="Group 128"/>
            <p:cNvGrpSpPr>
              <a:grpSpLocks/>
            </p:cNvGrpSpPr>
            <p:nvPr/>
          </p:nvGrpSpPr>
          <p:grpSpPr bwMode="auto">
            <a:xfrm>
              <a:off x="3623" y="2479"/>
              <a:ext cx="1951" cy="0"/>
              <a:chOff x="3623" y="2479"/>
              <a:chExt cx="1951" cy="0"/>
            </a:xfrm>
          </p:grpSpPr>
          <p:sp>
            <p:nvSpPr>
              <p:cNvPr id="18551" name="Line 119"/>
              <p:cNvSpPr>
                <a:spLocks noChangeShapeType="1"/>
              </p:cNvSpPr>
              <p:nvPr/>
            </p:nvSpPr>
            <p:spPr bwMode="auto">
              <a:xfrm>
                <a:off x="3623" y="247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8552" name="Line 120"/>
              <p:cNvSpPr>
                <a:spLocks noChangeShapeType="1"/>
              </p:cNvSpPr>
              <p:nvPr/>
            </p:nvSpPr>
            <p:spPr bwMode="auto">
              <a:xfrm>
                <a:off x="3961" y="247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8553" name="Line 121"/>
              <p:cNvSpPr>
                <a:spLocks noChangeShapeType="1"/>
              </p:cNvSpPr>
              <p:nvPr/>
            </p:nvSpPr>
            <p:spPr bwMode="auto">
              <a:xfrm>
                <a:off x="4156" y="247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8554" name="Line 122"/>
              <p:cNvSpPr>
                <a:spLocks noChangeShapeType="1"/>
              </p:cNvSpPr>
              <p:nvPr/>
            </p:nvSpPr>
            <p:spPr bwMode="auto">
              <a:xfrm>
                <a:off x="4350" y="247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8555" name="Line 123"/>
              <p:cNvSpPr>
                <a:spLocks noChangeShapeType="1"/>
              </p:cNvSpPr>
              <p:nvPr/>
            </p:nvSpPr>
            <p:spPr bwMode="auto">
              <a:xfrm>
                <a:off x="4619" y="247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8556" name="Line 124"/>
              <p:cNvSpPr>
                <a:spLocks noChangeShapeType="1"/>
              </p:cNvSpPr>
              <p:nvPr/>
            </p:nvSpPr>
            <p:spPr bwMode="auto">
              <a:xfrm>
                <a:off x="4813" y="247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8557" name="Line 125"/>
              <p:cNvSpPr>
                <a:spLocks noChangeShapeType="1"/>
              </p:cNvSpPr>
              <p:nvPr/>
            </p:nvSpPr>
            <p:spPr bwMode="auto">
              <a:xfrm>
                <a:off x="5008" y="247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8558" name="Line 126"/>
              <p:cNvSpPr>
                <a:spLocks noChangeShapeType="1"/>
              </p:cNvSpPr>
              <p:nvPr/>
            </p:nvSpPr>
            <p:spPr bwMode="auto">
              <a:xfrm>
                <a:off x="5202" y="247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8559" name="Line 127"/>
              <p:cNvSpPr>
                <a:spLocks noChangeShapeType="1"/>
              </p:cNvSpPr>
              <p:nvPr/>
            </p:nvSpPr>
            <p:spPr bwMode="auto">
              <a:xfrm>
                <a:off x="5396" y="247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18577" name="Group 145"/>
          <p:cNvGrpSpPr>
            <a:grpSpLocks/>
          </p:cNvGrpSpPr>
          <p:nvPr/>
        </p:nvGrpSpPr>
        <p:grpSpPr bwMode="auto">
          <a:xfrm>
            <a:off x="1524000" y="2632075"/>
            <a:ext cx="8953500" cy="462252"/>
            <a:chOff x="72" y="2006"/>
            <a:chExt cx="5640" cy="732"/>
          </a:xfrm>
        </p:grpSpPr>
        <p:sp useBgFill="1">
          <p:nvSpPr>
            <p:cNvPr id="18563" name="Rectangle 131"/>
            <p:cNvSpPr>
              <a:spLocks noChangeArrowheads="1"/>
            </p:cNvSpPr>
            <p:nvPr/>
          </p:nvSpPr>
          <p:spPr bwMode="auto">
            <a:xfrm>
              <a:off x="72" y="2100"/>
              <a:ext cx="5640" cy="624"/>
            </a:xfrm>
            <a:prstGeom prst="rect">
              <a:avLst/>
            </a:pr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grpSp>
          <p:nvGrpSpPr>
            <p:cNvPr id="18576" name="Group 144"/>
            <p:cNvGrpSpPr>
              <a:grpSpLocks/>
            </p:cNvGrpSpPr>
            <p:nvPr/>
          </p:nvGrpSpPr>
          <p:grpSpPr bwMode="auto">
            <a:xfrm>
              <a:off x="106" y="2006"/>
              <a:ext cx="5191" cy="732"/>
              <a:chOff x="106" y="2006"/>
              <a:chExt cx="5191" cy="732"/>
            </a:xfrm>
          </p:grpSpPr>
          <p:grpSp>
            <p:nvGrpSpPr>
              <p:cNvPr id="18567" name="Group 135"/>
              <p:cNvGrpSpPr>
                <a:grpSpLocks/>
              </p:cNvGrpSpPr>
              <p:nvPr/>
            </p:nvGrpSpPr>
            <p:grpSpPr bwMode="auto">
              <a:xfrm>
                <a:off x="106" y="2006"/>
                <a:ext cx="1195" cy="732"/>
                <a:chOff x="106" y="2006"/>
                <a:chExt cx="1195" cy="732"/>
              </a:xfrm>
            </p:grpSpPr>
            <p:sp>
              <p:nvSpPr>
                <p:cNvPr id="18564" name="Rectangle 132"/>
                <p:cNvSpPr>
                  <a:spLocks noChangeArrowheads="1"/>
                </p:cNvSpPr>
                <p:nvPr/>
              </p:nvSpPr>
              <p:spPr bwMode="auto">
                <a:xfrm>
                  <a:off x="106" y="2006"/>
                  <a:ext cx="333" cy="73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>
                  <a:spAutoFit/>
                </a:bodyPr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2400" b="1">
                      <a:solidFill>
                        <a:srgbClr val="FFFFFF"/>
                      </a:solidFill>
                    </a:rPr>
                    <a:t>1s</a:t>
                  </a:r>
                </a:p>
              </p:txBody>
            </p:sp>
            <p:sp>
              <p:nvSpPr>
                <p:cNvPr id="18565" name="Rectangle 133"/>
                <p:cNvSpPr>
                  <a:spLocks noChangeArrowheads="1"/>
                </p:cNvSpPr>
                <p:nvPr/>
              </p:nvSpPr>
              <p:spPr bwMode="auto">
                <a:xfrm>
                  <a:off x="442" y="2006"/>
                  <a:ext cx="333" cy="73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>
                  <a:spAutoFit/>
                </a:bodyPr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2400" b="1">
                      <a:solidFill>
                        <a:srgbClr val="FFFFFF"/>
                      </a:solidFill>
                    </a:rPr>
                    <a:t>2s</a:t>
                  </a:r>
                </a:p>
              </p:txBody>
            </p:sp>
            <p:sp>
              <p:nvSpPr>
                <p:cNvPr id="18566" name="Rectangle 134"/>
                <p:cNvSpPr>
                  <a:spLocks noChangeArrowheads="1"/>
                </p:cNvSpPr>
                <p:nvPr/>
              </p:nvSpPr>
              <p:spPr bwMode="auto">
                <a:xfrm>
                  <a:off x="958" y="2006"/>
                  <a:ext cx="343" cy="73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>
                  <a:spAutoFit/>
                </a:bodyPr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2400" b="1">
                      <a:solidFill>
                        <a:srgbClr val="FFFFFF"/>
                      </a:solidFill>
                    </a:rPr>
                    <a:t>2p</a:t>
                  </a:r>
                </a:p>
              </p:txBody>
            </p:sp>
          </p:grpSp>
          <p:grpSp>
            <p:nvGrpSpPr>
              <p:cNvPr id="18571" name="Group 139"/>
              <p:cNvGrpSpPr>
                <a:grpSpLocks/>
              </p:cNvGrpSpPr>
              <p:nvPr/>
            </p:nvGrpSpPr>
            <p:grpSpPr bwMode="auto">
              <a:xfrm>
                <a:off x="1498" y="2006"/>
                <a:ext cx="1723" cy="732"/>
                <a:chOff x="1498" y="2006"/>
                <a:chExt cx="1723" cy="732"/>
              </a:xfrm>
            </p:grpSpPr>
            <p:sp>
              <p:nvSpPr>
                <p:cNvPr id="18568" name="Rectangle 136"/>
                <p:cNvSpPr>
                  <a:spLocks noChangeArrowheads="1"/>
                </p:cNvSpPr>
                <p:nvPr/>
              </p:nvSpPr>
              <p:spPr bwMode="auto">
                <a:xfrm>
                  <a:off x="1498" y="2006"/>
                  <a:ext cx="333" cy="73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>
                  <a:spAutoFit/>
                </a:bodyPr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2400" b="1">
                      <a:solidFill>
                        <a:srgbClr val="FFFFFF"/>
                      </a:solidFill>
                    </a:rPr>
                    <a:t>3s</a:t>
                  </a:r>
                </a:p>
              </p:txBody>
            </p:sp>
            <p:sp>
              <p:nvSpPr>
                <p:cNvPr id="18569" name="Rectangle 137"/>
                <p:cNvSpPr>
                  <a:spLocks noChangeArrowheads="1"/>
                </p:cNvSpPr>
                <p:nvPr/>
              </p:nvSpPr>
              <p:spPr bwMode="auto">
                <a:xfrm>
                  <a:off x="2014" y="2006"/>
                  <a:ext cx="343" cy="73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>
                  <a:spAutoFit/>
                </a:bodyPr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2400" b="1">
                      <a:solidFill>
                        <a:srgbClr val="FFFFFF"/>
                      </a:solidFill>
                    </a:rPr>
                    <a:t>3p</a:t>
                  </a:r>
                </a:p>
              </p:txBody>
            </p:sp>
            <p:sp>
              <p:nvSpPr>
                <p:cNvPr id="18570" name="Rectangle 138"/>
                <p:cNvSpPr>
                  <a:spLocks noChangeArrowheads="1"/>
                </p:cNvSpPr>
                <p:nvPr/>
              </p:nvSpPr>
              <p:spPr bwMode="auto">
                <a:xfrm>
                  <a:off x="2878" y="2006"/>
                  <a:ext cx="343" cy="73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>
                  <a:spAutoFit/>
                </a:bodyPr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2400" b="1">
                      <a:solidFill>
                        <a:srgbClr val="FFFFFF"/>
                      </a:solidFill>
                    </a:rPr>
                    <a:t>3d</a:t>
                  </a:r>
                </a:p>
              </p:txBody>
            </p:sp>
          </p:grpSp>
          <p:grpSp>
            <p:nvGrpSpPr>
              <p:cNvPr id="18575" name="Group 143"/>
              <p:cNvGrpSpPr>
                <a:grpSpLocks/>
              </p:cNvGrpSpPr>
              <p:nvPr/>
            </p:nvGrpSpPr>
            <p:grpSpPr bwMode="auto">
              <a:xfrm>
                <a:off x="3574" y="2006"/>
                <a:ext cx="1723" cy="732"/>
                <a:chOff x="3574" y="2006"/>
                <a:chExt cx="1723" cy="732"/>
              </a:xfrm>
            </p:grpSpPr>
            <p:sp>
              <p:nvSpPr>
                <p:cNvPr id="18572" name="Rectangle 140"/>
                <p:cNvSpPr>
                  <a:spLocks noChangeArrowheads="1"/>
                </p:cNvSpPr>
                <p:nvPr/>
              </p:nvSpPr>
              <p:spPr bwMode="auto">
                <a:xfrm>
                  <a:off x="3574" y="2006"/>
                  <a:ext cx="333" cy="73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>
                  <a:spAutoFit/>
                </a:bodyPr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2400" b="1">
                      <a:solidFill>
                        <a:srgbClr val="FFFFFF"/>
                      </a:solidFill>
                    </a:rPr>
                    <a:t>4s</a:t>
                  </a:r>
                </a:p>
              </p:txBody>
            </p:sp>
            <p:sp>
              <p:nvSpPr>
                <p:cNvPr id="18573" name="Rectangle 141"/>
                <p:cNvSpPr>
                  <a:spLocks noChangeArrowheads="1"/>
                </p:cNvSpPr>
                <p:nvPr/>
              </p:nvSpPr>
              <p:spPr bwMode="auto">
                <a:xfrm>
                  <a:off x="4090" y="2006"/>
                  <a:ext cx="343" cy="73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>
                  <a:spAutoFit/>
                </a:bodyPr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2400" b="1">
                      <a:solidFill>
                        <a:srgbClr val="FFFFFF"/>
                      </a:solidFill>
                    </a:rPr>
                    <a:t>4p</a:t>
                  </a:r>
                </a:p>
              </p:txBody>
            </p:sp>
            <p:sp>
              <p:nvSpPr>
                <p:cNvPr id="18574" name="Rectangle 142"/>
                <p:cNvSpPr>
                  <a:spLocks noChangeArrowheads="1"/>
                </p:cNvSpPr>
                <p:nvPr/>
              </p:nvSpPr>
              <p:spPr bwMode="auto">
                <a:xfrm>
                  <a:off x="4954" y="2006"/>
                  <a:ext cx="343" cy="73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>
                  <a:spAutoFit/>
                </a:bodyPr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2400" b="1">
                      <a:solidFill>
                        <a:srgbClr val="FFFFFF"/>
                      </a:solidFill>
                    </a:rPr>
                    <a:t>4d</a:t>
                  </a:r>
                </a:p>
              </p:txBody>
            </p:sp>
          </p:grpSp>
        </p:grpSp>
      </p:grpSp>
      <p:sp>
        <p:nvSpPr>
          <p:cNvPr id="18578" name="Rectangle 146"/>
          <p:cNvSpPr>
            <a:spLocks noChangeArrowheads="1"/>
          </p:cNvSpPr>
          <p:nvPr/>
        </p:nvSpPr>
        <p:spPr bwMode="auto">
          <a:xfrm>
            <a:off x="1316137" y="5475289"/>
            <a:ext cx="9335890" cy="437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altLang="tr-TR" sz="2800" dirty="0">
                <a:solidFill>
                  <a:srgbClr val="FFFFFF"/>
                </a:solidFill>
                <a:latin typeface="Comic Sans MS" panose="030F0702030302020204" pitchFamily="66" charset="0"/>
              </a:rPr>
              <a:t>Diamagnetic species do not contain unpaired electrons</a:t>
            </a:r>
            <a:r>
              <a:rPr lang="tr-TR" altLang="tr-TR" sz="2800" dirty="0" smtClean="0">
                <a:solidFill>
                  <a:srgbClr val="FFFFFF"/>
                </a:solidFill>
                <a:latin typeface="Comic Sans MS" panose="030F0702030302020204" pitchFamily="66" charset="0"/>
              </a:rPr>
              <a:t>.</a:t>
            </a:r>
            <a:endParaRPr lang="en-US" altLang="tr-TR" sz="2800" dirty="0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sp useBgFill="1">
        <p:nvSpPr>
          <p:cNvPr id="18579" name="Rectangle 147"/>
          <p:cNvSpPr>
            <a:spLocks noChangeArrowheads="1"/>
          </p:cNvSpPr>
          <p:nvPr/>
        </p:nvSpPr>
        <p:spPr bwMode="auto">
          <a:xfrm>
            <a:off x="2863850" y="6096001"/>
            <a:ext cx="4673600" cy="437685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altLang="tr-TR" sz="28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tr-TR" sz="2800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“</a:t>
            </a:r>
            <a:r>
              <a:rPr lang="tr-TR" altLang="tr-TR" sz="28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low</a:t>
            </a:r>
            <a:r>
              <a:rPr lang="tr-TR" altLang="tr-TR" sz="28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spin</a:t>
            </a:r>
            <a:r>
              <a:rPr lang="tr-TR" altLang="tr-TR" sz="2800" dirty="0">
                <a:solidFill>
                  <a:srgbClr val="FFFF00"/>
                </a:solidFill>
                <a:latin typeface="Comic Sans MS" panose="030F0702030302020204" pitchFamily="66" charset="0"/>
              </a:rPr>
              <a:t> "</a:t>
            </a:r>
            <a:r>
              <a:rPr lang="tr-TR" altLang="tr-TR" sz="28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complex</a:t>
            </a:r>
            <a:endParaRPr lang="en-US" altLang="tr-TR" sz="2800" dirty="0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grpSp>
        <p:nvGrpSpPr>
          <p:cNvPr id="18580" name="Group 148"/>
          <p:cNvGrpSpPr>
            <a:grpSpLocks/>
          </p:cNvGrpSpPr>
          <p:nvPr/>
        </p:nvGrpSpPr>
        <p:grpSpPr bwMode="auto">
          <a:xfrm>
            <a:off x="1714500" y="4365625"/>
            <a:ext cx="8953500" cy="462252"/>
            <a:chOff x="72" y="2006"/>
            <a:chExt cx="5640" cy="732"/>
          </a:xfrm>
        </p:grpSpPr>
        <p:sp useBgFill="1">
          <p:nvSpPr>
            <p:cNvPr id="18581" name="Rectangle 149"/>
            <p:cNvSpPr>
              <a:spLocks noChangeArrowheads="1"/>
            </p:cNvSpPr>
            <p:nvPr/>
          </p:nvSpPr>
          <p:spPr bwMode="auto">
            <a:xfrm>
              <a:off x="72" y="2100"/>
              <a:ext cx="5640" cy="624"/>
            </a:xfrm>
            <a:prstGeom prst="rect">
              <a:avLst/>
            </a:pr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grpSp>
          <p:nvGrpSpPr>
            <p:cNvPr id="18582" name="Group 150"/>
            <p:cNvGrpSpPr>
              <a:grpSpLocks/>
            </p:cNvGrpSpPr>
            <p:nvPr/>
          </p:nvGrpSpPr>
          <p:grpSpPr bwMode="auto">
            <a:xfrm>
              <a:off x="106" y="2006"/>
              <a:ext cx="5191" cy="732"/>
              <a:chOff x="106" y="2006"/>
              <a:chExt cx="5191" cy="732"/>
            </a:xfrm>
          </p:grpSpPr>
          <p:grpSp>
            <p:nvGrpSpPr>
              <p:cNvPr id="18583" name="Group 151"/>
              <p:cNvGrpSpPr>
                <a:grpSpLocks/>
              </p:cNvGrpSpPr>
              <p:nvPr/>
            </p:nvGrpSpPr>
            <p:grpSpPr bwMode="auto">
              <a:xfrm>
                <a:off x="106" y="2006"/>
                <a:ext cx="1195" cy="732"/>
                <a:chOff x="106" y="2006"/>
                <a:chExt cx="1195" cy="732"/>
              </a:xfrm>
            </p:grpSpPr>
            <p:sp>
              <p:nvSpPr>
                <p:cNvPr id="18584" name="Rectangle 152"/>
                <p:cNvSpPr>
                  <a:spLocks noChangeArrowheads="1"/>
                </p:cNvSpPr>
                <p:nvPr/>
              </p:nvSpPr>
              <p:spPr bwMode="auto">
                <a:xfrm>
                  <a:off x="106" y="2006"/>
                  <a:ext cx="333" cy="73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>
                  <a:spAutoFit/>
                </a:bodyPr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2400" b="1">
                      <a:solidFill>
                        <a:srgbClr val="FFFFFF"/>
                      </a:solidFill>
                    </a:rPr>
                    <a:t>1s</a:t>
                  </a:r>
                </a:p>
              </p:txBody>
            </p:sp>
            <p:sp>
              <p:nvSpPr>
                <p:cNvPr id="18585" name="Rectangle 153"/>
                <p:cNvSpPr>
                  <a:spLocks noChangeArrowheads="1"/>
                </p:cNvSpPr>
                <p:nvPr/>
              </p:nvSpPr>
              <p:spPr bwMode="auto">
                <a:xfrm>
                  <a:off x="442" y="2006"/>
                  <a:ext cx="333" cy="73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>
                  <a:spAutoFit/>
                </a:bodyPr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2400" b="1">
                      <a:solidFill>
                        <a:srgbClr val="FFFFFF"/>
                      </a:solidFill>
                    </a:rPr>
                    <a:t>2s</a:t>
                  </a:r>
                </a:p>
              </p:txBody>
            </p:sp>
            <p:sp>
              <p:nvSpPr>
                <p:cNvPr id="18586" name="Rectangle 154"/>
                <p:cNvSpPr>
                  <a:spLocks noChangeArrowheads="1"/>
                </p:cNvSpPr>
                <p:nvPr/>
              </p:nvSpPr>
              <p:spPr bwMode="auto">
                <a:xfrm>
                  <a:off x="958" y="2006"/>
                  <a:ext cx="343" cy="73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>
                  <a:spAutoFit/>
                </a:bodyPr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2400" b="1">
                      <a:solidFill>
                        <a:srgbClr val="FFFFFF"/>
                      </a:solidFill>
                    </a:rPr>
                    <a:t>2p</a:t>
                  </a:r>
                </a:p>
              </p:txBody>
            </p:sp>
          </p:grpSp>
          <p:grpSp>
            <p:nvGrpSpPr>
              <p:cNvPr id="18587" name="Group 155"/>
              <p:cNvGrpSpPr>
                <a:grpSpLocks/>
              </p:cNvGrpSpPr>
              <p:nvPr/>
            </p:nvGrpSpPr>
            <p:grpSpPr bwMode="auto">
              <a:xfrm>
                <a:off x="1498" y="2006"/>
                <a:ext cx="1723" cy="732"/>
                <a:chOff x="1498" y="2006"/>
                <a:chExt cx="1723" cy="732"/>
              </a:xfrm>
            </p:grpSpPr>
            <p:sp>
              <p:nvSpPr>
                <p:cNvPr id="18588" name="Rectangle 156"/>
                <p:cNvSpPr>
                  <a:spLocks noChangeArrowheads="1"/>
                </p:cNvSpPr>
                <p:nvPr/>
              </p:nvSpPr>
              <p:spPr bwMode="auto">
                <a:xfrm>
                  <a:off x="1498" y="2006"/>
                  <a:ext cx="333" cy="73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>
                  <a:spAutoFit/>
                </a:bodyPr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2400" b="1">
                      <a:solidFill>
                        <a:srgbClr val="FFFFFF"/>
                      </a:solidFill>
                    </a:rPr>
                    <a:t>3s</a:t>
                  </a:r>
                </a:p>
              </p:txBody>
            </p:sp>
            <p:sp>
              <p:nvSpPr>
                <p:cNvPr id="18589" name="Rectangle 157"/>
                <p:cNvSpPr>
                  <a:spLocks noChangeArrowheads="1"/>
                </p:cNvSpPr>
                <p:nvPr/>
              </p:nvSpPr>
              <p:spPr bwMode="auto">
                <a:xfrm>
                  <a:off x="2014" y="2006"/>
                  <a:ext cx="343" cy="73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>
                  <a:spAutoFit/>
                </a:bodyPr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2400" b="1">
                      <a:solidFill>
                        <a:srgbClr val="FFFFFF"/>
                      </a:solidFill>
                    </a:rPr>
                    <a:t>3p</a:t>
                  </a:r>
                </a:p>
              </p:txBody>
            </p:sp>
            <p:sp>
              <p:nvSpPr>
                <p:cNvPr id="18590" name="Rectangle 158"/>
                <p:cNvSpPr>
                  <a:spLocks noChangeArrowheads="1"/>
                </p:cNvSpPr>
                <p:nvPr/>
              </p:nvSpPr>
              <p:spPr bwMode="auto">
                <a:xfrm>
                  <a:off x="2878" y="2006"/>
                  <a:ext cx="343" cy="73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>
                  <a:spAutoFit/>
                </a:bodyPr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2400" b="1">
                      <a:solidFill>
                        <a:srgbClr val="FFFFFF"/>
                      </a:solidFill>
                    </a:rPr>
                    <a:t>3d</a:t>
                  </a:r>
                </a:p>
              </p:txBody>
            </p:sp>
          </p:grpSp>
          <p:grpSp>
            <p:nvGrpSpPr>
              <p:cNvPr id="18591" name="Group 159"/>
              <p:cNvGrpSpPr>
                <a:grpSpLocks/>
              </p:cNvGrpSpPr>
              <p:nvPr/>
            </p:nvGrpSpPr>
            <p:grpSpPr bwMode="auto">
              <a:xfrm>
                <a:off x="3574" y="2006"/>
                <a:ext cx="1723" cy="732"/>
                <a:chOff x="3574" y="2006"/>
                <a:chExt cx="1723" cy="732"/>
              </a:xfrm>
            </p:grpSpPr>
            <p:sp>
              <p:nvSpPr>
                <p:cNvPr id="18592" name="Rectangle 160"/>
                <p:cNvSpPr>
                  <a:spLocks noChangeArrowheads="1"/>
                </p:cNvSpPr>
                <p:nvPr/>
              </p:nvSpPr>
              <p:spPr bwMode="auto">
                <a:xfrm>
                  <a:off x="3574" y="2006"/>
                  <a:ext cx="333" cy="73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>
                  <a:spAutoFit/>
                </a:bodyPr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2400" b="1">
                      <a:solidFill>
                        <a:srgbClr val="FFFFFF"/>
                      </a:solidFill>
                    </a:rPr>
                    <a:t>4s</a:t>
                  </a:r>
                </a:p>
              </p:txBody>
            </p:sp>
            <p:sp>
              <p:nvSpPr>
                <p:cNvPr id="18593" name="Rectangle 161"/>
                <p:cNvSpPr>
                  <a:spLocks noChangeArrowheads="1"/>
                </p:cNvSpPr>
                <p:nvPr/>
              </p:nvSpPr>
              <p:spPr bwMode="auto">
                <a:xfrm>
                  <a:off x="4090" y="2006"/>
                  <a:ext cx="343" cy="73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>
                  <a:spAutoFit/>
                </a:bodyPr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2400" b="1">
                      <a:solidFill>
                        <a:srgbClr val="FFFFFF"/>
                      </a:solidFill>
                    </a:rPr>
                    <a:t>4p</a:t>
                  </a:r>
                </a:p>
              </p:txBody>
            </p:sp>
            <p:sp>
              <p:nvSpPr>
                <p:cNvPr id="18594" name="Rectangle 162"/>
                <p:cNvSpPr>
                  <a:spLocks noChangeArrowheads="1"/>
                </p:cNvSpPr>
                <p:nvPr/>
              </p:nvSpPr>
              <p:spPr bwMode="auto">
                <a:xfrm>
                  <a:off x="4954" y="2006"/>
                  <a:ext cx="343" cy="73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>
                  <a:spAutoFit/>
                </a:bodyPr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2400" b="1">
                      <a:solidFill>
                        <a:srgbClr val="FFFFFF"/>
                      </a:solidFill>
                    </a:rPr>
                    <a:t>4d</a:t>
                  </a:r>
                </a:p>
              </p:txBody>
            </p:sp>
          </p:grpSp>
        </p:grpSp>
      </p:grpSp>
      <p:sp>
        <p:nvSpPr>
          <p:cNvPr id="18595" name="Text Box 163"/>
          <p:cNvSpPr txBox="1">
            <a:spLocks noChangeArrowheads="1"/>
          </p:cNvSpPr>
          <p:nvPr/>
        </p:nvSpPr>
        <p:spPr bwMode="auto">
          <a:xfrm>
            <a:off x="2251075" y="1296988"/>
            <a:ext cx="174118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400" dirty="0">
                <a:solidFill>
                  <a:srgbClr val="FFFFFF"/>
                </a:solidFill>
              </a:rPr>
              <a:t>Basic </a:t>
            </a:r>
            <a:r>
              <a:rPr lang="tr-TR" altLang="tr-TR" sz="2400" dirty="0" err="1">
                <a:solidFill>
                  <a:srgbClr val="FFFFFF"/>
                </a:solidFill>
              </a:rPr>
              <a:t>State</a:t>
            </a:r>
            <a:endParaRPr lang="tr-TR" altLang="tr-TR" sz="2400" dirty="0">
              <a:solidFill>
                <a:srgbClr val="FFFFFF"/>
              </a:solidFill>
            </a:endParaRPr>
          </a:p>
        </p:txBody>
      </p:sp>
      <p:sp>
        <p:nvSpPr>
          <p:cNvPr id="18596" name="Text Box 164"/>
          <p:cNvSpPr txBox="1">
            <a:spLocks noChangeArrowheads="1"/>
          </p:cNvSpPr>
          <p:nvPr/>
        </p:nvSpPr>
        <p:spPr bwMode="auto">
          <a:xfrm>
            <a:off x="1927225" y="3240088"/>
            <a:ext cx="244329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400" dirty="0" err="1">
                <a:solidFill>
                  <a:srgbClr val="FFFFFF"/>
                </a:solidFill>
              </a:rPr>
              <a:t>Stimulated</a:t>
            </a:r>
            <a:r>
              <a:rPr lang="tr-TR" altLang="tr-TR" sz="2400" dirty="0">
                <a:solidFill>
                  <a:srgbClr val="FFFFFF"/>
                </a:solidFill>
              </a:rPr>
              <a:t> </a:t>
            </a:r>
            <a:r>
              <a:rPr lang="tr-TR" altLang="tr-TR" sz="2400" dirty="0" err="1">
                <a:solidFill>
                  <a:srgbClr val="FFFFFF"/>
                </a:solidFill>
              </a:rPr>
              <a:t>State</a:t>
            </a:r>
            <a:endParaRPr lang="tr-TR" altLang="tr-TR" sz="2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6456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85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57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FF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8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8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78" grpId="0" autoUpdateAnimBg="0"/>
      <p:bldP spid="18579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tr-TR" sz="3200"/>
              <a:t>[Fe(CN)</a:t>
            </a:r>
            <a:r>
              <a:rPr lang="en-US" altLang="tr-TR" sz="3200" b="1" baseline="-25000"/>
              <a:t>6</a:t>
            </a:r>
            <a:r>
              <a:rPr lang="en-US" altLang="tr-TR" sz="3200"/>
              <a:t>]</a:t>
            </a:r>
            <a:r>
              <a:rPr lang="en-US" altLang="tr-TR" sz="3200" b="1" baseline="30000"/>
              <a:t>4</a:t>
            </a:r>
            <a:r>
              <a:rPr lang="en-US" altLang="tr-TR" sz="1800" b="1"/>
              <a:t>¯</a:t>
            </a:r>
          </a:p>
        </p:txBody>
      </p:sp>
      <p:grpSp>
        <p:nvGrpSpPr>
          <p:cNvPr id="19523" name="Group 67"/>
          <p:cNvGrpSpPr>
            <a:grpSpLocks/>
          </p:cNvGrpSpPr>
          <p:nvPr/>
        </p:nvGrpSpPr>
        <p:grpSpPr bwMode="auto">
          <a:xfrm>
            <a:off x="1781175" y="2841625"/>
            <a:ext cx="8591550" cy="331788"/>
            <a:chOff x="162" y="1790"/>
            <a:chExt cx="5412" cy="209"/>
          </a:xfrm>
        </p:grpSpPr>
        <p:grpSp>
          <p:nvGrpSpPr>
            <p:cNvPr id="19462" name="Group 6"/>
            <p:cNvGrpSpPr>
              <a:grpSpLocks/>
            </p:cNvGrpSpPr>
            <p:nvPr/>
          </p:nvGrpSpPr>
          <p:grpSpPr bwMode="auto">
            <a:xfrm>
              <a:off x="162" y="1790"/>
              <a:ext cx="178" cy="209"/>
              <a:chOff x="162" y="1790"/>
              <a:chExt cx="178" cy="209"/>
            </a:xfrm>
          </p:grpSpPr>
          <p:sp>
            <p:nvSpPr>
              <p:cNvPr id="19459" name="Line 3"/>
              <p:cNvSpPr>
                <a:spLocks noChangeShapeType="1"/>
              </p:cNvSpPr>
              <p:nvPr/>
            </p:nvSpPr>
            <p:spPr bwMode="auto">
              <a:xfrm>
                <a:off x="162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9460" name="Freeform 4"/>
              <p:cNvSpPr>
                <a:spLocks/>
              </p:cNvSpPr>
              <p:nvPr/>
            </p:nvSpPr>
            <p:spPr bwMode="auto">
              <a:xfrm>
                <a:off x="174" y="1790"/>
                <a:ext cx="59" cy="194"/>
              </a:xfrm>
              <a:custGeom>
                <a:avLst/>
                <a:gdLst>
                  <a:gd name="T0" fmla="*/ 58 w 59"/>
                  <a:gd name="T1" fmla="*/ 0 h 194"/>
                  <a:gd name="T2" fmla="*/ 58 w 59"/>
                  <a:gd name="T3" fmla="*/ 193 h 194"/>
                  <a:gd name="T4" fmla="*/ 0 w 59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58" y="0"/>
                    </a:moveTo>
                    <a:lnTo>
                      <a:pt x="58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9461" name="Freeform 5"/>
              <p:cNvSpPr>
                <a:spLocks/>
              </p:cNvSpPr>
              <p:nvPr/>
            </p:nvSpPr>
            <p:spPr bwMode="auto">
              <a:xfrm>
                <a:off x="272" y="1790"/>
                <a:ext cx="59" cy="194"/>
              </a:xfrm>
              <a:custGeom>
                <a:avLst/>
                <a:gdLst>
                  <a:gd name="T0" fmla="*/ 0 w 59"/>
                  <a:gd name="T1" fmla="*/ 193 h 194"/>
                  <a:gd name="T2" fmla="*/ 0 w 59"/>
                  <a:gd name="T3" fmla="*/ 0 h 194"/>
                  <a:gd name="T4" fmla="*/ 58 w 59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8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9466" name="Group 10"/>
            <p:cNvGrpSpPr>
              <a:grpSpLocks/>
            </p:cNvGrpSpPr>
            <p:nvPr/>
          </p:nvGrpSpPr>
          <p:grpSpPr bwMode="auto">
            <a:xfrm>
              <a:off x="498" y="1790"/>
              <a:ext cx="178" cy="209"/>
              <a:chOff x="498" y="1790"/>
              <a:chExt cx="178" cy="209"/>
            </a:xfrm>
          </p:grpSpPr>
          <p:sp>
            <p:nvSpPr>
              <p:cNvPr id="19463" name="Line 7"/>
              <p:cNvSpPr>
                <a:spLocks noChangeShapeType="1"/>
              </p:cNvSpPr>
              <p:nvPr/>
            </p:nvSpPr>
            <p:spPr bwMode="auto">
              <a:xfrm>
                <a:off x="498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9464" name="Freeform 8"/>
              <p:cNvSpPr>
                <a:spLocks/>
              </p:cNvSpPr>
              <p:nvPr/>
            </p:nvSpPr>
            <p:spPr bwMode="auto">
              <a:xfrm>
                <a:off x="510" y="1790"/>
                <a:ext cx="59" cy="194"/>
              </a:xfrm>
              <a:custGeom>
                <a:avLst/>
                <a:gdLst>
                  <a:gd name="T0" fmla="*/ 58 w 59"/>
                  <a:gd name="T1" fmla="*/ 0 h 194"/>
                  <a:gd name="T2" fmla="*/ 58 w 59"/>
                  <a:gd name="T3" fmla="*/ 193 h 194"/>
                  <a:gd name="T4" fmla="*/ 0 w 59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58" y="0"/>
                    </a:moveTo>
                    <a:lnTo>
                      <a:pt x="58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9465" name="Freeform 9"/>
              <p:cNvSpPr>
                <a:spLocks/>
              </p:cNvSpPr>
              <p:nvPr/>
            </p:nvSpPr>
            <p:spPr bwMode="auto">
              <a:xfrm>
                <a:off x="608" y="1790"/>
                <a:ext cx="59" cy="194"/>
              </a:xfrm>
              <a:custGeom>
                <a:avLst/>
                <a:gdLst>
                  <a:gd name="T0" fmla="*/ 0 w 59"/>
                  <a:gd name="T1" fmla="*/ 193 h 194"/>
                  <a:gd name="T2" fmla="*/ 0 w 59"/>
                  <a:gd name="T3" fmla="*/ 0 h 194"/>
                  <a:gd name="T4" fmla="*/ 58 w 59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8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9479" name="Group 23"/>
            <p:cNvGrpSpPr>
              <a:grpSpLocks/>
            </p:cNvGrpSpPr>
            <p:nvPr/>
          </p:nvGrpSpPr>
          <p:grpSpPr bwMode="auto">
            <a:xfrm>
              <a:off x="836" y="1790"/>
              <a:ext cx="567" cy="209"/>
              <a:chOff x="836" y="1790"/>
              <a:chExt cx="567" cy="209"/>
            </a:xfrm>
          </p:grpSpPr>
          <p:grpSp>
            <p:nvGrpSpPr>
              <p:cNvPr id="19470" name="Group 14"/>
              <p:cNvGrpSpPr>
                <a:grpSpLocks/>
              </p:cNvGrpSpPr>
              <p:nvPr/>
            </p:nvGrpSpPr>
            <p:grpSpPr bwMode="auto">
              <a:xfrm>
                <a:off x="836" y="1790"/>
                <a:ext cx="178" cy="209"/>
                <a:chOff x="836" y="1790"/>
                <a:chExt cx="178" cy="209"/>
              </a:xfrm>
            </p:grpSpPr>
            <p:sp>
              <p:nvSpPr>
                <p:cNvPr id="19467" name="Line 11"/>
                <p:cNvSpPr>
                  <a:spLocks noChangeShapeType="1"/>
                </p:cNvSpPr>
                <p:nvPr/>
              </p:nvSpPr>
              <p:spPr bwMode="auto">
                <a:xfrm>
                  <a:off x="836" y="199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9468" name="Freeform 12"/>
                <p:cNvSpPr>
                  <a:spLocks/>
                </p:cNvSpPr>
                <p:nvPr/>
              </p:nvSpPr>
              <p:spPr bwMode="auto">
                <a:xfrm>
                  <a:off x="848" y="1790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9469" name="Freeform 13"/>
                <p:cNvSpPr>
                  <a:spLocks/>
                </p:cNvSpPr>
                <p:nvPr/>
              </p:nvSpPr>
              <p:spPr bwMode="auto">
                <a:xfrm>
                  <a:off x="946" y="1790"/>
                  <a:ext cx="58" cy="194"/>
                </a:xfrm>
                <a:custGeom>
                  <a:avLst/>
                  <a:gdLst>
                    <a:gd name="T0" fmla="*/ 0 w 58"/>
                    <a:gd name="T1" fmla="*/ 193 h 194"/>
                    <a:gd name="T2" fmla="*/ 0 w 58"/>
                    <a:gd name="T3" fmla="*/ 0 h 194"/>
                    <a:gd name="T4" fmla="*/ 57 w 58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7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19474" name="Group 18"/>
              <p:cNvGrpSpPr>
                <a:grpSpLocks/>
              </p:cNvGrpSpPr>
              <p:nvPr/>
            </p:nvGrpSpPr>
            <p:grpSpPr bwMode="auto">
              <a:xfrm>
                <a:off x="1030" y="1790"/>
                <a:ext cx="177" cy="209"/>
                <a:chOff x="1030" y="1790"/>
                <a:chExt cx="177" cy="209"/>
              </a:xfrm>
            </p:grpSpPr>
            <p:sp>
              <p:nvSpPr>
                <p:cNvPr id="19471" name="Line 15"/>
                <p:cNvSpPr>
                  <a:spLocks noChangeShapeType="1"/>
                </p:cNvSpPr>
                <p:nvPr/>
              </p:nvSpPr>
              <p:spPr bwMode="auto">
                <a:xfrm>
                  <a:off x="1030" y="1999"/>
                  <a:ext cx="177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9472" name="Freeform 16"/>
                <p:cNvSpPr>
                  <a:spLocks/>
                </p:cNvSpPr>
                <p:nvPr/>
              </p:nvSpPr>
              <p:spPr bwMode="auto">
                <a:xfrm>
                  <a:off x="1042" y="1790"/>
                  <a:ext cx="58" cy="194"/>
                </a:xfrm>
                <a:custGeom>
                  <a:avLst/>
                  <a:gdLst>
                    <a:gd name="T0" fmla="*/ 57 w 58"/>
                    <a:gd name="T1" fmla="*/ 0 h 194"/>
                    <a:gd name="T2" fmla="*/ 57 w 58"/>
                    <a:gd name="T3" fmla="*/ 193 h 194"/>
                    <a:gd name="T4" fmla="*/ 0 w 58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57" y="0"/>
                      </a:moveTo>
                      <a:lnTo>
                        <a:pt x="57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9473" name="Freeform 17"/>
                <p:cNvSpPr>
                  <a:spLocks/>
                </p:cNvSpPr>
                <p:nvPr/>
              </p:nvSpPr>
              <p:spPr bwMode="auto">
                <a:xfrm>
                  <a:off x="1141" y="179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19478" name="Group 22"/>
              <p:cNvGrpSpPr>
                <a:grpSpLocks/>
              </p:cNvGrpSpPr>
              <p:nvPr/>
            </p:nvGrpSpPr>
            <p:grpSpPr bwMode="auto">
              <a:xfrm>
                <a:off x="1225" y="1790"/>
                <a:ext cx="178" cy="209"/>
                <a:chOff x="1225" y="1790"/>
                <a:chExt cx="178" cy="209"/>
              </a:xfrm>
            </p:grpSpPr>
            <p:sp>
              <p:nvSpPr>
                <p:cNvPr id="19475" name="Line 19"/>
                <p:cNvSpPr>
                  <a:spLocks noChangeShapeType="1"/>
                </p:cNvSpPr>
                <p:nvPr/>
              </p:nvSpPr>
              <p:spPr bwMode="auto">
                <a:xfrm>
                  <a:off x="1225" y="199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9476" name="Freeform 20"/>
                <p:cNvSpPr>
                  <a:spLocks/>
                </p:cNvSpPr>
                <p:nvPr/>
              </p:nvSpPr>
              <p:spPr bwMode="auto">
                <a:xfrm>
                  <a:off x="1237" y="1790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9477" name="Freeform 21"/>
                <p:cNvSpPr>
                  <a:spLocks/>
                </p:cNvSpPr>
                <p:nvPr/>
              </p:nvSpPr>
              <p:spPr bwMode="auto">
                <a:xfrm>
                  <a:off x="1335" y="179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</p:grpSp>
        <p:grpSp>
          <p:nvGrpSpPr>
            <p:cNvPr id="19497" name="Group 41"/>
            <p:cNvGrpSpPr>
              <a:grpSpLocks/>
            </p:cNvGrpSpPr>
            <p:nvPr/>
          </p:nvGrpSpPr>
          <p:grpSpPr bwMode="auto">
            <a:xfrm>
              <a:off x="1553" y="1790"/>
              <a:ext cx="906" cy="209"/>
              <a:chOff x="1553" y="1790"/>
              <a:chExt cx="906" cy="209"/>
            </a:xfrm>
          </p:grpSpPr>
          <p:grpSp>
            <p:nvGrpSpPr>
              <p:cNvPr id="19483" name="Group 27"/>
              <p:cNvGrpSpPr>
                <a:grpSpLocks/>
              </p:cNvGrpSpPr>
              <p:nvPr/>
            </p:nvGrpSpPr>
            <p:grpSpPr bwMode="auto">
              <a:xfrm>
                <a:off x="1553" y="1790"/>
                <a:ext cx="177" cy="209"/>
                <a:chOff x="1553" y="1790"/>
                <a:chExt cx="177" cy="209"/>
              </a:xfrm>
            </p:grpSpPr>
            <p:sp>
              <p:nvSpPr>
                <p:cNvPr id="19480" name="Line 24"/>
                <p:cNvSpPr>
                  <a:spLocks noChangeShapeType="1"/>
                </p:cNvSpPr>
                <p:nvPr/>
              </p:nvSpPr>
              <p:spPr bwMode="auto">
                <a:xfrm>
                  <a:off x="1553" y="1999"/>
                  <a:ext cx="177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9481" name="Freeform 25"/>
                <p:cNvSpPr>
                  <a:spLocks/>
                </p:cNvSpPr>
                <p:nvPr/>
              </p:nvSpPr>
              <p:spPr bwMode="auto">
                <a:xfrm>
                  <a:off x="1565" y="1790"/>
                  <a:ext cx="58" cy="194"/>
                </a:xfrm>
                <a:custGeom>
                  <a:avLst/>
                  <a:gdLst>
                    <a:gd name="T0" fmla="*/ 57 w 58"/>
                    <a:gd name="T1" fmla="*/ 0 h 194"/>
                    <a:gd name="T2" fmla="*/ 57 w 58"/>
                    <a:gd name="T3" fmla="*/ 193 h 194"/>
                    <a:gd name="T4" fmla="*/ 0 w 58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57" y="0"/>
                      </a:moveTo>
                      <a:lnTo>
                        <a:pt x="57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9482" name="Freeform 26"/>
                <p:cNvSpPr>
                  <a:spLocks/>
                </p:cNvSpPr>
                <p:nvPr/>
              </p:nvSpPr>
              <p:spPr bwMode="auto">
                <a:xfrm>
                  <a:off x="1664" y="179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19496" name="Group 40"/>
              <p:cNvGrpSpPr>
                <a:grpSpLocks/>
              </p:cNvGrpSpPr>
              <p:nvPr/>
            </p:nvGrpSpPr>
            <p:grpSpPr bwMode="auto">
              <a:xfrm>
                <a:off x="1892" y="1790"/>
                <a:ext cx="567" cy="209"/>
                <a:chOff x="1892" y="1790"/>
                <a:chExt cx="567" cy="209"/>
              </a:xfrm>
            </p:grpSpPr>
            <p:grpSp>
              <p:nvGrpSpPr>
                <p:cNvPr id="19487" name="Group 31"/>
                <p:cNvGrpSpPr>
                  <a:grpSpLocks/>
                </p:cNvGrpSpPr>
                <p:nvPr/>
              </p:nvGrpSpPr>
              <p:grpSpPr bwMode="auto">
                <a:xfrm>
                  <a:off x="1892" y="1790"/>
                  <a:ext cx="178" cy="209"/>
                  <a:chOff x="1892" y="1790"/>
                  <a:chExt cx="178" cy="209"/>
                </a:xfrm>
              </p:grpSpPr>
              <p:sp>
                <p:nvSpPr>
                  <p:cNvPr id="19484" name="Line 28"/>
                  <p:cNvSpPr>
                    <a:spLocks noChangeShapeType="1"/>
                  </p:cNvSpPr>
                  <p:nvPr/>
                </p:nvSpPr>
                <p:spPr bwMode="auto">
                  <a:xfrm>
                    <a:off x="1892" y="1999"/>
                    <a:ext cx="178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19485" name="Freeform 29"/>
                  <p:cNvSpPr>
                    <a:spLocks/>
                  </p:cNvSpPr>
                  <p:nvPr/>
                </p:nvSpPr>
                <p:spPr bwMode="auto">
                  <a:xfrm>
                    <a:off x="1904" y="1790"/>
                    <a:ext cx="59" cy="194"/>
                  </a:xfrm>
                  <a:custGeom>
                    <a:avLst/>
                    <a:gdLst>
                      <a:gd name="T0" fmla="*/ 58 w 59"/>
                      <a:gd name="T1" fmla="*/ 0 h 194"/>
                      <a:gd name="T2" fmla="*/ 58 w 59"/>
                      <a:gd name="T3" fmla="*/ 193 h 194"/>
                      <a:gd name="T4" fmla="*/ 0 w 59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58" y="0"/>
                        </a:moveTo>
                        <a:lnTo>
                          <a:pt x="58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19486" name="Freeform 30"/>
                  <p:cNvSpPr>
                    <a:spLocks/>
                  </p:cNvSpPr>
                  <p:nvPr/>
                </p:nvSpPr>
                <p:spPr bwMode="auto">
                  <a:xfrm>
                    <a:off x="2002" y="1790"/>
                    <a:ext cx="58" cy="194"/>
                  </a:xfrm>
                  <a:custGeom>
                    <a:avLst/>
                    <a:gdLst>
                      <a:gd name="T0" fmla="*/ 0 w 58"/>
                      <a:gd name="T1" fmla="*/ 193 h 194"/>
                      <a:gd name="T2" fmla="*/ 0 w 58"/>
                      <a:gd name="T3" fmla="*/ 0 h 194"/>
                      <a:gd name="T4" fmla="*/ 57 w 58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8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7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  <p:grpSp>
              <p:nvGrpSpPr>
                <p:cNvPr id="19491" name="Group 35"/>
                <p:cNvGrpSpPr>
                  <a:grpSpLocks/>
                </p:cNvGrpSpPr>
                <p:nvPr/>
              </p:nvGrpSpPr>
              <p:grpSpPr bwMode="auto">
                <a:xfrm>
                  <a:off x="2086" y="1790"/>
                  <a:ext cx="177" cy="209"/>
                  <a:chOff x="2086" y="1790"/>
                  <a:chExt cx="177" cy="209"/>
                </a:xfrm>
              </p:grpSpPr>
              <p:sp>
                <p:nvSpPr>
                  <p:cNvPr id="19488" name="Line 32"/>
                  <p:cNvSpPr>
                    <a:spLocks noChangeShapeType="1"/>
                  </p:cNvSpPr>
                  <p:nvPr/>
                </p:nvSpPr>
                <p:spPr bwMode="auto">
                  <a:xfrm>
                    <a:off x="2086" y="1999"/>
                    <a:ext cx="177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19489" name="Freeform 33"/>
                  <p:cNvSpPr>
                    <a:spLocks/>
                  </p:cNvSpPr>
                  <p:nvPr/>
                </p:nvSpPr>
                <p:spPr bwMode="auto">
                  <a:xfrm>
                    <a:off x="2098" y="1790"/>
                    <a:ext cx="58" cy="194"/>
                  </a:xfrm>
                  <a:custGeom>
                    <a:avLst/>
                    <a:gdLst>
                      <a:gd name="T0" fmla="*/ 57 w 58"/>
                      <a:gd name="T1" fmla="*/ 0 h 194"/>
                      <a:gd name="T2" fmla="*/ 57 w 58"/>
                      <a:gd name="T3" fmla="*/ 193 h 194"/>
                      <a:gd name="T4" fmla="*/ 0 w 58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8" h="194">
                        <a:moveTo>
                          <a:pt x="57" y="0"/>
                        </a:moveTo>
                        <a:lnTo>
                          <a:pt x="57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19490" name="Freeform 34"/>
                  <p:cNvSpPr>
                    <a:spLocks/>
                  </p:cNvSpPr>
                  <p:nvPr/>
                </p:nvSpPr>
                <p:spPr bwMode="auto">
                  <a:xfrm>
                    <a:off x="2197" y="1790"/>
                    <a:ext cx="59" cy="194"/>
                  </a:xfrm>
                  <a:custGeom>
                    <a:avLst/>
                    <a:gdLst>
                      <a:gd name="T0" fmla="*/ 0 w 59"/>
                      <a:gd name="T1" fmla="*/ 193 h 194"/>
                      <a:gd name="T2" fmla="*/ 0 w 59"/>
                      <a:gd name="T3" fmla="*/ 0 h 194"/>
                      <a:gd name="T4" fmla="*/ 58 w 59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8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  <p:grpSp>
              <p:nvGrpSpPr>
                <p:cNvPr id="19495" name="Group 39"/>
                <p:cNvGrpSpPr>
                  <a:grpSpLocks/>
                </p:cNvGrpSpPr>
                <p:nvPr/>
              </p:nvGrpSpPr>
              <p:grpSpPr bwMode="auto">
                <a:xfrm>
                  <a:off x="2281" y="1790"/>
                  <a:ext cx="178" cy="209"/>
                  <a:chOff x="2281" y="1790"/>
                  <a:chExt cx="178" cy="209"/>
                </a:xfrm>
              </p:grpSpPr>
              <p:sp>
                <p:nvSpPr>
                  <p:cNvPr id="19492" name="Line 36"/>
                  <p:cNvSpPr>
                    <a:spLocks noChangeShapeType="1"/>
                  </p:cNvSpPr>
                  <p:nvPr/>
                </p:nvSpPr>
                <p:spPr bwMode="auto">
                  <a:xfrm>
                    <a:off x="2281" y="1999"/>
                    <a:ext cx="178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19493" name="Freeform 37"/>
                  <p:cNvSpPr>
                    <a:spLocks/>
                  </p:cNvSpPr>
                  <p:nvPr/>
                </p:nvSpPr>
                <p:spPr bwMode="auto">
                  <a:xfrm>
                    <a:off x="2293" y="1790"/>
                    <a:ext cx="59" cy="194"/>
                  </a:xfrm>
                  <a:custGeom>
                    <a:avLst/>
                    <a:gdLst>
                      <a:gd name="T0" fmla="*/ 58 w 59"/>
                      <a:gd name="T1" fmla="*/ 0 h 194"/>
                      <a:gd name="T2" fmla="*/ 58 w 59"/>
                      <a:gd name="T3" fmla="*/ 193 h 194"/>
                      <a:gd name="T4" fmla="*/ 0 w 59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58" y="0"/>
                        </a:moveTo>
                        <a:lnTo>
                          <a:pt x="58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19494" name="Freeform 38"/>
                  <p:cNvSpPr>
                    <a:spLocks/>
                  </p:cNvSpPr>
                  <p:nvPr/>
                </p:nvSpPr>
                <p:spPr bwMode="auto">
                  <a:xfrm>
                    <a:off x="2391" y="1790"/>
                    <a:ext cx="59" cy="194"/>
                  </a:xfrm>
                  <a:custGeom>
                    <a:avLst/>
                    <a:gdLst>
                      <a:gd name="T0" fmla="*/ 0 w 59"/>
                      <a:gd name="T1" fmla="*/ 193 h 194"/>
                      <a:gd name="T2" fmla="*/ 0 w 59"/>
                      <a:gd name="T3" fmla="*/ 0 h 194"/>
                      <a:gd name="T4" fmla="*/ 58 w 59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8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</p:grpSp>
        </p:grpSp>
        <p:grpSp>
          <p:nvGrpSpPr>
            <p:cNvPr id="19510" name="Group 54"/>
            <p:cNvGrpSpPr>
              <a:grpSpLocks/>
            </p:cNvGrpSpPr>
            <p:nvPr/>
          </p:nvGrpSpPr>
          <p:grpSpPr bwMode="auto">
            <a:xfrm>
              <a:off x="2549" y="1790"/>
              <a:ext cx="567" cy="209"/>
              <a:chOff x="2549" y="1790"/>
              <a:chExt cx="567" cy="209"/>
            </a:xfrm>
          </p:grpSpPr>
          <p:grpSp>
            <p:nvGrpSpPr>
              <p:cNvPr id="19501" name="Group 45"/>
              <p:cNvGrpSpPr>
                <a:grpSpLocks/>
              </p:cNvGrpSpPr>
              <p:nvPr/>
            </p:nvGrpSpPr>
            <p:grpSpPr bwMode="auto">
              <a:xfrm>
                <a:off x="2549" y="1790"/>
                <a:ext cx="178" cy="209"/>
                <a:chOff x="2549" y="1790"/>
                <a:chExt cx="178" cy="209"/>
              </a:xfrm>
            </p:grpSpPr>
            <p:sp>
              <p:nvSpPr>
                <p:cNvPr id="19498" name="Line 42"/>
                <p:cNvSpPr>
                  <a:spLocks noChangeShapeType="1"/>
                </p:cNvSpPr>
                <p:nvPr/>
              </p:nvSpPr>
              <p:spPr bwMode="auto">
                <a:xfrm>
                  <a:off x="2549" y="199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9499" name="Freeform 43"/>
                <p:cNvSpPr>
                  <a:spLocks/>
                </p:cNvSpPr>
                <p:nvPr/>
              </p:nvSpPr>
              <p:spPr bwMode="auto">
                <a:xfrm>
                  <a:off x="2562" y="1790"/>
                  <a:ext cx="58" cy="194"/>
                </a:xfrm>
                <a:custGeom>
                  <a:avLst/>
                  <a:gdLst>
                    <a:gd name="T0" fmla="*/ 57 w 58"/>
                    <a:gd name="T1" fmla="*/ 0 h 194"/>
                    <a:gd name="T2" fmla="*/ 57 w 58"/>
                    <a:gd name="T3" fmla="*/ 193 h 194"/>
                    <a:gd name="T4" fmla="*/ 0 w 58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57" y="0"/>
                      </a:moveTo>
                      <a:lnTo>
                        <a:pt x="57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9500" name="Freeform 44"/>
                <p:cNvSpPr>
                  <a:spLocks/>
                </p:cNvSpPr>
                <p:nvPr/>
              </p:nvSpPr>
              <p:spPr bwMode="auto">
                <a:xfrm>
                  <a:off x="2660" y="179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19505" name="Group 49"/>
              <p:cNvGrpSpPr>
                <a:grpSpLocks/>
              </p:cNvGrpSpPr>
              <p:nvPr/>
            </p:nvGrpSpPr>
            <p:grpSpPr bwMode="auto">
              <a:xfrm>
                <a:off x="2744" y="1790"/>
                <a:ext cx="178" cy="209"/>
                <a:chOff x="2744" y="1790"/>
                <a:chExt cx="178" cy="209"/>
              </a:xfrm>
            </p:grpSpPr>
            <p:sp>
              <p:nvSpPr>
                <p:cNvPr id="19502" name="Line 46"/>
                <p:cNvSpPr>
                  <a:spLocks noChangeShapeType="1"/>
                </p:cNvSpPr>
                <p:nvPr/>
              </p:nvSpPr>
              <p:spPr bwMode="auto">
                <a:xfrm>
                  <a:off x="2744" y="199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9503" name="Freeform 47"/>
                <p:cNvSpPr>
                  <a:spLocks/>
                </p:cNvSpPr>
                <p:nvPr/>
              </p:nvSpPr>
              <p:spPr bwMode="auto">
                <a:xfrm>
                  <a:off x="2756" y="1790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9504" name="Freeform 48"/>
                <p:cNvSpPr>
                  <a:spLocks/>
                </p:cNvSpPr>
                <p:nvPr/>
              </p:nvSpPr>
              <p:spPr bwMode="auto">
                <a:xfrm>
                  <a:off x="2855" y="1790"/>
                  <a:ext cx="58" cy="194"/>
                </a:xfrm>
                <a:custGeom>
                  <a:avLst/>
                  <a:gdLst>
                    <a:gd name="T0" fmla="*/ 0 w 58"/>
                    <a:gd name="T1" fmla="*/ 193 h 194"/>
                    <a:gd name="T2" fmla="*/ 0 w 58"/>
                    <a:gd name="T3" fmla="*/ 0 h 194"/>
                    <a:gd name="T4" fmla="*/ 57 w 58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7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19509" name="Group 53"/>
              <p:cNvGrpSpPr>
                <a:grpSpLocks/>
              </p:cNvGrpSpPr>
              <p:nvPr/>
            </p:nvGrpSpPr>
            <p:grpSpPr bwMode="auto">
              <a:xfrm>
                <a:off x="2938" y="1790"/>
                <a:ext cx="178" cy="209"/>
                <a:chOff x="2938" y="1790"/>
                <a:chExt cx="178" cy="209"/>
              </a:xfrm>
            </p:grpSpPr>
            <p:sp>
              <p:nvSpPr>
                <p:cNvPr id="19506" name="Line 50"/>
                <p:cNvSpPr>
                  <a:spLocks noChangeShapeType="1"/>
                </p:cNvSpPr>
                <p:nvPr/>
              </p:nvSpPr>
              <p:spPr bwMode="auto">
                <a:xfrm>
                  <a:off x="2938" y="199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9507" name="Freeform 51"/>
                <p:cNvSpPr>
                  <a:spLocks/>
                </p:cNvSpPr>
                <p:nvPr/>
              </p:nvSpPr>
              <p:spPr bwMode="auto">
                <a:xfrm>
                  <a:off x="2950" y="1790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9508" name="Freeform 52"/>
                <p:cNvSpPr>
                  <a:spLocks/>
                </p:cNvSpPr>
                <p:nvPr/>
              </p:nvSpPr>
              <p:spPr bwMode="auto">
                <a:xfrm>
                  <a:off x="3049" y="1790"/>
                  <a:ext cx="58" cy="194"/>
                </a:xfrm>
                <a:custGeom>
                  <a:avLst/>
                  <a:gdLst>
                    <a:gd name="T0" fmla="*/ 0 w 58"/>
                    <a:gd name="T1" fmla="*/ 193 h 194"/>
                    <a:gd name="T2" fmla="*/ 0 w 58"/>
                    <a:gd name="T3" fmla="*/ 0 h 194"/>
                    <a:gd name="T4" fmla="*/ 57 w 58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7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</p:grpSp>
        <p:sp>
          <p:nvSpPr>
            <p:cNvPr id="19511" name="Line 55"/>
            <p:cNvSpPr>
              <a:spLocks noChangeShapeType="1"/>
            </p:cNvSpPr>
            <p:nvPr/>
          </p:nvSpPr>
          <p:spPr bwMode="auto">
            <a:xfrm>
              <a:off x="3133" y="1999"/>
              <a:ext cx="177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19512" name="Line 56"/>
            <p:cNvSpPr>
              <a:spLocks noChangeShapeType="1"/>
            </p:cNvSpPr>
            <p:nvPr/>
          </p:nvSpPr>
          <p:spPr bwMode="auto">
            <a:xfrm>
              <a:off x="3327" y="1999"/>
              <a:ext cx="17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grpSp>
          <p:nvGrpSpPr>
            <p:cNvPr id="19522" name="Group 66"/>
            <p:cNvGrpSpPr>
              <a:grpSpLocks/>
            </p:cNvGrpSpPr>
            <p:nvPr/>
          </p:nvGrpSpPr>
          <p:grpSpPr bwMode="auto">
            <a:xfrm>
              <a:off x="3623" y="1999"/>
              <a:ext cx="1951" cy="0"/>
              <a:chOff x="3623" y="1999"/>
              <a:chExt cx="1951" cy="0"/>
            </a:xfrm>
          </p:grpSpPr>
          <p:sp>
            <p:nvSpPr>
              <p:cNvPr id="19513" name="Line 57"/>
              <p:cNvSpPr>
                <a:spLocks noChangeShapeType="1"/>
              </p:cNvSpPr>
              <p:nvPr/>
            </p:nvSpPr>
            <p:spPr bwMode="auto">
              <a:xfrm>
                <a:off x="3623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9514" name="Line 58"/>
              <p:cNvSpPr>
                <a:spLocks noChangeShapeType="1"/>
              </p:cNvSpPr>
              <p:nvPr/>
            </p:nvSpPr>
            <p:spPr bwMode="auto">
              <a:xfrm>
                <a:off x="3961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9515" name="Line 59"/>
              <p:cNvSpPr>
                <a:spLocks noChangeShapeType="1"/>
              </p:cNvSpPr>
              <p:nvPr/>
            </p:nvSpPr>
            <p:spPr bwMode="auto">
              <a:xfrm>
                <a:off x="4156" y="199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9516" name="Line 60"/>
              <p:cNvSpPr>
                <a:spLocks noChangeShapeType="1"/>
              </p:cNvSpPr>
              <p:nvPr/>
            </p:nvSpPr>
            <p:spPr bwMode="auto">
              <a:xfrm>
                <a:off x="4350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9517" name="Line 61"/>
              <p:cNvSpPr>
                <a:spLocks noChangeShapeType="1"/>
              </p:cNvSpPr>
              <p:nvPr/>
            </p:nvSpPr>
            <p:spPr bwMode="auto">
              <a:xfrm>
                <a:off x="4619" y="199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9518" name="Line 62"/>
              <p:cNvSpPr>
                <a:spLocks noChangeShapeType="1"/>
              </p:cNvSpPr>
              <p:nvPr/>
            </p:nvSpPr>
            <p:spPr bwMode="auto">
              <a:xfrm>
                <a:off x="4813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9519" name="Line 63"/>
              <p:cNvSpPr>
                <a:spLocks noChangeShapeType="1"/>
              </p:cNvSpPr>
              <p:nvPr/>
            </p:nvSpPr>
            <p:spPr bwMode="auto">
              <a:xfrm>
                <a:off x="5008" y="199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9520" name="Line 64"/>
              <p:cNvSpPr>
                <a:spLocks noChangeShapeType="1"/>
              </p:cNvSpPr>
              <p:nvPr/>
            </p:nvSpPr>
            <p:spPr bwMode="auto">
              <a:xfrm>
                <a:off x="5202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19521" name="Line 65"/>
              <p:cNvSpPr>
                <a:spLocks noChangeShapeType="1"/>
              </p:cNvSpPr>
              <p:nvPr/>
            </p:nvSpPr>
            <p:spPr bwMode="auto">
              <a:xfrm>
                <a:off x="5396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19536" name="Group 80"/>
          <p:cNvGrpSpPr>
            <a:grpSpLocks/>
          </p:cNvGrpSpPr>
          <p:nvPr/>
        </p:nvGrpSpPr>
        <p:grpSpPr bwMode="auto">
          <a:xfrm>
            <a:off x="1692276" y="3184529"/>
            <a:ext cx="8240713" cy="461963"/>
            <a:chOff x="106" y="2006"/>
            <a:chExt cx="5191" cy="291"/>
          </a:xfrm>
        </p:grpSpPr>
        <p:grpSp>
          <p:nvGrpSpPr>
            <p:cNvPr id="19527" name="Group 71"/>
            <p:cNvGrpSpPr>
              <a:grpSpLocks/>
            </p:cNvGrpSpPr>
            <p:nvPr/>
          </p:nvGrpSpPr>
          <p:grpSpPr bwMode="auto">
            <a:xfrm>
              <a:off x="106" y="2006"/>
              <a:ext cx="1195" cy="291"/>
              <a:chOff x="106" y="2006"/>
              <a:chExt cx="1195" cy="291"/>
            </a:xfrm>
          </p:grpSpPr>
          <p:sp>
            <p:nvSpPr>
              <p:cNvPr id="19524" name="Rectangle 68"/>
              <p:cNvSpPr>
                <a:spLocks noChangeArrowheads="1"/>
              </p:cNvSpPr>
              <p:nvPr/>
            </p:nvSpPr>
            <p:spPr bwMode="auto">
              <a:xfrm>
                <a:off x="106" y="2006"/>
                <a:ext cx="33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1s</a:t>
                </a:r>
              </a:p>
            </p:txBody>
          </p:sp>
          <p:sp>
            <p:nvSpPr>
              <p:cNvPr id="19525" name="Rectangle 69"/>
              <p:cNvSpPr>
                <a:spLocks noChangeArrowheads="1"/>
              </p:cNvSpPr>
              <p:nvPr/>
            </p:nvSpPr>
            <p:spPr bwMode="auto">
              <a:xfrm>
                <a:off x="442" y="2006"/>
                <a:ext cx="33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2s</a:t>
                </a:r>
              </a:p>
            </p:txBody>
          </p:sp>
          <p:sp>
            <p:nvSpPr>
              <p:cNvPr id="19526" name="Rectangle 70"/>
              <p:cNvSpPr>
                <a:spLocks noChangeArrowheads="1"/>
              </p:cNvSpPr>
              <p:nvPr/>
            </p:nvSpPr>
            <p:spPr bwMode="auto">
              <a:xfrm>
                <a:off x="958" y="2006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2p</a:t>
                </a:r>
              </a:p>
            </p:txBody>
          </p:sp>
        </p:grpSp>
        <p:grpSp>
          <p:nvGrpSpPr>
            <p:cNvPr id="19531" name="Group 75"/>
            <p:cNvGrpSpPr>
              <a:grpSpLocks/>
            </p:cNvGrpSpPr>
            <p:nvPr/>
          </p:nvGrpSpPr>
          <p:grpSpPr bwMode="auto">
            <a:xfrm>
              <a:off x="1498" y="2006"/>
              <a:ext cx="1723" cy="291"/>
              <a:chOff x="1498" y="2006"/>
              <a:chExt cx="1723" cy="291"/>
            </a:xfrm>
          </p:grpSpPr>
          <p:sp>
            <p:nvSpPr>
              <p:cNvPr id="19528" name="Rectangle 72"/>
              <p:cNvSpPr>
                <a:spLocks noChangeArrowheads="1"/>
              </p:cNvSpPr>
              <p:nvPr/>
            </p:nvSpPr>
            <p:spPr bwMode="auto">
              <a:xfrm>
                <a:off x="1498" y="2006"/>
                <a:ext cx="33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3s</a:t>
                </a:r>
              </a:p>
            </p:txBody>
          </p:sp>
          <p:sp>
            <p:nvSpPr>
              <p:cNvPr id="19529" name="Rectangle 73"/>
              <p:cNvSpPr>
                <a:spLocks noChangeArrowheads="1"/>
              </p:cNvSpPr>
              <p:nvPr/>
            </p:nvSpPr>
            <p:spPr bwMode="auto">
              <a:xfrm>
                <a:off x="2014" y="2006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3p</a:t>
                </a:r>
              </a:p>
            </p:txBody>
          </p:sp>
          <p:sp>
            <p:nvSpPr>
              <p:cNvPr id="19530" name="Rectangle 74"/>
              <p:cNvSpPr>
                <a:spLocks noChangeArrowheads="1"/>
              </p:cNvSpPr>
              <p:nvPr/>
            </p:nvSpPr>
            <p:spPr bwMode="auto">
              <a:xfrm>
                <a:off x="2878" y="2006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3d</a:t>
                </a:r>
              </a:p>
            </p:txBody>
          </p:sp>
        </p:grpSp>
        <p:grpSp>
          <p:nvGrpSpPr>
            <p:cNvPr id="19535" name="Group 79"/>
            <p:cNvGrpSpPr>
              <a:grpSpLocks/>
            </p:cNvGrpSpPr>
            <p:nvPr/>
          </p:nvGrpSpPr>
          <p:grpSpPr bwMode="auto">
            <a:xfrm>
              <a:off x="3574" y="2006"/>
              <a:ext cx="1723" cy="291"/>
              <a:chOff x="3574" y="2006"/>
              <a:chExt cx="1723" cy="291"/>
            </a:xfrm>
          </p:grpSpPr>
          <p:sp>
            <p:nvSpPr>
              <p:cNvPr id="19532" name="Rectangle 76"/>
              <p:cNvSpPr>
                <a:spLocks noChangeArrowheads="1"/>
              </p:cNvSpPr>
              <p:nvPr/>
            </p:nvSpPr>
            <p:spPr bwMode="auto">
              <a:xfrm>
                <a:off x="3574" y="2006"/>
                <a:ext cx="33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4s</a:t>
                </a:r>
              </a:p>
            </p:txBody>
          </p:sp>
          <p:sp>
            <p:nvSpPr>
              <p:cNvPr id="19533" name="Rectangle 77"/>
              <p:cNvSpPr>
                <a:spLocks noChangeArrowheads="1"/>
              </p:cNvSpPr>
              <p:nvPr/>
            </p:nvSpPr>
            <p:spPr bwMode="auto">
              <a:xfrm>
                <a:off x="4090" y="2006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4p</a:t>
                </a:r>
              </a:p>
            </p:txBody>
          </p:sp>
          <p:sp>
            <p:nvSpPr>
              <p:cNvPr id="19534" name="Rectangle 78"/>
              <p:cNvSpPr>
                <a:spLocks noChangeArrowheads="1"/>
              </p:cNvSpPr>
              <p:nvPr/>
            </p:nvSpPr>
            <p:spPr bwMode="auto">
              <a:xfrm>
                <a:off x="4954" y="2006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4d</a:t>
                </a:r>
              </a:p>
            </p:txBody>
          </p:sp>
        </p:grpSp>
      </p:grpSp>
      <p:sp>
        <p:nvSpPr>
          <p:cNvPr id="19547" name="Rectangle 91"/>
          <p:cNvSpPr>
            <a:spLocks noChangeArrowheads="1"/>
          </p:cNvSpPr>
          <p:nvPr/>
        </p:nvSpPr>
        <p:spPr bwMode="auto">
          <a:xfrm>
            <a:off x="3479801" y="1804988"/>
            <a:ext cx="5256247" cy="585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3200">
                <a:solidFill>
                  <a:srgbClr val="FFFFFF"/>
                </a:solidFill>
              </a:rPr>
              <a:t>Fe</a:t>
            </a:r>
            <a:r>
              <a:rPr lang="en-US" altLang="tr-TR" sz="3200" b="1" baseline="30000">
                <a:solidFill>
                  <a:srgbClr val="FFFFFF"/>
                </a:solidFill>
              </a:rPr>
              <a:t>2+</a:t>
            </a:r>
            <a:r>
              <a:rPr lang="en-US" altLang="tr-TR" sz="3200">
                <a:solidFill>
                  <a:srgbClr val="FFFFFF"/>
                </a:solidFill>
              </a:rPr>
              <a:t> 	1s</a:t>
            </a:r>
            <a:r>
              <a:rPr lang="en-US" altLang="tr-TR" sz="3200" b="1" baseline="30000">
                <a:solidFill>
                  <a:srgbClr val="FFFFFF"/>
                </a:solidFill>
              </a:rPr>
              <a:t>2</a:t>
            </a:r>
            <a:r>
              <a:rPr lang="en-US" altLang="tr-TR" sz="3200">
                <a:solidFill>
                  <a:srgbClr val="FFFFFF"/>
                </a:solidFill>
              </a:rPr>
              <a:t> 2s</a:t>
            </a:r>
            <a:r>
              <a:rPr lang="en-US" altLang="tr-TR" sz="3200" b="1" baseline="30000">
                <a:solidFill>
                  <a:srgbClr val="FFFFFF"/>
                </a:solidFill>
              </a:rPr>
              <a:t>2</a:t>
            </a:r>
            <a:r>
              <a:rPr lang="en-US" altLang="tr-TR" sz="3200">
                <a:solidFill>
                  <a:srgbClr val="FFFFFF"/>
                </a:solidFill>
              </a:rPr>
              <a:t> 2p</a:t>
            </a:r>
            <a:r>
              <a:rPr lang="en-US" altLang="tr-TR" sz="3200" b="1" baseline="30000">
                <a:solidFill>
                  <a:srgbClr val="FFFFFF"/>
                </a:solidFill>
              </a:rPr>
              <a:t>6</a:t>
            </a:r>
            <a:r>
              <a:rPr lang="en-US" altLang="tr-TR" sz="3200">
                <a:solidFill>
                  <a:srgbClr val="FFFFFF"/>
                </a:solidFill>
              </a:rPr>
              <a:t> 3s</a:t>
            </a:r>
            <a:r>
              <a:rPr lang="en-US" altLang="tr-TR" sz="3200" b="1" baseline="30000">
                <a:solidFill>
                  <a:srgbClr val="FFFFFF"/>
                </a:solidFill>
              </a:rPr>
              <a:t>2</a:t>
            </a:r>
            <a:r>
              <a:rPr lang="en-US" altLang="tr-TR" sz="3200">
                <a:solidFill>
                  <a:srgbClr val="FFFFFF"/>
                </a:solidFill>
              </a:rPr>
              <a:t> 3p</a:t>
            </a:r>
            <a:r>
              <a:rPr lang="en-US" altLang="tr-TR" sz="3200" b="1" baseline="30000">
                <a:solidFill>
                  <a:srgbClr val="FFFFFF"/>
                </a:solidFill>
              </a:rPr>
              <a:t>6</a:t>
            </a:r>
            <a:r>
              <a:rPr lang="en-US" altLang="tr-TR" sz="3200">
                <a:solidFill>
                  <a:srgbClr val="FFFFFF"/>
                </a:solidFill>
              </a:rPr>
              <a:t> 3d</a:t>
            </a:r>
            <a:r>
              <a:rPr lang="en-US" altLang="tr-TR" sz="3200" b="1" baseline="30000">
                <a:solidFill>
                  <a:srgbClr val="FFFFFF"/>
                </a:solidFill>
              </a:rPr>
              <a:t>6</a:t>
            </a:r>
          </a:p>
        </p:txBody>
      </p:sp>
      <p:grpSp>
        <p:nvGrpSpPr>
          <p:cNvPr id="19554" name="Group 98"/>
          <p:cNvGrpSpPr>
            <a:grpSpLocks/>
          </p:cNvGrpSpPr>
          <p:nvPr/>
        </p:nvGrpSpPr>
        <p:grpSpPr bwMode="auto">
          <a:xfrm>
            <a:off x="4543425" y="3600452"/>
            <a:ext cx="1933575" cy="1530351"/>
            <a:chOff x="1902" y="2268"/>
            <a:chExt cx="1218" cy="964"/>
          </a:xfrm>
        </p:grpSpPr>
        <p:sp>
          <p:nvSpPr>
            <p:cNvPr id="19540" name="Rectangle 84"/>
            <p:cNvSpPr>
              <a:spLocks noChangeArrowheads="1"/>
            </p:cNvSpPr>
            <p:nvPr/>
          </p:nvSpPr>
          <p:spPr bwMode="auto">
            <a:xfrm>
              <a:off x="1902" y="2522"/>
              <a:ext cx="1107" cy="7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r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altLang="tr-TR" sz="2800" dirty="0">
                <a:solidFill>
                  <a:srgbClr val="FFFF00"/>
                </a:solidFill>
                <a:latin typeface="Comic Sans MS" panose="030F0702030302020204" pitchFamily="66" charset="0"/>
              </a:endParaRPr>
            </a:p>
            <a:p>
              <a:pPr algn="r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tr-TR" altLang="tr-TR" sz="2800" dirty="0" err="1">
                  <a:solidFill>
                    <a:srgbClr val="FFFF00"/>
                  </a:solidFill>
                  <a:latin typeface="Comic Sans MS" panose="030F0702030302020204" pitchFamily="66" charset="0"/>
                </a:rPr>
                <a:t>matched</a:t>
              </a:r>
              <a:endParaRPr lang="tr-TR" altLang="tr-TR" sz="2800" dirty="0">
                <a:solidFill>
                  <a:srgbClr val="FFFF00"/>
                </a:solidFill>
                <a:latin typeface="Comic Sans MS" panose="030F0702030302020204" pitchFamily="66" charset="0"/>
              </a:endParaRPr>
            </a:p>
            <a:p>
              <a:pPr algn="r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tr-TR" altLang="tr-TR" sz="2800" dirty="0" err="1">
                  <a:solidFill>
                    <a:srgbClr val="FFFF00"/>
                  </a:solidFill>
                  <a:latin typeface="Comic Sans MS" panose="030F0702030302020204" pitchFamily="66" charset="0"/>
                </a:rPr>
                <a:t>electrons</a:t>
              </a:r>
              <a:endParaRPr lang="en-US" altLang="tr-TR" sz="2800" dirty="0">
                <a:solidFill>
                  <a:srgbClr val="FFFF00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552" name="AutoShape 96"/>
            <p:cNvSpPr>
              <a:spLocks/>
            </p:cNvSpPr>
            <p:nvPr/>
          </p:nvSpPr>
          <p:spPr bwMode="auto">
            <a:xfrm rot="5400000">
              <a:off x="2694" y="2118"/>
              <a:ext cx="276" cy="576"/>
            </a:xfrm>
            <a:prstGeom prst="rightBrace">
              <a:avLst>
                <a:gd name="adj1" fmla="val 17391"/>
                <a:gd name="adj2" fmla="val 50000"/>
              </a:avLst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</p:grpSp>
      <p:grpSp>
        <p:nvGrpSpPr>
          <p:cNvPr id="19555" name="Group 99"/>
          <p:cNvGrpSpPr>
            <a:grpSpLocks/>
          </p:cNvGrpSpPr>
          <p:nvPr/>
        </p:nvGrpSpPr>
        <p:grpSpPr bwMode="auto">
          <a:xfrm>
            <a:off x="6553200" y="3600452"/>
            <a:ext cx="2171700" cy="1530351"/>
            <a:chOff x="3168" y="2268"/>
            <a:chExt cx="1368" cy="964"/>
          </a:xfrm>
        </p:grpSpPr>
        <p:sp>
          <p:nvSpPr>
            <p:cNvPr id="19545" name="Rectangle 89"/>
            <p:cNvSpPr>
              <a:spLocks noChangeArrowheads="1"/>
            </p:cNvSpPr>
            <p:nvPr/>
          </p:nvSpPr>
          <p:spPr bwMode="auto">
            <a:xfrm>
              <a:off x="3234" y="2522"/>
              <a:ext cx="1261" cy="7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ctr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2800" dirty="0">
                  <a:solidFill>
                    <a:srgbClr val="FFFF00"/>
                  </a:solidFill>
                  <a:latin typeface="Comic Sans MS" panose="030F0702030302020204" pitchFamily="66" charset="0"/>
                </a:rPr>
                <a:t>Six ligands</a:t>
              </a:r>
            </a:p>
            <a:p>
              <a:pPr algn="ctr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2800" dirty="0">
                  <a:solidFill>
                    <a:srgbClr val="FFFF00"/>
                  </a:solidFill>
                  <a:latin typeface="Comic Sans MS" panose="030F0702030302020204" pitchFamily="66" charset="0"/>
                </a:rPr>
                <a:t>will settle</a:t>
              </a:r>
            </a:p>
            <a:p>
              <a:pPr algn="ctr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2800" dirty="0">
                  <a:solidFill>
                    <a:srgbClr val="FFFF00"/>
                  </a:solidFill>
                  <a:latin typeface="Comic Sans MS" panose="030F0702030302020204" pitchFamily="66" charset="0"/>
                </a:rPr>
                <a:t>orbitals</a:t>
              </a:r>
              <a:r>
                <a:rPr lang="tr-TR" altLang="tr-TR" sz="2800" dirty="0" err="1" smtClean="0">
                  <a:solidFill>
                    <a:srgbClr val="FFFF00"/>
                  </a:solidFill>
                  <a:latin typeface="Comic Sans MS" panose="030F0702030302020204" pitchFamily="66" charset="0"/>
                </a:rPr>
                <a:t>ler</a:t>
              </a:r>
              <a:endParaRPr lang="en-US" altLang="tr-TR" sz="2800" dirty="0">
                <a:solidFill>
                  <a:srgbClr val="FFFF00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553" name="AutoShape 97"/>
            <p:cNvSpPr>
              <a:spLocks/>
            </p:cNvSpPr>
            <p:nvPr/>
          </p:nvSpPr>
          <p:spPr bwMode="auto">
            <a:xfrm rot="5400000">
              <a:off x="3714" y="1722"/>
              <a:ext cx="276" cy="1368"/>
            </a:xfrm>
            <a:prstGeom prst="rightBrace">
              <a:avLst>
                <a:gd name="adj1" fmla="val 41304"/>
                <a:gd name="adj2" fmla="val 50000"/>
              </a:avLst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66331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5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55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FF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95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55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FF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tr-TR" sz="3200"/>
              <a:t>[Fe(CN)</a:t>
            </a:r>
            <a:r>
              <a:rPr lang="en-US" altLang="tr-TR" sz="3200" b="1" baseline="-25000"/>
              <a:t>6</a:t>
            </a:r>
            <a:r>
              <a:rPr lang="en-US" altLang="tr-TR" sz="3200"/>
              <a:t>]</a:t>
            </a:r>
            <a:r>
              <a:rPr lang="en-US" altLang="tr-TR" sz="3200" b="1" baseline="30000"/>
              <a:t>4</a:t>
            </a:r>
            <a:r>
              <a:rPr lang="en-US" altLang="tr-TR" sz="1800" b="1"/>
              <a:t>¯</a:t>
            </a: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1524000" y="4772025"/>
            <a:ext cx="7208705" cy="1471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tr-TR" sz="2800" dirty="0">
                <a:solidFill>
                  <a:srgbClr val="FFFFFF"/>
                </a:solidFill>
                <a:latin typeface="Comic Sans MS" panose="030F0702030302020204" pitchFamily="66" charset="0"/>
              </a:rPr>
              <a:t>Cyanide ions make </a:t>
            </a:r>
            <a:r>
              <a:rPr lang="en-US" altLang="tr-TR" sz="28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sp</a:t>
            </a:r>
            <a:r>
              <a:rPr lang="en-US" altLang="tr-TR" sz="28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n-US" altLang="tr-TR" sz="2800" dirty="0">
                <a:solidFill>
                  <a:srgbClr val="FFFFFF"/>
                </a:solidFill>
                <a:latin typeface="Comic Sans MS" panose="030F0702030302020204" pitchFamily="66" charset="0"/>
              </a:rPr>
              <a:t>hybridization.</a:t>
            </a:r>
          </a:p>
          <a:p>
            <a:pPr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tr-TR" sz="2800" dirty="0">
                <a:solidFill>
                  <a:srgbClr val="FFFFFF"/>
                </a:solidFill>
                <a:latin typeface="Comic Sans MS" panose="030F0702030302020204" pitchFamily="66" charset="0"/>
              </a:rPr>
              <a:t>Unmatched on carbon atom</a:t>
            </a:r>
          </a:p>
          <a:p>
            <a:pPr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tr-TR" sz="2800" dirty="0">
                <a:solidFill>
                  <a:srgbClr val="FFFFFF"/>
                </a:solidFill>
                <a:latin typeface="Comic Sans MS" panose="030F0702030302020204" pitchFamily="66" charset="0"/>
              </a:rPr>
              <a:t>electron pair is given to the iron atom and</a:t>
            </a:r>
          </a:p>
          <a:p>
            <a:pPr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tr-TR" sz="2800" dirty="0">
                <a:solidFill>
                  <a:srgbClr val="FFFFFF"/>
                </a:solidFill>
                <a:latin typeface="Comic Sans MS" panose="030F0702030302020204" pitchFamily="66" charset="0"/>
              </a:rPr>
              <a:t>iron-carbon sigma bond is formed.</a:t>
            </a:r>
            <a:endParaRPr lang="en-US" altLang="tr-TR" sz="2800" dirty="0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grpSp>
        <p:nvGrpSpPr>
          <p:cNvPr id="23695" name="Group 143"/>
          <p:cNvGrpSpPr>
            <a:grpSpLocks/>
          </p:cNvGrpSpPr>
          <p:nvPr/>
        </p:nvGrpSpPr>
        <p:grpSpPr bwMode="auto">
          <a:xfrm>
            <a:off x="1781176" y="2841625"/>
            <a:ext cx="4689475" cy="331788"/>
            <a:chOff x="162" y="1790"/>
            <a:chExt cx="2954" cy="209"/>
          </a:xfrm>
        </p:grpSpPr>
        <p:grpSp>
          <p:nvGrpSpPr>
            <p:cNvPr id="23559" name="Group 7"/>
            <p:cNvGrpSpPr>
              <a:grpSpLocks/>
            </p:cNvGrpSpPr>
            <p:nvPr/>
          </p:nvGrpSpPr>
          <p:grpSpPr bwMode="auto">
            <a:xfrm>
              <a:off x="162" y="1790"/>
              <a:ext cx="178" cy="209"/>
              <a:chOff x="162" y="1790"/>
              <a:chExt cx="178" cy="209"/>
            </a:xfrm>
          </p:grpSpPr>
          <p:sp>
            <p:nvSpPr>
              <p:cNvPr id="23556" name="Line 4"/>
              <p:cNvSpPr>
                <a:spLocks noChangeShapeType="1"/>
              </p:cNvSpPr>
              <p:nvPr/>
            </p:nvSpPr>
            <p:spPr bwMode="auto">
              <a:xfrm>
                <a:off x="162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3557" name="Freeform 5"/>
              <p:cNvSpPr>
                <a:spLocks/>
              </p:cNvSpPr>
              <p:nvPr/>
            </p:nvSpPr>
            <p:spPr bwMode="auto">
              <a:xfrm>
                <a:off x="174" y="1790"/>
                <a:ext cx="59" cy="194"/>
              </a:xfrm>
              <a:custGeom>
                <a:avLst/>
                <a:gdLst>
                  <a:gd name="T0" fmla="*/ 58 w 59"/>
                  <a:gd name="T1" fmla="*/ 0 h 194"/>
                  <a:gd name="T2" fmla="*/ 58 w 59"/>
                  <a:gd name="T3" fmla="*/ 193 h 194"/>
                  <a:gd name="T4" fmla="*/ 0 w 59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58" y="0"/>
                    </a:moveTo>
                    <a:lnTo>
                      <a:pt x="58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3558" name="Freeform 6"/>
              <p:cNvSpPr>
                <a:spLocks/>
              </p:cNvSpPr>
              <p:nvPr/>
            </p:nvSpPr>
            <p:spPr bwMode="auto">
              <a:xfrm>
                <a:off x="272" y="1790"/>
                <a:ext cx="59" cy="194"/>
              </a:xfrm>
              <a:custGeom>
                <a:avLst/>
                <a:gdLst>
                  <a:gd name="T0" fmla="*/ 0 w 59"/>
                  <a:gd name="T1" fmla="*/ 193 h 194"/>
                  <a:gd name="T2" fmla="*/ 0 w 59"/>
                  <a:gd name="T3" fmla="*/ 0 h 194"/>
                  <a:gd name="T4" fmla="*/ 58 w 59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8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23563" name="Group 11"/>
            <p:cNvGrpSpPr>
              <a:grpSpLocks/>
            </p:cNvGrpSpPr>
            <p:nvPr/>
          </p:nvGrpSpPr>
          <p:grpSpPr bwMode="auto">
            <a:xfrm>
              <a:off x="498" y="1790"/>
              <a:ext cx="178" cy="209"/>
              <a:chOff x="498" y="1790"/>
              <a:chExt cx="178" cy="209"/>
            </a:xfrm>
          </p:grpSpPr>
          <p:sp>
            <p:nvSpPr>
              <p:cNvPr id="23560" name="Line 8"/>
              <p:cNvSpPr>
                <a:spLocks noChangeShapeType="1"/>
              </p:cNvSpPr>
              <p:nvPr/>
            </p:nvSpPr>
            <p:spPr bwMode="auto">
              <a:xfrm>
                <a:off x="498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3561" name="Freeform 9"/>
              <p:cNvSpPr>
                <a:spLocks/>
              </p:cNvSpPr>
              <p:nvPr/>
            </p:nvSpPr>
            <p:spPr bwMode="auto">
              <a:xfrm>
                <a:off x="510" y="1790"/>
                <a:ext cx="59" cy="194"/>
              </a:xfrm>
              <a:custGeom>
                <a:avLst/>
                <a:gdLst>
                  <a:gd name="T0" fmla="*/ 58 w 59"/>
                  <a:gd name="T1" fmla="*/ 0 h 194"/>
                  <a:gd name="T2" fmla="*/ 58 w 59"/>
                  <a:gd name="T3" fmla="*/ 193 h 194"/>
                  <a:gd name="T4" fmla="*/ 0 w 59"/>
                  <a:gd name="T5" fmla="*/ 14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58" y="0"/>
                    </a:moveTo>
                    <a:lnTo>
                      <a:pt x="58" y="193"/>
                    </a:lnTo>
                    <a:lnTo>
                      <a:pt x="0" y="144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3562" name="Freeform 10"/>
              <p:cNvSpPr>
                <a:spLocks/>
              </p:cNvSpPr>
              <p:nvPr/>
            </p:nvSpPr>
            <p:spPr bwMode="auto">
              <a:xfrm>
                <a:off x="608" y="1790"/>
                <a:ext cx="59" cy="194"/>
              </a:xfrm>
              <a:custGeom>
                <a:avLst/>
                <a:gdLst>
                  <a:gd name="T0" fmla="*/ 0 w 59"/>
                  <a:gd name="T1" fmla="*/ 193 h 194"/>
                  <a:gd name="T2" fmla="*/ 0 w 59"/>
                  <a:gd name="T3" fmla="*/ 0 h 194"/>
                  <a:gd name="T4" fmla="*/ 58 w 59"/>
                  <a:gd name="T5" fmla="*/ 48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9" h="194">
                    <a:moveTo>
                      <a:pt x="0" y="193"/>
                    </a:moveTo>
                    <a:lnTo>
                      <a:pt x="0" y="0"/>
                    </a:lnTo>
                    <a:lnTo>
                      <a:pt x="58" y="48"/>
                    </a:lnTo>
                  </a:path>
                </a:pathLst>
              </a:custGeom>
              <a:noFill/>
              <a:ln w="38100" cap="rnd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23576" name="Group 24"/>
            <p:cNvGrpSpPr>
              <a:grpSpLocks/>
            </p:cNvGrpSpPr>
            <p:nvPr/>
          </p:nvGrpSpPr>
          <p:grpSpPr bwMode="auto">
            <a:xfrm>
              <a:off x="836" y="1790"/>
              <a:ext cx="567" cy="209"/>
              <a:chOff x="836" y="1790"/>
              <a:chExt cx="567" cy="209"/>
            </a:xfrm>
          </p:grpSpPr>
          <p:grpSp>
            <p:nvGrpSpPr>
              <p:cNvPr id="23567" name="Group 15"/>
              <p:cNvGrpSpPr>
                <a:grpSpLocks/>
              </p:cNvGrpSpPr>
              <p:nvPr/>
            </p:nvGrpSpPr>
            <p:grpSpPr bwMode="auto">
              <a:xfrm>
                <a:off x="836" y="1790"/>
                <a:ext cx="178" cy="209"/>
                <a:chOff x="836" y="1790"/>
                <a:chExt cx="178" cy="209"/>
              </a:xfrm>
            </p:grpSpPr>
            <p:sp>
              <p:nvSpPr>
                <p:cNvPr id="23564" name="Line 12"/>
                <p:cNvSpPr>
                  <a:spLocks noChangeShapeType="1"/>
                </p:cNvSpPr>
                <p:nvPr/>
              </p:nvSpPr>
              <p:spPr bwMode="auto">
                <a:xfrm>
                  <a:off x="836" y="199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3565" name="Freeform 13"/>
                <p:cNvSpPr>
                  <a:spLocks/>
                </p:cNvSpPr>
                <p:nvPr/>
              </p:nvSpPr>
              <p:spPr bwMode="auto">
                <a:xfrm>
                  <a:off x="848" y="1790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3566" name="Freeform 14"/>
                <p:cNvSpPr>
                  <a:spLocks/>
                </p:cNvSpPr>
                <p:nvPr/>
              </p:nvSpPr>
              <p:spPr bwMode="auto">
                <a:xfrm>
                  <a:off x="946" y="1790"/>
                  <a:ext cx="58" cy="194"/>
                </a:xfrm>
                <a:custGeom>
                  <a:avLst/>
                  <a:gdLst>
                    <a:gd name="T0" fmla="*/ 0 w 58"/>
                    <a:gd name="T1" fmla="*/ 193 h 194"/>
                    <a:gd name="T2" fmla="*/ 0 w 58"/>
                    <a:gd name="T3" fmla="*/ 0 h 194"/>
                    <a:gd name="T4" fmla="*/ 57 w 58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7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23571" name="Group 19"/>
              <p:cNvGrpSpPr>
                <a:grpSpLocks/>
              </p:cNvGrpSpPr>
              <p:nvPr/>
            </p:nvGrpSpPr>
            <p:grpSpPr bwMode="auto">
              <a:xfrm>
                <a:off x="1030" y="1790"/>
                <a:ext cx="177" cy="209"/>
                <a:chOff x="1030" y="1790"/>
                <a:chExt cx="177" cy="209"/>
              </a:xfrm>
            </p:grpSpPr>
            <p:sp>
              <p:nvSpPr>
                <p:cNvPr id="23568" name="Line 16"/>
                <p:cNvSpPr>
                  <a:spLocks noChangeShapeType="1"/>
                </p:cNvSpPr>
                <p:nvPr/>
              </p:nvSpPr>
              <p:spPr bwMode="auto">
                <a:xfrm>
                  <a:off x="1030" y="1999"/>
                  <a:ext cx="177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3569" name="Freeform 17"/>
                <p:cNvSpPr>
                  <a:spLocks/>
                </p:cNvSpPr>
                <p:nvPr/>
              </p:nvSpPr>
              <p:spPr bwMode="auto">
                <a:xfrm>
                  <a:off x="1042" y="1790"/>
                  <a:ext cx="58" cy="194"/>
                </a:xfrm>
                <a:custGeom>
                  <a:avLst/>
                  <a:gdLst>
                    <a:gd name="T0" fmla="*/ 57 w 58"/>
                    <a:gd name="T1" fmla="*/ 0 h 194"/>
                    <a:gd name="T2" fmla="*/ 57 w 58"/>
                    <a:gd name="T3" fmla="*/ 193 h 194"/>
                    <a:gd name="T4" fmla="*/ 0 w 58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57" y="0"/>
                      </a:moveTo>
                      <a:lnTo>
                        <a:pt x="57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3570" name="Freeform 18"/>
                <p:cNvSpPr>
                  <a:spLocks/>
                </p:cNvSpPr>
                <p:nvPr/>
              </p:nvSpPr>
              <p:spPr bwMode="auto">
                <a:xfrm>
                  <a:off x="1141" y="179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23575" name="Group 23"/>
              <p:cNvGrpSpPr>
                <a:grpSpLocks/>
              </p:cNvGrpSpPr>
              <p:nvPr/>
            </p:nvGrpSpPr>
            <p:grpSpPr bwMode="auto">
              <a:xfrm>
                <a:off x="1225" y="1790"/>
                <a:ext cx="178" cy="209"/>
                <a:chOff x="1225" y="1790"/>
                <a:chExt cx="178" cy="209"/>
              </a:xfrm>
            </p:grpSpPr>
            <p:sp>
              <p:nvSpPr>
                <p:cNvPr id="23572" name="Line 20"/>
                <p:cNvSpPr>
                  <a:spLocks noChangeShapeType="1"/>
                </p:cNvSpPr>
                <p:nvPr/>
              </p:nvSpPr>
              <p:spPr bwMode="auto">
                <a:xfrm>
                  <a:off x="1225" y="199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3573" name="Freeform 21"/>
                <p:cNvSpPr>
                  <a:spLocks/>
                </p:cNvSpPr>
                <p:nvPr/>
              </p:nvSpPr>
              <p:spPr bwMode="auto">
                <a:xfrm>
                  <a:off x="1237" y="1790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3574" name="Freeform 22"/>
                <p:cNvSpPr>
                  <a:spLocks/>
                </p:cNvSpPr>
                <p:nvPr/>
              </p:nvSpPr>
              <p:spPr bwMode="auto">
                <a:xfrm>
                  <a:off x="1335" y="179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</p:grpSp>
        <p:grpSp>
          <p:nvGrpSpPr>
            <p:cNvPr id="23594" name="Group 42"/>
            <p:cNvGrpSpPr>
              <a:grpSpLocks/>
            </p:cNvGrpSpPr>
            <p:nvPr/>
          </p:nvGrpSpPr>
          <p:grpSpPr bwMode="auto">
            <a:xfrm>
              <a:off x="1553" y="1790"/>
              <a:ext cx="906" cy="209"/>
              <a:chOff x="1553" y="1790"/>
              <a:chExt cx="906" cy="209"/>
            </a:xfrm>
          </p:grpSpPr>
          <p:grpSp>
            <p:nvGrpSpPr>
              <p:cNvPr id="23580" name="Group 28"/>
              <p:cNvGrpSpPr>
                <a:grpSpLocks/>
              </p:cNvGrpSpPr>
              <p:nvPr/>
            </p:nvGrpSpPr>
            <p:grpSpPr bwMode="auto">
              <a:xfrm>
                <a:off x="1553" y="1790"/>
                <a:ext cx="177" cy="209"/>
                <a:chOff x="1553" y="1790"/>
                <a:chExt cx="177" cy="209"/>
              </a:xfrm>
            </p:grpSpPr>
            <p:sp>
              <p:nvSpPr>
                <p:cNvPr id="23577" name="Line 25"/>
                <p:cNvSpPr>
                  <a:spLocks noChangeShapeType="1"/>
                </p:cNvSpPr>
                <p:nvPr/>
              </p:nvSpPr>
              <p:spPr bwMode="auto">
                <a:xfrm>
                  <a:off x="1553" y="1999"/>
                  <a:ext cx="177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3578" name="Freeform 26"/>
                <p:cNvSpPr>
                  <a:spLocks/>
                </p:cNvSpPr>
                <p:nvPr/>
              </p:nvSpPr>
              <p:spPr bwMode="auto">
                <a:xfrm>
                  <a:off x="1565" y="1790"/>
                  <a:ext cx="58" cy="194"/>
                </a:xfrm>
                <a:custGeom>
                  <a:avLst/>
                  <a:gdLst>
                    <a:gd name="T0" fmla="*/ 57 w 58"/>
                    <a:gd name="T1" fmla="*/ 0 h 194"/>
                    <a:gd name="T2" fmla="*/ 57 w 58"/>
                    <a:gd name="T3" fmla="*/ 193 h 194"/>
                    <a:gd name="T4" fmla="*/ 0 w 58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57" y="0"/>
                      </a:moveTo>
                      <a:lnTo>
                        <a:pt x="57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3579" name="Freeform 27"/>
                <p:cNvSpPr>
                  <a:spLocks/>
                </p:cNvSpPr>
                <p:nvPr/>
              </p:nvSpPr>
              <p:spPr bwMode="auto">
                <a:xfrm>
                  <a:off x="1664" y="179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23593" name="Group 41"/>
              <p:cNvGrpSpPr>
                <a:grpSpLocks/>
              </p:cNvGrpSpPr>
              <p:nvPr/>
            </p:nvGrpSpPr>
            <p:grpSpPr bwMode="auto">
              <a:xfrm>
                <a:off x="1892" y="1790"/>
                <a:ext cx="567" cy="209"/>
                <a:chOff x="1892" y="1790"/>
                <a:chExt cx="567" cy="209"/>
              </a:xfrm>
            </p:grpSpPr>
            <p:grpSp>
              <p:nvGrpSpPr>
                <p:cNvPr id="23584" name="Group 32"/>
                <p:cNvGrpSpPr>
                  <a:grpSpLocks/>
                </p:cNvGrpSpPr>
                <p:nvPr/>
              </p:nvGrpSpPr>
              <p:grpSpPr bwMode="auto">
                <a:xfrm>
                  <a:off x="1892" y="1790"/>
                  <a:ext cx="178" cy="209"/>
                  <a:chOff x="1892" y="1790"/>
                  <a:chExt cx="178" cy="209"/>
                </a:xfrm>
              </p:grpSpPr>
              <p:sp>
                <p:nvSpPr>
                  <p:cNvPr id="23581" name="Line 29"/>
                  <p:cNvSpPr>
                    <a:spLocks noChangeShapeType="1"/>
                  </p:cNvSpPr>
                  <p:nvPr/>
                </p:nvSpPr>
                <p:spPr bwMode="auto">
                  <a:xfrm>
                    <a:off x="1892" y="1999"/>
                    <a:ext cx="178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23582" name="Freeform 30"/>
                  <p:cNvSpPr>
                    <a:spLocks/>
                  </p:cNvSpPr>
                  <p:nvPr/>
                </p:nvSpPr>
                <p:spPr bwMode="auto">
                  <a:xfrm>
                    <a:off x="1904" y="1790"/>
                    <a:ext cx="59" cy="194"/>
                  </a:xfrm>
                  <a:custGeom>
                    <a:avLst/>
                    <a:gdLst>
                      <a:gd name="T0" fmla="*/ 58 w 59"/>
                      <a:gd name="T1" fmla="*/ 0 h 194"/>
                      <a:gd name="T2" fmla="*/ 58 w 59"/>
                      <a:gd name="T3" fmla="*/ 193 h 194"/>
                      <a:gd name="T4" fmla="*/ 0 w 59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58" y="0"/>
                        </a:moveTo>
                        <a:lnTo>
                          <a:pt x="58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23583" name="Freeform 31"/>
                  <p:cNvSpPr>
                    <a:spLocks/>
                  </p:cNvSpPr>
                  <p:nvPr/>
                </p:nvSpPr>
                <p:spPr bwMode="auto">
                  <a:xfrm>
                    <a:off x="2002" y="1790"/>
                    <a:ext cx="58" cy="194"/>
                  </a:xfrm>
                  <a:custGeom>
                    <a:avLst/>
                    <a:gdLst>
                      <a:gd name="T0" fmla="*/ 0 w 58"/>
                      <a:gd name="T1" fmla="*/ 193 h 194"/>
                      <a:gd name="T2" fmla="*/ 0 w 58"/>
                      <a:gd name="T3" fmla="*/ 0 h 194"/>
                      <a:gd name="T4" fmla="*/ 57 w 58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8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7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  <p:grpSp>
              <p:nvGrpSpPr>
                <p:cNvPr id="23588" name="Group 36"/>
                <p:cNvGrpSpPr>
                  <a:grpSpLocks/>
                </p:cNvGrpSpPr>
                <p:nvPr/>
              </p:nvGrpSpPr>
              <p:grpSpPr bwMode="auto">
                <a:xfrm>
                  <a:off x="2086" y="1790"/>
                  <a:ext cx="177" cy="209"/>
                  <a:chOff x="2086" y="1790"/>
                  <a:chExt cx="177" cy="209"/>
                </a:xfrm>
              </p:grpSpPr>
              <p:sp>
                <p:nvSpPr>
                  <p:cNvPr id="23585" name="Line 33"/>
                  <p:cNvSpPr>
                    <a:spLocks noChangeShapeType="1"/>
                  </p:cNvSpPr>
                  <p:nvPr/>
                </p:nvSpPr>
                <p:spPr bwMode="auto">
                  <a:xfrm>
                    <a:off x="2086" y="1999"/>
                    <a:ext cx="177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23586" name="Freeform 34"/>
                  <p:cNvSpPr>
                    <a:spLocks/>
                  </p:cNvSpPr>
                  <p:nvPr/>
                </p:nvSpPr>
                <p:spPr bwMode="auto">
                  <a:xfrm>
                    <a:off x="2098" y="1790"/>
                    <a:ext cx="58" cy="194"/>
                  </a:xfrm>
                  <a:custGeom>
                    <a:avLst/>
                    <a:gdLst>
                      <a:gd name="T0" fmla="*/ 57 w 58"/>
                      <a:gd name="T1" fmla="*/ 0 h 194"/>
                      <a:gd name="T2" fmla="*/ 57 w 58"/>
                      <a:gd name="T3" fmla="*/ 193 h 194"/>
                      <a:gd name="T4" fmla="*/ 0 w 58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8" h="194">
                        <a:moveTo>
                          <a:pt x="57" y="0"/>
                        </a:moveTo>
                        <a:lnTo>
                          <a:pt x="57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23587" name="Freeform 35"/>
                  <p:cNvSpPr>
                    <a:spLocks/>
                  </p:cNvSpPr>
                  <p:nvPr/>
                </p:nvSpPr>
                <p:spPr bwMode="auto">
                  <a:xfrm>
                    <a:off x="2197" y="1790"/>
                    <a:ext cx="59" cy="194"/>
                  </a:xfrm>
                  <a:custGeom>
                    <a:avLst/>
                    <a:gdLst>
                      <a:gd name="T0" fmla="*/ 0 w 59"/>
                      <a:gd name="T1" fmla="*/ 193 h 194"/>
                      <a:gd name="T2" fmla="*/ 0 w 59"/>
                      <a:gd name="T3" fmla="*/ 0 h 194"/>
                      <a:gd name="T4" fmla="*/ 58 w 59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8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  <p:grpSp>
              <p:nvGrpSpPr>
                <p:cNvPr id="23592" name="Group 40"/>
                <p:cNvGrpSpPr>
                  <a:grpSpLocks/>
                </p:cNvGrpSpPr>
                <p:nvPr/>
              </p:nvGrpSpPr>
              <p:grpSpPr bwMode="auto">
                <a:xfrm>
                  <a:off x="2281" y="1790"/>
                  <a:ext cx="178" cy="209"/>
                  <a:chOff x="2281" y="1790"/>
                  <a:chExt cx="178" cy="209"/>
                </a:xfrm>
              </p:grpSpPr>
              <p:sp>
                <p:nvSpPr>
                  <p:cNvPr id="23589" name="Line 37"/>
                  <p:cNvSpPr>
                    <a:spLocks noChangeShapeType="1"/>
                  </p:cNvSpPr>
                  <p:nvPr/>
                </p:nvSpPr>
                <p:spPr bwMode="auto">
                  <a:xfrm>
                    <a:off x="2281" y="1999"/>
                    <a:ext cx="178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23590" name="Freeform 38"/>
                  <p:cNvSpPr>
                    <a:spLocks/>
                  </p:cNvSpPr>
                  <p:nvPr/>
                </p:nvSpPr>
                <p:spPr bwMode="auto">
                  <a:xfrm>
                    <a:off x="2293" y="1790"/>
                    <a:ext cx="59" cy="194"/>
                  </a:xfrm>
                  <a:custGeom>
                    <a:avLst/>
                    <a:gdLst>
                      <a:gd name="T0" fmla="*/ 58 w 59"/>
                      <a:gd name="T1" fmla="*/ 0 h 194"/>
                      <a:gd name="T2" fmla="*/ 58 w 59"/>
                      <a:gd name="T3" fmla="*/ 193 h 194"/>
                      <a:gd name="T4" fmla="*/ 0 w 59"/>
                      <a:gd name="T5" fmla="*/ 144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58" y="0"/>
                        </a:moveTo>
                        <a:lnTo>
                          <a:pt x="58" y="193"/>
                        </a:lnTo>
                        <a:lnTo>
                          <a:pt x="0" y="144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23591" name="Freeform 39"/>
                  <p:cNvSpPr>
                    <a:spLocks/>
                  </p:cNvSpPr>
                  <p:nvPr/>
                </p:nvSpPr>
                <p:spPr bwMode="auto">
                  <a:xfrm>
                    <a:off x="2391" y="1790"/>
                    <a:ext cx="59" cy="194"/>
                  </a:xfrm>
                  <a:custGeom>
                    <a:avLst/>
                    <a:gdLst>
                      <a:gd name="T0" fmla="*/ 0 w 59"/>
                      <a:gd name="T1" fmla="*/ 193 h 194"/>
                      <a:gd name="T2" fmla="*/ 0 w 59"/>
                      <a:gd name="T3" fmla="*/ 0 h 194"/>
                      <a:gd name="T4" fmla="*/ 58 w 59"/>
                      <a:gd name="T5" fmla="*/ 48 h 1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9" h="194">
                        <a:moveTo>
                          <a:pt x="0" y="193"/>
                        </a:moveTo>
                        <a:lnTo>
                          <a:pt x="0" y="0"/>
                        </a:lnTo>
                        <a:lnTo>
                          <a:pt x="58" y="48"/>
                        </a:lnTo>
                      </a:path>
                    </a:pathLst>
                  </a:custGeom>
                  <a:noFill/>
                  <a:ln w="38100" cap="rnd" cmpd="sng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lang="tr-TR" sz="2400">
                      <a:solidFill>
                        <a:srgbClr val="FFFFFF"/>
                      </a:solidFill>
                    </a:endParaRPr>
                  </a:p>
                </p:txBody>
              </p:sp>
            </p:grpSp>
          </p:grpSp>
        </p:grpSp>
        <p:grpSp>
          <p:nvGrpSpPr>
            <p:cNvPr id="23607" name="Group 55"/>
            <p:cNvGrpSpPr>
              <a:grpSpLocks/>
            </p:cNvGrpSpPr>
            <p:nvPr/>
          </p:nvGrpSpPr>
          <p:grpSpPr bwMode="auto">
            <a:xfrm>
              <a:off x="2549" y="1790"/>
              <a:ext cx="567" cy="209"/>
              <a:chOff x="2549" y="1790"/>
              <a:chExt cx="567" cy="209"/>
            </a:xfrm>
          </p:grpSpPr>
          <p:grpSp>
            <p:nvGrpSpPr>
              <p:cNvPr id="23598" name="Group 46"/>
              <p:cNvGrpSpPr>
                <a:grpSpLocks/>
              </p:cNvGrpSpPr>
              <p:nvPr/>
            </p:nvGrpSpPr>
            <p:grpSpPr bwMode="auto">
              <a:xfrm>
                <a:off x="2549" y="1790"/>
                <a:ext cx="178" cy="209"/>
                <a:chOff x="2549" y="1790"/>
                <a:chExt cx="178" cy="209"/>
              </a:xfrm>
            </p:grpSpPr>
            <p:sp>
              <p:nvSpPr>
                <p:cNvPr id="23595" name="Line 43"/>
                <p:cNvSpPr>
                  <a:spLocks noChangeShapeType="1"/>
                </p:cNvSpPr>
                <p:nvPr/>
              </p:nvSpPr>
              <p:spPr bwMode="auto">
                <a:xfrm>
                  <a:off x="2549" y="199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3596" name="Freeform 44"/>
                <p:cNvSpPr>
                  <a:spLocks/>
                </p:cNvSpPr>
                <p:nvPr/>
              </p:nvSpPr>
              <p:spPr bwMode="auto">
                <a:xfrm>
                  <a:off x="2562" y="1790"/>
                  <a:ext cx="58" cy="194"/>
                </a:xfrm>
                <a:custGeom>
                  <a:avLst/>
                  <a:gdLst>
                    <a:gd name="T0" fmla="*/ 57 w 58"/>
                    <a:gd name="T1" fmla="*/ 0 h 194"/>
                    <a:gd name="T2" fmla="*/ 57 w 58"/>
                    <a:gd name="T3" fmla="*/ 193 h 194"/>
                    <a:gd name="T4" fmla="*/ 0 w 58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57" y="0"/>
                      </a:moveTo>
                      <a:lnTo>
                        <a:pt x="57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3597" name="Freeform 45"/>
                <p:cNvSpPr>
                  <a:spLocks/>
                </p:cNvSpPr>
                <p:nvPr/>
              </p:nvSpPr>
              <p:spPr bwMode="auto">
                <a:xfrm>
                  <a:off x="2660" y="1790"/>
                  <a:ext cx="59" cy="194"/>
                </a:xfrm>
                <a:custGeom>
                  <a:avLst/>
                  <a:gdLst>
                    <a:gd name="T0" fmla="*/ 0 w 59"/>
                    <a:gd name="T1" fmla="*/ 193 h 194"/>
                    <a:gd name="T2" fmla="*/ 0 w 59"/>
                    <a:gd name="T3" fmla="*/ 0 h 194"/>
                    <a:gd name="T4" fmla="*/ 58 w 59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8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23602" name="Group 50"/>
              <p:cNvGrpSpPr>
                <a:grpSpLocks/>
              </p:cNvGrpSpPr>
              <p:nvPr/>
            </p:nvGrpSpPr>
            <p:grpSpPr bwMode="auto">
              <a:xfrm>
                <a:off x="2744" y="1790"/>
                <a:ext cx="178" cy="209"/>
                <a:chOff x="2744" y="1790"/>
                <a:chExt cx="178" cy="209"/>
              </a:xfrm>
            </p:grpSpPr>
            <p:sp>
              <p:nvSpPr>
                <p:cNvPr id="23599" name="Line 47"/>
                <p:cNvSpPr>
                  <a:spLocks noChangeShapeType="1"/>
                </p:cNvSpPr>
                <p:nvPr/>
              </p:nvSpPr>
              <p:spPr bwMode="auto">
                <a:xfrm>
                  <a:off x="2744" y="199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3600" name="Freeform 48"/>
                <p:cNvSpPr>
                  <a:spLocks/>
                </p:cNvSpPr>
                <p:nvPr/>
              </p:nvSpPr>
              <p:spPr bwMode="auto">
                <a:xfrm>
                  <a:off x="2756" y="1790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3601" name="Freeform 49"/>
                <p:cNvSpPr>
                  <a:spLocks/>
                </p:cNvSpPr>
                <p:nvPr/>
              </p:nvSpPr>
              <p:spPr bwMode="auto">
                <a:xfrm>
                  <a:off x="2855" y="1790"/>
                  <a:ext cx="58" cy="194"/>
                </a:xfrm>
                <a:custGeom>
                  <a:avLst/>
                  <a:gdLst>
                    <a:gd name="T0" fmla="*/ 0 w 58"/>
                    <a:gd name="T1" fmla="*/ 193 h 194"/>
                    <a:gd name="T2" fmla="*/ 0 w 58"/>
                    <a:gd name="T3" fmla="*/ 0 h 194"/>
                    <a:gd name="T4" fmla="*/ 57 w 58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7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grpSp>
            <p:nvGrpSpPr>
              <p:cNvPr id="23606" name="Group 54"/>
              <p:cNvGrpSpPr>
                <a:grpSpLocks/>
              </p:cNvGrpSpPr>
              <p:nvPr/>
            </p:nvGrpSpPr>
            <p:grpSpPr bwMode="auto">
              <a:xfrm>
                <a:off x="2938" y="1790"/>
                <a:ext cx="178" cy="209"/>
                <a:chOff x="2938" y="1790"/>
                <a:chExt cx="178" cy="209"/>
              </a:xfrm>
            </p:grpSpPr>
            <p:sp>
              <p:nvSpPr>
                <p:cNvPr id="23603" name="Line 51"/>
                <p:cNvSpPr>
                  <a:spLocks noChangeShapeType="1"/>
                </p:cNvSpPr>
                <p:nvPr/>
              </p:nvSpPr>
              <p:spPr bwMode="auto">
                <a:xfrm>
                  <a:off x="2938" y="1999"/>
                  <a:ext cx="1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3604" name="Freeform 52"/>
                <p:cNvSpPr>
                  <a:spLocks/>
                </p:cNvSpPr>
                <p:nvPr/>
              </p:nvSpPr>
              <p:spPr bwMode="auto">
                <a:xfrm>
                  <a:off x="2950" y="1790"/>
                  <a:ext cx="59" cy="194"/>
                </a:xfrm>
                <a:custGeom>
                  <a:avLst/>
                  <a:gdLst>
                    <a:gd name="T0" fmla="*/ 58 w 59"/>
                    <a:gd name="T1" fmla="*/ 0 h 194"/>
                    <a:gd name="T2" fmla="*/ 58 w 59"/>
                    <a:gd name="T3" fmla="*/ 193 h 194"/>
                    <a:gd name="T4" fmla="*/ 0 w 59"/>
                    <a:gd name="T5" fmla="*/ 144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9" h="194">
                      <a:moveTo>
                        <a:pt x="58" y="0"/>
                      </a:moveTo>
                      <a:lnTo>
                        <a:pt x="58" y="193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3605" name="Freeform 53"/>
                <p:cNvSpPr>
                  <a:spLocks/>
                </p:cNvSpPr>
                <p:nvPr/>
              </p:nvSpPr>
              <p:spPr bwMode="auto">
                <a:xfrm>
                  <a:off x="3049" y="1790"/>
                  <a:ext cx="58" cy="194"/>
                </a:xfrm>
                <a:custGeom>
                  <a:avLst/>
                  <a:gdLst>
                    <a:gd name="T0" fmla="*/ 0 w 58"/>
                    <a:gd name="T1" fmla="*/ 193 h 194"/>
                    <a:gd name="T2" fmla="*/ 0 w 58"/>
                    <a:gd name="T3" fmla="*/ 0 h 194"/>
                    <a:gd name="T4" fmla="*/ 57 w 58"/>
                    <a:gd name="T5" fmla="*/ 48 h 1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8" h="194">
                      <a:moveTo>
                        <a:pt x="0" y="193"/>
                      </a:moveTo>
                      <a:lnTo>
                        <a:pt x="0" y="0"/>
                      </a:lnTo>
                      <a:lnTo>
                        <a:pt x="57" y="48"/>
                      </a:lnTo>
                    </a:path>
                  </a:pathLst>
                </a:custGeom>
                <a:noFill/>
                <a:ln w="38100" cap="rnd" cmpd="sng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</p:grpSp>
      </p:grpSp>
      <p:grpSp>
        <p:nvGrpSpPr>
          <p:cNvPr id="23696" name="Group 144"/>
          <p:cNvGrpSpPr>
            <a:grpSpLocks/>
          </p:cNvGrpSpPr>
          <p:nvPr/>
        </p:nvGrpSpPr>
        <p:grpSpPr bwMode="auto">
          <a:xfrm>
            <a:off x="1692276" y="3173410"/>
            <a:ext cx="8513763" cy="473074"/>
            <a:chOff x="106" y="1999"/>
            <a:chExt cx="5363" cy="298"/>
          </a:xfrm>
        </p:grpSpPr>
        <p:sp>
          <p:nvSpPr>
            <p:cNvPr id="23608" name="Line 56"/>
            <p:cNvSpPr>
              <a:spLocks noChangeShapeType="1"/>
            </p:cNvSpPr>
            <p:nvPr/>
          </p:nvSpPr>
          <p:spPr bwMode="auto">
            <a:xfrm>
              <a:off x="3235" y="1999"/>
              <a:ext cx="177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23609" name="Line 57"/>
            <p:cNvSpPr>
              <a:spLocks noChangeShapeType="1"/>
            </p:cNvSpPr>
            <p:nvPr/>
          </p:nvSpPr>
          <p:spPr bwMode="auto">
            <a:xfrm>
              <a:off x="3429" y="1999"/>
              <a:ext cx="17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23610" name="Line 58"/>
            <p:cNvSpPr>
              <a:spLocks noChangeShapeType="1"/>
            </p:cNvSpPr>
            <p:nvPr/>
          </p:nvSpPr>
          <p:spPr bwMode="auto">
            <a:xfrm>
              <a:off x="3623" y="1999"/>
              <a:ext cx="17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grpSp>
          <p:nvGrpSpPr>
            <p:cNvPr id="23614" name="Group 62"/>
            <p:cNvGrpSpPr>
              <a:grpSpLocks/>
            </p:cNvGrpSpPr>
            <p:nvPr/>
          </p:nvGrpSpPr>
          <p:grpSpPr bwMode="auto">
            <a:xfrm>
              <a:off x="3820" y="1999"/>
              <a:ext cx="567" cy="0"/>
              <a:chOff x="3820" y="1999"/>
              <a:chExt cx="567" cy="0"/>
            </a:xfrm>
          </p:grpSpPr>
          <p:sp>
            <p:nvSpPr>
              <p:cNvPr id="23611" name="Line 59"/>
              <p:cNvSpPr>
                <a:spLocks noChangeShapeType="1"/>
              </p:cNvSpPr>
              <p:nvPr/>
            </p:nvSpPr>
            <p:spPr bwMode="auto">
              <a:xfrm>
                <a:off x="3820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3612" name="Line 60"/>
              <p:cNvSpPr>
                <a:spLocks noChangeShapeType="1"/>
              </p:cNvSpPr>
              <p:nvPr/>
            </p:nvSpPr>
            <p:spPr bwMode="auto">
              <a:xfrm>
                <a:off x="4015" y="199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3613" name="Line 61"/>
              <p:cNvSpPr>
                <a:spLocks noChangeShapeType="1"/>
              </p:cNvSpPr>
              <p:nvPr/>
            </p:nvSpPr>
            <p:spPr bwMode="auto">
              <a:xfrm>
                <a:off x="4209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23618" name="Group 66"/>
            <p:cNvGrpSpPr>
              <a:grpSpLocks/>
            </p:cNvGrpSpPr>
            <p:nvPr/>
          </p:nvGrpSpPr>
          <p:grpSpPr bwMode="auto">
            <a:xfrm>
              <a:off x="106" y="2006"/>
              <a:ext cx="1195" cy="291"/>
              <a:chOff x="106" y="2006"/>
              <a:chExt cx="1195" cy="291"/>
            </a:xfrm>
          </p:grpSpPr>
          <p:sp>
            <p:nvSpPr>
              <p:cNvPr id="23615" name="Rectangle 63"/>
              <p:cNvSpPr>
                <a:spLocks noChangeArrowheads="1"/>
              </p:cNvSpPr>
              <p:nvPr/>
            </p:nvSpPr>
            <p:spPr bwMode="auto">
              <a:xfrm>
                <a:off x="106" y="2006"/>
                <a:ext cx="33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1s</a:t>
                </a:r>
              </a:p>
            </p:txBody>
          </p:sp>
          <p:sp>
            <p:nvSpPr>
              <p:cNvPr id="23616" name="Rectangle 64"/>
              <p:cNvSpPr>
                <a:spLocks noChangeArrowheads="1"/>
              </p:cNvSpPr>
              <p:nvPr/>
            </p:nvSpPr>
            <p:spPr bwMode="auto">
              <a:xfrm>
                <a:off x="442" y="2006"/>
                <a:ext cx="33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2s</a:t>
                </a:r>
              </a:p>
            </p:txBody>
          </p:sp>
          <p:sp>
            <p:nvSpPr>
              <p:cNvPr id="23617" name="Rectangle 65"/>
              <p:cNvSpPr>
                <a:spLocks noChangeArrowheads="1"/>
              </p:cNvSpPr>
              <p:nvPr/>
            </p:nvSpPr>
            <p:spPr bwMode="auto">
              <a:xfrm>
                <a:off x="958" y="2006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2p</a:t>
                </a:r>
              </a:p>
            </p:txBody>
          </p:sp>
        </p:grpSp>
        <p:grpSp>
          <p:nvGrpSpPr>
            <p:cNvPr id="23622" name="Group 70"/>
            <p:cNvGrpSpPr>
              <a:grpSpLocks/>
            </p:cNvGrpSpPr>
            <p:nvPr/>
          </p:nvGrpSpPr>
          <p:grpSpPr bwMode="auto">
            <a:xfrm>
              <a:off x="1498" y="2006"/>
              <a:ext cx="1723" cy="291"/>
              <a:chOff x="1498" y="2006"/>
              <a:chExt cx="1723" cy="291"/>
            </a:xfrm>
          </p:grpSpPr>
          <p:sp>
            <p:nvSpPr>
              <p:cNvPr id="23619" name="Rectangle 67"/>
              <p:cNvSpPr>
                <a:spLocks noChangeArrowheads="1"/>
              </p:cNvSpPr>
              <p:nvPr/>
            </p:nvSpPr>
            <p:spPr bwMode="auto">
              <a:xfrm>
                <a:off x="1498" y="2006"/>
                <a:ext cx="33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3s</a:t>
                </a:r>
              </a:p>
            </p:txBody>
          </p:sp>
          <p:sp>
            <p:nvSpPr>
              <p:cNvPr id="23620" name="Rectangle 68"/>
              <p:cNvSpPr>
                <a:spLocks noChangeArrowheads="1"/>
              </p:cNvSpPr>
              <p:nvPr/>
            </p:nvSpPr>
            <p:spPr bwMode="auto">
              <a:xfrm>
                <a:off x="2014" y="2006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3p</a:t>
                </a:r>
              </a:p>
            </p:txBody>
          </p:sp>
          <p:sp>
            <p:nvSpPr>
              <p:cNvPr id="23621" name="Rectangle 69"/>
              <p:cNvSpPr>
                <a:spLocks noChangeArrowheads="1"/>
              </p:cNvSpPr>
              <p:nvPr/>
            </p:nvSpPr>
            <p:spPr bwMode="auto">
              <a:xfrm>
                <a:off x="2878" y="2006"/>
                <a:ext cx="343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 b="1">
                    <a:solidFill>
                      <a:srgbClr val="FFFFFF"/>
                    </a:solidFill>
                  </a:rPr>
                  <a:t>3d</a:t>
                </a:r>
              </a:p>
            </p:txBody>
          </p:sp>
        </p:grpSp>
        <p:sp>
          <p:nvSpPr>
            <p:cNvPr id="23623" name="Rectangle 71"/>
            <p:cNvSpPr>
              <a:spLocks noChangeArrowheads="1"/>
            </p:cNvSpPr>
            <p:nvPr/>
          </p:nvSpPr>
          <p:spPr bwMode="auto">
            <a:xfrm>
              <a:off x="3523" y="2006"/>
              <a:ext cx="605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2400" b="1">
                  <a:solidFill>
                    <a:srgbClr val="FFFFFF"/>
                  </a:solidFill>
                </a:rPr>
                <a:t>d</a:t>
              </a:r>
              <a:r>
                <a:rPr lang="en-US" altLang="tr-TR" sz="2400" b="1" baseline="30000">
                  <a:solidFill>
                    <a:srgbClr val="FFFFFF"/>
                  </a:solidFill>
                </a:rPr>
                <a:t>2</a:t>
              </a:r>
              <a:r>
                <a:rPr lang="en-US" altLang="tr-TR" sz="2400" b="1">
                  <a:solidFill>
                    <a:srgbClr val="FFFFFF"/>
                  </a:solidFill>
                </a:rPr>
                <a:t>sp</a:t>
              </a:r>
              <a:r>
                <a:rPr lang="en-US" altLang="tr-TR" sz="2400" b="1" baseline="30000">
                  <a:solidFill>
                    <a:srgbClr val="FFFFFF"/>
                  </a:solidFill>
                </a:rPr>
                <a:t>3</a:t>
              </a:r>
            </a:p>
          </p:txBody>
        </p:sp>
        <p:grpSp>
          <p:nvGrpSpPr>
            <p:cNvPr id="23629" name="Group 77"/>
            <p:cNvGrpSpPr>
              <a:grpSpLocks/>
            </p:cNvGrpSpPr>
            <p:nvPr/>
          </p:nvGrpSpPr>
          <p:grpSpPr bwMode="auto">
            <a:xfrm>
              <a:off x="4514" y="1999"/>
              <a:ext cx="955" cy="0"/>
              <a:chOff x="4514" y="1999"/>
              <a:chExt cx="955" cy="0"/>
            </a:xfrm>
          </p:grpSpPr>
          <p:sp>
            <p:nvSpPr>
              <p:cNvPr id="23624" name="Line 72"/>
              <p:cNvSpPr>
                <a:spLocks noChangeShapeType="1"/>
              </p:cNvSpPr>
              <p:nvPr/>
            </p:nvSpPr>
            <p:spPr bwMode="auto">
              <a:xfrm>
                <a:off x="4514" y="199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3625" name="Line 73"/>
              <p:cNvSpPr>
                <a:spLocks noChangeShapeType="1"/>
              </p:cNvSpPr>
              <p:nvPr/>
            </p:nvSpPr>
            <p:spPr bwMode="auto">
              <a:xfrm>
                <a:off x="4708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3626" name="Line 74"/>
              <p:cNvSpPr>
                <a:spLocks noChangeShapeType="1"/>
              </p:cNvSpPr>
              <p:nvPr/>
            </p:nvSpPr>
            <p:spPr bwMode="auto">
              <a:xfrm>
                <a:off x="4903" y="1999"/>
                <a:ext cx="17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3627" name="Line 75"/>
              <p:cNvSpPr>
                <a:spLocks noChangeShapeType="1"/>
              </p:cNvSpPr>
              <p:nvPr/>
            </p:nvSpPr>
            <p:spPr bwMode="auto">
              <a:xfrm>
                <a:off x="5097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3628" name="Line 76"/>
              <p:cNvSpPr>
                <a:spLocks noChangeShapeType="1"/>
              </p:cNvSpPr>
              <p:nvPr/>
            </p:nvSpPr>
            <p:spPr bwMode="auto">
              <a:xfrm>
                <a:off x="5291" y="1999"/>
                <a:ext cx="17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23630" name="Rectangle 78"/>
            <p:cNvSpPr>
              <a:spLocks noChangeArrowheads="1"/>
            </p:cNvSpPr>
            <p:nvPr/>
          </p:nvSpPr>
          <p:spPr bwMode="auto">
            <a:xfrm>
              <a:off x="4849" y="2006"/>
              <a:ext cx="343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2400" b="1">
                  <a:solidFill>
                    <a:srgbClr val="FFFFFF"/>
                  </a:solidFill>
                </a:rPr>
                <a:t>4d</a:t>
              </a:r>
            </a:p>
          </p:txBody>
        </p:sp>
      </p:grpSp>
      <p:grpSp>
        <p:nvGrpSpPr>
          <p:cNvPr id="23649" name="Group 97"/>
          <p:cNvGrpSpPr>
            <a:grpSpLocks/>
          </p:cNvGrpSpPr>
          <p:nvPr/>
        </p:nvGrpSpPr>
        <p:grpSpPr bwMode="auto">
          <a:xfrm>
            <a:off x="8129589" y="4430718"/>
            <a:ext cx="1430337" cy="614363"/>
            <a:chOff x="4161" y="2791"/>
            <a:chExt cx="901" cy="387"/>
          </a:xfrm>
        </p:grpSpPr>
        <p:sp>
          <p:nvSpPr>
            <p:cNvPr id="23631" name="Rectangle 79"/>
            <p:cNvSpPr>
              <a:spLocks noChangeArrowheads="1"/>
            </p:cNvSpPr>
            <p:nvPr/>
          </p:nvSpPr>
          <p:spPr bwMode="auto">
            <a:xfrm>
              <a:off x="4295" y="2820"/>
              <a:ext cx="292" cy="3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3000">
                  <a:solidFill>
                    <a:srgbClr val="FFFFFF"/>
                  </a:solidFill>
                </a:rPr>
                <a:t>C</a:t>
              </a:r>
            </a:p>
          </p:txBody>
        </p:sp>
        <p:sp>
          <p:nvSpPr>
            <p:cNvPr id="23632" name="Rectangle 80"/>
            <p:cNvSpPr>
              <a:spLocks noChangeArrowheads="1"/>
            </p:cNvSpPr>
            <p:nvPr/>
          </p:nvSpPr>
          <p:spPr bwMode="auto">
            <a:xfrm>
              <a:off x="4688" y="2820"/>
              <a:ext cx="292" cy="3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3000">
                  <a:solidFill>
                    <a:srgbClr val="FFFFFF"/>
                  </a:solidFill>
                </a:rPr>
                <a:t>N</a:t>
              </a:r>
            </a:p>
          </p:txBody>
        </p:sp>
        <p:sp>
          <p:nvSpPr>
            <p:cNvPr id="23633" name="Line 81"/>
            <p:cNvSpPr>
              <a:spLocks noChangeShapeType="1"/>
            </p:cNvSpPr>
            <p:nvPr/>
          </p:nvSpPr>
          <p:spPr bwMode="auto">
            <a:xfrm>
              <a:off x="4161" y="2841"/>
              <a:ext cx="8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grpSp>
          <p:nvGrpSpPr>
            <p:cNvPr id="23636" name="Group 84"/>
            <p:cNvGrpSpPr>
              <a:grpSpLocks/>
            </p:cNvGrpSpPr>
            <p:nvPr/>
          </p:nvGrpSpPr>
          <p:grpSpPr bwMode="auto">
            <a:xfrm>
              <a:off x="4469" y="2791"/>
              <a:ext cx="185" cy="387"/>
              <a:chOff x="4469" y="2791"/>
              <a:chExt cx="185" cy="387"/>
            </a:xfrm>
          </p:grpSpPr>
          <p:sp>
            <p:nvSpPr>
              <p:cNvPr id="23634" name="Rectangle 82"/>
              <p:cNvSpPr>
                <a:spLocks noChangeArrowheads="1"/>
              </p:cNvSpPr>
              <p:nvPr/>
            </p:nvSpPr>
            <p:spPr bwMode="auto">
              <a:xfrm>
                <a:off x="4469" y="2791"/>
                <a:ext cx="18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>
                    <a:solidFill>
                      <a:srgbClr val="FFFFFF"/>
                    </a:solidFill>
                    <a:latin typeface="Times New Roman" panose="02020603050405020304" pitchFamily="18" charset="0"/>
                  </a:rPr>
                  <a:t>•</a:t>
                </a:r>
              </a:p>
            </p:txBody>
          </p:sp>
          <p:sp>
            <p:nvSpPr>
              <p:cNvPr id="23635" name="Rectangle 83"/>
              <p:cNvSpPr>
                <a:spLocks noChangeArrowheads="1"/>
              </p:cNvSpPr>
              <p:nvPr/>
            </p:nvSpPr>
            <p:spPr bwMode="auto">
              <a:xfrm>
                <a:off x="4469" y="2887"/>
                <a:ext cx="18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>
                    <a:solidFill>
                      <a:srgbClr val="FFFFFF"/>
                    </a:solidFill>
                    <a:latin typeface="Times New Roman" panose="02020603050405020304" pitchFamily="18" charset="0"/>
                  </a:rPr>
                  <a:t>•</a:t>
                </a:r>
              </a:p>
            </p:txBody>
          </p:sp>
        </p:grpSp>
        <p:grpSp>
          <p:nvGrpSpPr>
            <p:cNvPr id="23639" name="Group 87"/>
            <p:cNvGrpSpPr>
              <a:grpSpLocks/>
            </p:cNvGrpSpPr>
            <p:nvPr/>
          </p:nvGrpSpPr>
          <p:grpSpPr bwMode="auto">
            <a:xfrm>
              <a:off x="4610" y="2791"/>
              <a:ext cx="185" cy="387"/>
              <a:chOff x="4610" y="2791"/>
              <a:chExt cx="185" cy="387"/>
            </a:xfrm>
          </p:grpSpPr>
          <p:sp>
            <p:nvSpPr>
              <p:cNvPr id="23637" name="Rectangle 85"/>
              <p:cNvSpPr>
                <a:spLocks noChangeArrowheads="1"/>
              </p:cNvSpPr>
              <p:nvPr/>
            </p:nvSpPr>
            <p:spPr bwMode="auto">
              <a:xfrm>
                <a:off x="4610" y="2791"/>
                <a:ext cx="18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>
                    <a:solidFill>
                      <a:srgbClr val="FFFFFF"/>
                    </a:solidFill>
                    <a:latin typeface="Times New Roman" panose="02020603050405020304" pitchFamily="18" charset="0"/>
                  </a:rPr>
                  <a:t>•</a:t>
                </a:r>
              </a:p>
            </p:txBody>
          </p:sp>
          <p:sp>
            <p:nvSpPr>
              <p:cNvPr id="23638" name="Rectangle 86"/>
              <p:cNvSpPr>
                <a:spLocks noChangeArrowheads="1"/>
              </p:cNvSpPr>
              <p:nvPr/>
            </p:nvSpPr>
            <p:spPr bwMode="auto">
              <a:xfrm>
                <a:off x="4610" y="2887"/>
                <a:ext cx="18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>
                    <a:solidFill>
                      <a:srgbClr val="FFFFFF"/>
                    </a:solidFill>
                    <a:latin typeface="Times New Roman" panose="02020603050405020304" pitchFamily="18" charset="0"/>
                  </a:rPr>
                  <a:t>•</a:t>
                </a:r>
              </a:p>
            </p:txBody>
          </p:sp>
        </p:grpSp>
        <p:grpSp>
          <p:nvGrpSpPr>
            <p:cNvPr id="23642" name="Group 90"/>
            <p:cNvGrpSpPr>
              <a:grpSpLocks/>
            </p:cNvGrpSpPr>
            <p:nvPr/>
          </p:nvGrpSpPr>
          <p:grpSpPr bwMode="auto">
            <a:xfrm>
              <a:off x="4538" y="2791"/>
              <a:ext cx="185" cy="387"/>
              <a:chOff x="4538" y="2791"/>
              <a:chExt cx="185" cy="387"/>
            </a:xfrm>
          </p:grpSpPr>
          <p:sp>
            <p:nvSpPr>
              <p:cNvPr id="23640" name="Rectangle 88"/>
              <p:cNvSpPr>
                <a:spLocks noChangeArrowheads="1"/>
              </p:cNvSpPr>
              <p:nvPr/>
            </p:nvSpPr>
            <p:spPr bwMode="auto">
              <a:xfrm>
                <a:off x="4538" y="2791"/>
                <a:ext cx="18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>
                    <a:solidFill>
                      <a:srgbClr val="FFFFFF"/>
                    </a:solidFill>
                    <a:latin typeface="Times New Roman" panose="02020603050405020304" pitchFamily="18" charset="0"/>
                  </a:rPr>
                  <a:t>•</a:t>
                </a:r>
              </a:p>
            </p:txBody>
          </p:sp>
          <p:sp>
            <p:nvSpPr>
              <p:cNvPr id="23641" name="Rectangle 89"/>
              <p:cNvSpPr>
                <a:spLocks noChangeArrowheads="1"/>
              </p:cNvSpPr>
              <p:nvPr/>
            </p:nvSpPr>
            <p:spPr bwMode="auto">
              <a:xfrm>
                <a:off x="4538" y="2887"/>
                <a:ext cx="18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>
                    <a:solidFill>
                      <a:srgbClr val="FFFFFF"/>
                    </a:solidFill>
                    <a:latin typeface="Times New Roman" panose="02020603050405020304" pitchFamily="18" charset="0"/>
                  </a:rPr>
                  <a:t>•</a:t>
                </a:r>
              </a:p>
            </p:txBody>
          </p:sp>
        </p:grpSp>
        <p:grpSp>
          <p:nvGrpSpPr>
            <p:cNvPr id="23645" name="Group 93"/>
            <p:cNvGrpSpPr>
              <a:grpSpLocks/>
            </p:cNvGrpSpPr>
            <p:nvPr/>
          </p:nvGrpSpPr>
          <p:grpSpPr bwMode="auto">
            <a:xfrm>
              <a:off x="4877" y="2791"/>
              <a:ext cx="185" cy="387"/>
              <a:chOff x="4877" y="2791"/>
              <a:chExt cx="185" cy="387"/>
            </a:xfrm>
          </p:grpSpPr>
          <p:sp>
            <p:nvSpPr>
              <p:cNvPr id="23643" name="Rectangle 91"/>
              <p:cNvSpPr>
                <a:spLocks noChangeArrowheads="1"/>
              </p:cNvSpPr>
              <p:nvPr/>
            </p:nvSpPr>
            <p:spPr bwMode="auto">
              <a:xfrm>
                <a:off x="4877" y="2791"/>
                <a:ext cx="18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>
                    <a:solidFill>
                      <a:srgbClr val="FFFFFF"/>
                    </a:solidFill>
                    <a:latin typeface="Times New Roman" panose="02020603050405020304" pitchFamily="18" charset="0"/>
                  </a:rPr>
                  <a:t>•</a:t>
                </a:r>
              </a:p>
            </p:txBody>
          </p:sp>
          <p:sp>
            <p:nvSpPr>
              <p:cNvPr id="23644" name="Rectangle 92"/>
              <p:cNvSpPr>
                <a:spLocks noChangeArrowheads="1"/>
              </p:cNvSpPr>
              <p:nvPr/>
            </p:nvSpPr>
            <p:spPr bwMode="auto">
              <a:xfrm>
                <a:off x="4877" y="2887"/>
                <a:ext cx="18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>
                    <a:solidFill>
                      <a:srgbClr val="FFFFFF"/>
                    </a:solidFill>
                    <a:latin typeface="Times New Roman" panose="02020603050405020304" pitchFamily="18" charset="0"/>
                  </a:rPr>
                  <a:t>•</a:t>
                </a:r>
              </a:p>
            </p:txBody>
          </p:sp>
        </p:grpSp>
        <p:grpSp>
          <p:nvGrpSpPr>
            <p:cNvPr id="23648" name="Group 96"/>
            <p:cNvGrpSpPr>
              <a:grpSpLocks/>
            </p:cNvGrpSpPr>
            <p:nvPr/>
          </p:nvGrpSpPr>
          <p:grpSpPr bwMode="auto">
            <a:xfrm>
              <a:off x="4220" y="2791"/>
              <a:ext cx="185" cy="387"/>
              <a:chOff x="4220" y="2791"/>
              <a:chExt cx="185" cy="387"/>
            </a:xfrm>
          </p:grpSpPr>
          <p:sp>
            <p:nvSpPr>
              <p:cNvPr id="23646" name="Rectangle 94"/>
              <p:cNvSpPr>
                <a:spLocks noChangeArrowheads="1"/>
              </p:cNvSpPr>
              <p:nvPr/>
            </p:nvSpPr>
            <p:spPr bwMode="auto">
              <a:xfrm>
                <a:off x="4220" y="2791"/>
                <a:ext cx="18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>
                    <a:solidFill>
                      <a:srgbClr val="FFFF00"/>
                    </a:solidFill>
                    <a:latin typeface="Times New Roman" panose="02020603050405020304" pitchFamily="18" charset="0"/>
                  </a:rPr>
                  <a:t>•</a:t>
                </a:r>
              </a:p>
            </p:txBody>
          </p:sp>
          <p:sp>
            <p:nvSpPr>
              <p:cNvPr id="23647" name="Rectangle 95"/>
              <p:cNvSpPr>
                <a:spLocks noChangeArrowheads="1"/>
              </p:cNvSpPr>
              <p:nvPr/>
            </p:nvSpPr>
            <p:spPr bwMode="auto">
              <a:xfrm>
                <a:off x="4220" y="2887"/>
                <a:ext cx="185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>
                <a:spAutoFit/>
              </a:bodyPr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 sz="2400">
                    <a:solidFill>
                      <a:srgbClr val="FFFF00"/>
                    </a:solidFill>
                    <a:latin typeface="Times New Roman" panose="02020603050405020304" pitchFamily="18" charset="0"/>
                  </a:rPr>
                  <a:t>•</a:t>
                </a:r>
              </a:p>
            </p:txBody>
          </p:sp>
        </p:grpSp>
      </p:grpSp>
      <p:sp>
        <p:nvSpPr>
          <p:cNvPr id="23650" name="Freeform 98"/>
          <p:cNvSpPr>
            <a:spLocks/>
          </p:cNvSpPr>
          <p:nvPr/>
        </p:nvSpPr>
        <p:spPr bwMode="auto">
          <a:xfrm>
            <a:off x="6800851" y="3276600"/>
            <a:ext cx="1577975" cy="1277938"/>
          </a:xfrm>
          <a:custGeom>
            <a:avLst/>
            <a:gdLst>
              <a:gd name="T0" fmla="*/ 0 w 994"/>
              <a:gd name="T1" fmla="*/ 0 h 805"/>
              <a:gd name="T2" fmla="*/ 0 w 994"/>
              <a:gd name="T3" fmla="*/ 72 h 805"/>
              <a:gd name="T4" fmla="*/ 6 w 994"/>
              <a:gd name="T5" fmla="*/ 174 h 805"/>
              <a:gd name="T6" fmla="*/ 39 w 994"/>
              <a:gd name="T7" fmla="*/ 264 h 805"/>
              <a:gd name="T8" fmla="*/ 88 w 994"/>
              <a:gd name="T9" fmla="*/ 342 h 805"/>
              <a:gd name="T10" fmla="*/ 153 w 994"/>
              <a:gd name="T11" fmla="*/ 396 h 805"/>
              <a:gd name="T12" fmla="*/ 229 w 994"/>
              <a:gd name="T13" fmla="*/ 420 h 805"/>
              <a:gd name="T14" fmla="*/ 337 w 994"/>
              <a:gd name="T15" fmla="*/ 438 h 805"/>
              <a:gd name="T16" fmla="*/ 429 w 994"/>
              <a:gd name="T17" fmla="*/ 453 h 805"/>
              <a:gd name="T18" fmla="*/ 517 w 994"/>
              <a:gd name="T19" fmla="*/ 465 h 805"/>
              <a:gd name="T20" fmla="*/ 616 w 994"/>
              <a:gd name="T21" fmla="*/ 483 h 805"/>
              <a:gd name="T22" fmla="*/ 707 w 994"/>
              <a:gd name="T23" fmla="*/ 492 h 805"/>
              <a:gd name="T24" fmla="*/ 781 w 994"/>
              <a:gd name="T25" fmla="*/ 522 h 805"/>
              <a:gd name="T26" fmla="*/ 833 w 994"/>
              <a:gd name="T27" fmla="*/ 543 h 805"/>
              <a:gd name="T28" fmla="*/ 870 w 994"/>
              <a:gd name="T29" fmla="*/ 564 h 805"/>
              <a:gd name="T30" fmla="*/ 907 w 994"/>
              <a:gd name="T31" fmla="*/ 594 h 805"/>
              <a:gd name="T32" fmla="*/ 947 w 994"/>
              <a:gd name="T33" fmla="*/ 636 h 805"/>
              <a:gd name="T34" fmla="*/ 977 w 994"/>
              <a:gd name="T35" fmla="*/ 672 h 805"/>
              <a:gd name="T36" fmla="*/ 993 w 994"/>
              <a:gd name="T37" fmla="*/ 708 h 805"/>
              <a:gd name="T38" fmla="*/ 993 w 994"/>
              <a:gd name="T39" fmla="*/ 744 h 805"/>
              <a:gd name="T40" fmla="*/ 993 w 994"/>
              <a:gd name="T41" fmla="*/ 780 h 805"/>
              <a:gd name="T42" fmla="*/ 993 w 994"/>
              <a:gd name="T43" fmla="*/ 804 h 8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994" h="805">
                <a:moveTo>
                  <a:pt x="0" y="0"/>
                </a:moveTo>
                <a:lnTo>
                  <a:pt x="0" y="72"/>
                </a:lnTo>
                <a:lnTo>
                  <a:pt x="6" y="174"/>
                </a:lnTo>
                <a:lnTo>
                  <a:pt x="39" y="264"/>
                </a:lnTo>
                <a:lnTo>
                  <a:pt x="88" y="342"/>
                </a:lnTo>
                <a:lnTo>
                  <a:pt x="153" y="396"/>
                </a:lnTo>
                <a:lnTo>
                  <a:pt x="229" y="420"/>
                </a:lnTo>
                <a:lnTo>
                  <a:pt x="337" y="438"/>
                </a:lnTo>
                <a:lnTo>
                  <a:pt x="429" y="453"/>
                </a:lnTo>
                <a:lnTo>
                  <a:pt x="517" y="465"/>
                </a:lnTo>
                <a:lnTo>
                  <a:pt x="616" y="483"/>
                </a:lnTo>
                <a:lnTo>
                  <a:pt x="707" y="492"/>
                </a:lnTo>
                <a:lnTo>
                  <a:pt x="781" y="522"/>
                </a:lnTo>
                <a:lnTo>
                  <a:pt x="833" y="543"/>
                </a:lnTo>
                <a:lnTo>
                  <a:pt x="870" y="564"/>
                </a:lnTo>
                <a:lnTo>
                  <a:pt x="907" y="594"/>
                </a:lnTo>
                <a:lnTo>
                  <a:pt x="947" y="636"/>
                </a:lnTo>
                <a:lnTo>
                  <a:pt x="977" y="672"/>
                </a:lnTo>
                <a:lnTo>
                  <a:pt x="993" y="708"/>
                </a:lnTo>
                <a:lnTo>
                  <a:pt x="993" y="744"/>
                </a:lnTo>
                <a:lnTo>
                  <a:pt x="993" y="780"/>
                </a:lnTo>
                <a:lnTo>
                  <a:pt x="993" y="804"/>
                </a:lnTo>
              </a:path>
            </a:pathLst>
          </a:custGeom>
          <a:noFill/>
          <a:ln w="28575" cap="rnd" cmpd="sng">
            <a:solidFill>
              <a:schemeClr val="tx2"/>
            </a:solidFill>
            <a:prstDash val="solid"/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FFFFFF"/>
              </a:solidFill>
            </a:endParaRPr>
          </a:p>
        </p:txBody>
      </p:sp>
      <p:grpSp>
        <p:nvGrpSpPr>
          <p:cNvPr id="23657" name="Group 105"/>
          <p:cNvGrpSpPr>
            <a:grpSpLocks/>
          </p:cNvGrpSpPr>
          <p:nvPr/>
        </p:nvGrpSpPr>
        <p:grpSpPr bwMode="auto">
          <a:xfrm>
            <a:off x="6657976" y="2914650"/>
            <a:ext cx="288925" cy="230188"/>
            <a:chOff x="3234" y="1836"/>
            <a:chExt cx="182" cy="145"/>
          </a:xfrm>
        </p:grpSpPr>
        <p:grpSp>
          <p:nvGrpSpPr>
            <p:cNvPr id="23653" name="Group 101"/>
            <p:cNvGrpSpPr>
              <a:grpSpLocks/>
            </p:cNvGrpSpPr>
            <p:nvPr/>
          </p:nvGrpSpPr>
          <p:grpSpPr bwMode="auto">
            <a:xfrm>
              <a:off x="3234" y="1836"/>
              <a:ext cx="86" cy="145"/>
              <a:chOff x="3234" y="1836"/>
              <a:chExt cx="86" cy="145"/>
            </a:xfrm>
          </p:grpSpPr>
          <p:sp>
            <p:nvSpPr>
              <p:cNvPr id="23651" name="Line 99"/>
              <p:cNvSpPr>
                <a:spLocks noChangeShapeType="1"/>
              </p:cNvSpPr>
              <p:nvPr/>
            </p:nvSpPr>
            <p:spPr bwMode="auto">
              <a:xfrm>
                <a:off x="3234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3652" name="Line 100"/>
              <p:cNvSpPr>
                <a:spLocks noChangeShapeType="1"/>
              </p:cNvSpPr>
              <p:nvPr/>
            </p:nvSpPr>
            <p:spPr bwMode="auto">
              <a:xfrm flipH="1">
                <a:off x="3234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23656" name="Group 104"/>
            <p:cNvGrpSpPr>
              <a:grpSpLocks/>
            </p:cNvGrpSpPr>
            <p:nvPr/>
          </p:nvGrpSpPr>
          <p:grpSpPr bwMode="auto">
            <a:xfrm>
              <a:off x="3330" y="1836"/>
              <a:ext cx="86" cy="145"/>
              <a:chOff x="3330" y="1836"/>
              <a:chExt cx="86" cy="145"/>
            </a:xfrm>
          </p:grpSpPr>
          <p:sp>
            <p:nvSpPr>
              <p:cNvPr id="23654" name="Line 102"/>
              <p:cNvSpPr>
                <a:spLocks noChangeShapeType="1"/>
              </p:cNvSpPr>
              <p:nvPr/>
            </p:nvSpPr>
            <p:spPr bwMode="auto">
              <a:xfrm>
                <a:off x="3330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3655" name="Line 103"/>
              <p:cNvSpPr>
                <a:spLocks noChangeShapeType="1"/>
              </p:cNvSpPr>
              <p:nvPr/>
            </p:nvSpPr>
            <p:spPr bwMode="auto">
              <a:xfrm flipH="1">
                <a:off x="3330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23665" name="Group 113"/>
          <p:cNvGrpSpPr>
            <a:grpSpLocks/>
          </p:cNvGrpSpPr>
          <p:nvPr/>
        </p:nvGrpSpPr>
        <p:grpSpPr bwMode="auto">
          <a:xfrm>
            <a:off x="6965951" y="2914650"/>
            <a:ext cx="288925" cy="230188"/>
            <a:chOff x="3428" y="1836"/>
            <a:chExt cx="182" cy="145"/>
          </a:xfrm>
        </p:grpSpPr>
        <p:grpSp>
          <p:nvGrpSpPr>
            <p:cNvPr id="23661" name="Group 109"/>
            <p:cNvGrpSpPr>
              <a:grpSpLocks/>
            </p:cNvGrpSpPr>
            <p:nvPr/>
          </p:nvGrpSpPr>
          <p:grpSpPr bwMode="auto">
            <a:xfrm>
              <a:off x="3428" y="1836"/>
              <a:ext cx="86" cy="145"/>
              <a:chOff x="3428" y="1836"/>
              <a:chExt cx="86" cy="145"/>
            </a:xfrm>
          </p:grpSpPr>
          <p:sp>
            <p:nvSpPr>
              <p:cNvPr id="23659" name="Line 107"/>
              <p:cNvSpPr>
                <a:spLocks noChangeShapeType="1"/>
              </p:cNvSpPr>
              <p:nvPr/>
            </p:nvSpPr>
            <p:spPr bwMode="auto">
              <a:xfrm>
                <a:off x="342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99FF66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3660" name="Line 108"/>
              <p:cNvSpPr>
                <a:spLocks noChangeShapeType="1"/>
              </p:cNvSpPr>
              <p:nvPr/>
            </p:nvSpPr>
            <p:spPr bwMode="auto">
              <a:xfrm flipH="1">
                <a:off x="342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99FF66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23664" name="Group 112"/>
            <p:cNvGrpSpPr>
              <a:grpSpLocks/>
            </p:cNvGrpSpPr>
            <p:nvPr/>
          </p:nvGrpSpPr>
          <p:grpSpPr bwMode="auto">
            <a:xfrm>
              <a:off x="3524" y="1836"/>
              <a:ext cx="86" cy="145"/>
              <a:chOff x="3524" y="1836"/>
              <a:chExt cx="86" cy="145"/>
            </a:xfrm>
          </p:grpSpPr>
          <p:sp>
            <p:nvSpPr>
              <p:cNvPr id="23662" name="Line 110"/>
              <p:cNvSpPr>
                <a:spLocks noChangeShapeType="1"/>
              </p:cNvSpPr>
              <p:nvPr/>
            </p:nvSpPr>
            <p:spPr bwMode="auto">
              <a:xfrm>
                <a:off x="3524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99FF66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3663" name="Line 111"/>
              <p:cNvSpPr>
                <a:spLocks noChangeShapeType="1"/>
              </p:cNvSpPr>
              <p:nvPr/>
            </p:nvSpPr>
            <p:spPr bwMode="auto">
              <a:xfrm flipH="1">
                <a:off x="3524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99FF66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23672" name="Group 120"/>
          <p:cNvGrpSpPr>
            <a:grpSpLocks/>
          </p:cNvGrpSpPr>
          <p:nvPr/>
        </p:nvGrpSpPr>
        <p:grpSpPr bwMode="auto">
          <a:xfrm>
            <a:off x="7273926" y="2914650"/>
            <a:ext cx="288925" cy="230188"/>
            <a:chOff x="3622" y="1836"/>
            <a:chExt cx="182" cy="145"/>
          </a:xfrm>
        </p:grpSpPr>
        <p:grpSp>
          <p:nvGrpSpPr>
            <p:cNvPr id="23668" name="Group 116"/>
            <p:cNvGrpSpPr>
              <a:grpSpLocks/>
            </p:cNvGrpSpPr>
            <p:nvPr/>
          </p:nvGrpSpPr>
          <p:grpSpPr bwMode="auto">
            <a:xfrm>
              <a:off x="3622" y="1836"/>
              <a:ext cx="86" cy="145"/>
              <a:chOff x="3622" y="1836"/>
              <a:chExt cx="86" cy="145"/>
            </a:xfrm>
          </p:grpSpPr>
          <p:sp>
            <p:nvSpPr>
              <p:cNvPr id="23666" name="Line 114"/>
              <p:cNvSpPr>
                <a:spLocks noChangeShapeType="1"/>
              </p:cNvSpPr>
              <p:nvPr/>
            </p:nvSpPr>
            <p:spPr bwMode="auto">
              <a:xfrm>
                <a:off x="3622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3667" name="Line 115"/>
              <p:cNvSpPr>
                <a:spLocks noChangeShapeType="1"/>
              </p:cNvSpPr>
              <p:nvPr/>
            </p:nvSpPr>
            <p:spPr bwMode="auto">
              <a:xfrm flipH="1">
                <a:off x="3622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23671" name="Group 119"/>
            <p:cNvGrpSpPr>
              <a:grpSpLocks/>
            </p:cNvGrpSpPr>
            <p:nvPr/>
          </p:nvGrpSpPr>
          <p:grpSpPr bwMode="auto">
            <a:xfrm>
              <a:off x="3718" y="1836"/>
              <a:ext cx="86" cy="145"/>
              <a:chOff x="3718" y="1836"/>
              <a:chExt cx="86" cy="145"/>
            </a:xfrm>
          </p:grpSpPr>
          <p:sp>
            <p:nvSpPr>
              <p:cNvPr id="23669" name="Line 117"/>
              <p:cNvSpPr>
                <a:spLocks noChangeShapeType="1"/>
              </p:cNvSpPr>
              <p:nvPr/>
            </p:nvSpPr>
            <p:spPr bwMode="auto">
              <a:xfrm>
                <a:off x="371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3670" name="Line 118"/>
              <p:cNvSpPr>
                <a:spLocks noChangeShapeType="1"/>
              </p:cNvSpPr>
              <p:nvPr/>
            </p:nvSpPr>
            <p:spPr bwMode="auto">
              <a:xfrm flipH="1">
                <a:off x="371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23679" name="Group 127"/>
          <p:cNvGrpSpPr>
            <a:grpSpLocks/>
          </p:cNvGrpSpPr>
          <p:nvPr/>
        </p:nvGrpSpPr>
        <p:grpSpPr bwMode="auto">
          <a:xfrm>
            <a:off x="7585076" y="2914650"/>
            <a:ext cx="288925" cy="230188"/>
            <a:chOff x="3818" y="1836"/>
            <a:chExt cx="182" cy="145"/>
          </a:xfrm>
        </p:grpSpPr>
        <p:grpSp>
          <p:nvGrpSpPr>
            <p:cNvPr id="23675" name="Group 123"/>
            <p:cNvGrpSpPr>
              <a:grpSpLocks/>
            </p:cNvGrpSpPr>
            <p:nvPr/>
          </p:nvGrpSpPr>
          <p:grpSpPr bwMode="auto">
            <a:xfrm>
              <a:off x="3818" y="1836"/>
              <a:ext cx="86" cy="145"/>
              <a:chOff x="3818" y="1836"/>
              <a:chExt cx="86" cy="145"/>
            </a:xfrm>
          </p:grpSpPr>
          <p:sp>
            <p:nvSpPr>
              <p:cNvPr id="23673" name="Line 121"/>
              <p:cNvSpPr>
                <a:spLocks noChangeShapeType="1"/>
              </p:cNvSpPr>
              <p:nvPr/>
            </p:nvSpPr>
            <p:spPr bwMode="auto">
              <a:xfrm>
                <a:off x="381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99FF66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3674" name="Line 122"/>
              <p:cNvSpPr>
                <a:spLocks noChangeShapeType="1"/>
              </p:cNvSpPr>
              <p:nvPr/>
            </p:nvSpPr>
            <p:spPr bwMode="auto">
              <a:xfrm flipH="1">
                <a:off x="381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99FF66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23678" name="Group 126"/>
            <p:cNvGrpSpPr>
              <a:grpSpLocks/>
            </p:cNvGrpSpPr>
            <p:nvPr/>
          </p:nvGrpSpPr>
          <p:grpSpPr bwMode="auto">
            <a:xfrm>
              <a:off x="3914" y="1836"/>
              <a:ext cx="86" cy="145"/>
              <a:chOff x="3914" y="1836"/>
              <a:chExt cx="86" cy="145"/>
            </a:xfrm>
          </p:grpSpPr>
          <p:sp>
            <p:nvSpPr>
              <p:cNvPr id="23676" name="Line 124"/>
              <p:cNvSpPr>
                <a:spLocks noChangeShapeType="1"/>
              </p:cNvSpPr>
              <p:nvPr/>
            </p:nvSpPr>
            <p:spPr bwMode="auto">
              <a:xfrm>
                <a:off x="3914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99FF66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3677" name="Line 125"/>
              <p:cNvSpPr>
                <a:spLocks noChangeShapeType="1"/>
              </p:cNvSpPr>
              <p:nvPr/>
            </p:nvSpPr>
            <p:spPr bwMode="auto">
              <a:xfrm flipH="1">
                <a:off x="3914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99FF66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23686" name="Group 134"/>
          <p:cNvGrpSpPr>
            <a:grpSpLocks/>
          </p:cNvGrpSpPr>
          <p:nvPr/>
        </p:nvGrpSpPr>
        <p:grpSpPr bwMode="auto">
          <a:xfrm>
            <a:off x="7893051" y="2914650"/>
            <a:ext cx="288925" cy="230188"/>
            <a:chOff x="4012" y="1836"/>
            <a:chExt cx="182" cy="145"/>
          </a:xfrm>
        </p:grpSpPr>
        <p:grpSp>
          <p:nvGrpSpPr>
            <p:cNvPr id="23682" name="Group 130"/>
            <p:cNvGrpSpPr>
              <a:grpSpLocks/>
            </p:cNvGrpSpPr>
            <p:nvPr/>
          </p:nvGrpSpPr>
          <p:grpSpPr bwMode="auto">
            <a:xfrm>
              <a:off x="4012" y="1836"/>
              <a:ext cx="86" cy="145"/>
              <a:chOff x="4012" y="1836"/>
              <a:chExt cx="86" cy="145"/>
            </a:xfrm>
          </p:grpSpPr>
          <p:sp>
            <p:nvSpPr>
              <p:cNvPr id="23680" name="Line 128"/>
              <p:cNvSpPr>
                <a:spLocks noChangeShapeType="1"/>
              </p:cNvSpPr>
              <p:nvPr/>
            </p:nvSpPr>
            <p:spPr bwMode="auto">
              <a:xfrm>
                <a:off x="4012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3681" name="Line 129"/>
              <p:cNvSpPr>
                <a:spLocks noChangeShapeType="1"/>
              </p:cNvSpPr>
              <p:nvPr/>
            </p:nvSpPr>
            <p:spPr bwMode="auto">
              <a:xfrm flipH="1">
                <a:off x="4012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23685" name="Group 133"/>
            <p:cNvGrpSpPr>
              <a:grpSpLocks/>
            </p:cNvGrpSpPr>
            <p:nvPr/>
          </p:nvGrpSpPr>
          <p:grpSpPr bwMode="auto">
            <a:xfrm>
              <a:off x="4108" y="1836"/>
              <a:ext cx="86" cy="145"/>
              <a:chOff x="4108" y="1836"/>
              <a:chExt cx="86" cy="145"/>
            </a:xfrm>
          </p:grpSpPr>
          <p:sp>
            <p:nvSpPr>
              <p:cNvPr id="23683" name="Line 131"/>
              <p:cNvSpPr>
                <a:spLocks noChangeShapeType="1"/>
              </p:cNvSpPr>
              <p:nvPr/>
            </p:nvSpPr>
            <p:spPr bwMode="auto">
              <a:xfrm>
                <a:off x="410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3684" name="Line 132"/>
              <p:cNvSpPr>
                <a:spLocks noChangeShapeType="1"/>
              </p:cNvSpPr>
              <p:nvPr/>
            </p:nvSpPr>
            <p:spPr bwMode="auto">
              <a:xfrm flipH="1">
                <a:off x="4108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23693" name="Group 141"/>
          <p:cNvGrpSpPr>
            <a:grpSpLocks/>
          </p:cNvGrpSpPr>
          <p:nvPr/>
        </p:nvGrpSpPr>
        <p:grpSpPr bwMode="auto">
          <a:xfrm>
            <a:off x="8201026" y="2914650"/>
            <a:ext cx="288925" cy="230188"/>
            <a:chOff x="4206" y="1836"/>
            <a:chExt cx="182" cy="145"/>
          </a:xfrm>
        </p:grpSpPr>
        <p:grpSp>
          <p:nvGrpSpPr>
            <p:cNvPr id="23689" name="Group 137"/>
            <p:cNvGrpSpPr>
              <a:grpSpLocks/>
            </p:cNvGrpSpPr>
            <p:nvPr/>
          </p:nvGrpSpPr>
          <p:grpSpPr bwMode="auto">
            <a:xfrm>
              <a:off x="4206" y="1836"/>
              <a:ext cx="86" cy="145"/>
              <a:chOff x="4206" y="1836"/>
              <a:chExt cx="86" cy="145"/>
            </a:xfrm>
          </p:grpSpPr>
          <p:sp>
            <p:nvSpPr>
              <p:cNvPr id="23687" name="Line 135"/>
              <p:cNvSpPr>
                <a:spLocks noChangeShapeType="1"/>
              </p:cNvSpPr>
              <p:nvPr/>
            </p:nvSpPr>
            <p:spPr bwMode="auto">
              <a:xfrm>
                <a:off x="4206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99FF66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3688" name="Line 136"/>
              <p:cNvSpPr>
                <a:spLocks noChangeShapeType="1"/>
              </p:cNvSpPr>
              <p:nvPr/>
            </p:nvSpPr>
            <p:spPr bwMode="auto">
              <a:xfrm flipH="1">
                <a:off x="4206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99FF66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23692" name="Group 140"/>
            <p:cNvGrpSpPr>
              <a:grpSpLocks/>
            </p:cNvGrpSpPr>
            <p:nvPr/>
          </p:nvGrpSpPr>
          <p:grpSpPr bwMode="auto">
            <a:xfrm>
              <a:off x="4302" y="1836"/>
              <a:ext cx="86" cy="145"/>
              <a:chOff x="4302" y="1836"/>
              <a:chExt cx="86" cy="145"/>
            </a:xfrm>
          </p:grpSpPr>
          <p:sp>
            <p:nvSpPr>
              <p:cNvPr id="23690" name="Line 138"/>
              <p:cNvSpPr>
                <a:spLocks noChangeShapeType="1"/>
              </p:cNvSpPr>
              <p:nvPr/>
            </p:nvSpPr>
            <p:spPr bwMode="auto">
              <a:xfrm>
                <a:off x="4302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99FF66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3691" name="Line 139"/>
              <p:cNvSpPr>
                <a:spLocks noChangeShapeType="1"/>
              </p:cNvSpPr>
              <p:nvPr/>
            </p:nvSpPr>
            <p:spPr bwMode="auto">
              <a:xfrm flipH="1">
                <a:off x="4302" y="1836"/>
                <a:ext cx="86" cy="145"/>
              </a:xfrm>
              <a:prstGeom prst="line">
                <a:avLst/>
              </a:prstGeom>
              <a:noFill/>
              <a:ln w="38100">
                <a:solidFill>
                  <a:srgbClr val="99FF66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23694" name="Rectangle 142"/>
          <p:cNvSpPr>
            <a:spLocks noChangeArrowheads="1"/>
          </p:cNvSpPr>
          <p:nvPr/>
        </p:nvSpPr>
        <p:spPr bwMode="auto">
          <a:xfrm>
            <a:off x="3479801" y="1804988"/>
            <a:ext cx="5256247" cy="585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3200">
                <a:solidFill>
                  <a:srgbClr val="FFFFFF"/>
                </a:solidFill>
              </a:rPr>
              <a:t>Fe</a:t>
            </a:r>
            <a:r>
              <a:rPr lang="en-US" altLang="tr-TR" sz="3200" b="1" baseline="30000">
                <a:solidFill>
                  <a:srgbClr val="FFFFFF"/>
                </a:solidFill>
              </a:rPr>
              <a:t>2+</a:t>
            </a:r>
            <a:r>
              <a:rPr lang="en-US" altLang="tr-TR" sz="3200">
                <a:solidFill>
                  <a:srgbClr val="FFFFFF"/>
                </a:solidFill>
              </a:rPr>
              <a:t> 	1s</a:t>
            </a:r>
            <a:r>
              <a:rPr lang="en-US" altLang="tr-TR" sz="3200" b="1" baseline="30000">
                <a:solidFill>
                  <a:srgbClr val="FFFFFF"/>
                </a:solidFill>
              </a:rPr>
              <a:t>2</a:t>
            </a:r>
            <a:r>
              <a:rPr lang="en-US" altLang="tr-TR" sz="3200">
                <a:solidFill>
                  <a:srgbClr val="FFFFFF"/>
                </a:solidFill>
              </a:rPr>
              <a:t> 2s</a:t>
            </a:r>
            <a:r>
              <a:rPr lang="en-US" altLang="tr-TR" sz="3200" b="1" baseline="30000">
                <a:solidFill>
                  <a:srgbClr val="FFFFFF"/>
                </a:solidFill>
              </a:rPr>
              <a:t>2</a:t>
            </a:r>
            <a:r>
              <a:rPr lang="en-US" altLang="tr-TR" sz="3200">
                <a:solidFill>
                  <a:srgbClr val="FFFFFF"/>
                </a:solidFill>
              </a:rPr>
              <a:t> 2p</a:t>
            </a:r>
            <a:r>
              <a:rPr lang="en-US" altLang="tr-TR" sz="3200" b="1" baseline="30000">
                <a:solidFill>
                  <a:srgbClr val="FFFFFF"/>
                </a:solidFill>
              </a:rPr>
              <a:t>6</a:t>
            </a:r>
            <a:r>
              <a:rPr lang="en-US" altLang="tr-TR" sz="3200">
                <a:solidFill>
                  <a:srgbClr val="FFFFFF"/>
                </a:solidFill>
              </a:rPr>
              <a:t> 3s</a:t>
            </a:r>
            <a:r>
              <a:rPr lang="en-US" altLang="tr-TR" sz="3200" b="1" baseline="30000">
                <a:solidFill>
                  <a:srgbClr val="FFFFFF"/>
                </a:solidFill>
              </a:rPr>
              <a:t>2</a:t>
            </a:r>
            <a:r>
              <a:rPr lang="en-US" altLang="tr-TR" sz="3200">
                <a:solidFill>
                  <a:srgbClr val="FFFFFF"/>
                </a:solidFill>
              </a:rPr>
              <a:t> 3p</a:t>
            </a:r>
            <a:r>
              <a:rPr lang="en-US" altLang="tr-TR" sz="3200" b="1" baseline="30000">
                <a:solidFill>
                  <a:srgbClr val="FFFFFF"/>
                </a:solidFill>
              </a:rPr>
              <a:t>6</a:t>
            </a:r>
            <a:r>
              <a:rPr lang="en-US" altLang="tr-TR" sz="3200">
                <a:solidFill>
                  <a:srgbClr val="FFFFFF"/>
                </a:solidFill>
              </a:rPr>
              <a:t> 3d</a:t>
            </a:r>
            <a:r>
              <a:rPr lang="en-US" altLang="tr-TR" sz="3200" b="1" baseline="30000">
                <a:solidFill>
                  <a:srgbClr val="FFFFFF"/>
                </a:solidFill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017478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FF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23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1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3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20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3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6500"/>
                            </p:stCondLst>
                            <p:childTnLst>
                              <p:par>
                                <p:cTn id="24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3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28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3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9500"/>
                            </p:stCondLst>
                            <p:childTnLst>
                              <p:par>
                                <p:cTn id="32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3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36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3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autoUpdateAnimBg="0"/>
      <p:bldP spid="2365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94" name="Group 14"/>
          <p:cNvGrpSpPr>
            <a:grpSpLocks/>
          </p:cNvGrpSpPr>
          <p:nvPr/>
        </p:nvGrpSpPr>
        <p:grpSpPr bwMode="auto">
          <a:xfrm>
            <a:off x="2124075" y="1236663"/>
            <a:ext cx="2192338" cy="2049462"/>
            <a:chOff x="378" y="779"/>
            <a:chExt cx="1381" cy="1291"/>
          </a:xfrm>
        </p:grpSpPr>
        <p:grpSp>
          <p:nvGrpSpPr>
            <p:cNvPr id="20492" name="Group 12"/>
            <p:cNvGrpSpPr>
              <a:grpSpLocks/>
            </p:cNvGrpSpPr>
            <p:nvPr/>
          </p:nvGrpSpPr>
          <p:grpSpPr bwMode="auto">
            <a:xfrm>
              <a:off x="378" y="779"/>
              <a:ext cx="1099" cy="1279"/>
              <a:chOff x="378" y="779"/>
              <a:chExt cx="1099" cy="1279"/>
            </a:xfrm>
          </p:grpSpPr>
          <p:sp>
            <p:nvSpPr>
              <p:cNvPr id="20482" name="Line 2"/>
              <p:cNvSpPr>
                <a:spLocks noChangeShapeType="1"/>
              </p:cNvSpPr>
              <p:nvPr/>
            </p:nvSpPr>
            <p:spPr bwMode="auto">
              <a:xfrm>
                <a:off x="378" y="1224"/>
                <a:ext cx="550" cy="18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483" name="Freeform 3"/>
              <p:cNvSpPr>
                <a:spLocks/>
              </p:cNvSpPr>
              <p:nvPr/>
            </p:nvSpPr>
            <p:spPr bwMode="auto">
              <a:xfrm>
                <a:off x="445" y="1161"/>
                <a:ext cx="479" cy="319"/>
              </a:xfrm>
              <a:custGeom>
                <a:avLst/>
                <a:gdLst>
                  <a:gd name="T0" fmla="*/ 478 w 479"/>
                  <a:gd name="T1" fmla="*/ 250 h 319"/>
                  <a:gd name="T2" fmla="*/ 443 w 479"/>
                  <a:gd name="T3" fmla="*/ 288 h 319"/>
                  <a:gd name="T4" fmla="*/ 386 w 479"/>
                  <a:gd name="T5" fmla="*/ 306 h 319"/>
                  <a:gd name="T6" fmla="*/ 313 w 479"/>
                  <a:gd name="T7" fmla="*/ 318 h 319"/>
                  <a:gd name="T8" fmla="*/ 203 w 479"/>
                  <a:gd name="T9" fmla="*/ 313 h 319"/>
                  <a:gd name="T10" fmla="*/ 119 w 479"/>
                  <a:gd name="T11" fmla="*/ 290 h 319"/>
                  <a:gd name="T12" fmla="*/ 52 w 479"/>
                  <a:gd name="T13" fmla="*/ 254 h 319"/>
                  <a:gd name="T14" fmla="*/ 17 w 479"/>
                  <a:gd name="T15" fmla="*/ 220 h 319"/>
                  <a:gd name="T16" fmla="*/ 0 w 479"/>
                  <a:gd name="T17" fmla="*/ 170 h 319"/>
                  <a:gd name="T18" fmla="*/ 8 w 479"/>
                  <a:gd name="T19" fmla="*/ 101 h 319"/>
                  <a:gd name="T20" fmla="*/ 41 w 479"/>
                  <a:gd name="T21" fmla="*/ 38 h 319"/>
                  <a:gd name="T22" fmla="*/ 87 w 479"/>
                  <a:gd name="T23" fmla="*/ 7 h 319"/>
                  <a:gd name="T24" fmla="*/ 133 w 479"/>
                  <a:gd name="T25" fmla="*/ 0 h 319"/>
                  <a:gd name="T26" fmla="*/ 212 w 479"/>
                  <a:gd name="T27" fmla="*/ 10 h 319"/>
                  <a:gd name="T28" fmla="*/ 296 w 479"/>
                  <a:gd name="T29" fmla="*/ 43 h 319"/>
                  <a:gd name="T30" fmla="*/ 376 w 479"/>
                  <a:gd name="T31" fmla="*/ 96 h 319"/>
                  <a:gd name="T32" fmla="*/ 437 w 479"/>
                  <a:gd name="T33" fmla="*/ 155 h 319"/>
                  <a:gd name="T34" fmla="*/ 472 w 479"/>
                  <a:gd name="T35" fmla="*/ 204 h 319"/>
                  <a:gd name="T36" fmla="*/ 478 w 479"/>
                  <a:gd name="T37" fmla="*/ 250 h 3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79" h="319">
                    <a:moveTo>
                      <a:pt x="478" y="250"/>
                    </a:moveTo>
                    <a:lnTo>
                      <a:pt x="443" y="288"/>
                    </a:lnTo>
                    <a:lnTo>
                      <a:pt x="386" y="306"/>
                    </a:lnTo>
                    <a:lnTo>
                      <a:pt x="313" y="318"/>
                    </a:lnTo>
                    <a:lnTo>
                      <a:pt x="203" y="313"/>
                    </a:lnTo>
                    <a:lnTo>
                      <a:pt x="119" y="290"/>
                    </a:lnTo>
                    <a:lnTo>
                      <a:pt x="52" y="254"/>
                    </a:lnTo>
                    <a:lnTo>
                      <a:pt x="17" y="220"/>
                    </a:lnTo>
                    <a:lnTo>
                      <a:pt x="0" y="170"/>
                    </a:lnTo>
                    <a:lnTo>
                      <a:pt x="8" y="101"/>
                    </a:lnTo>
                    <a:lnTo>
                      <a:pt x="41" y="38"/>
                    </a:lnTo>
                    <a:lnTo>
                      <a:pt x="87" y="7"/>
                    </a:lnTo>
                    <a:lnTo>
                      <a:pt x="133" y="0"/>
                    </a:lnTo>
                    <a:lnTo>
                      <a:pt x="212" y="10"/>
                    </a:lnTo>
                    <a:lnTo>
                      <a:pt x="296" y="43"/>
                    </a:lnTo>
                    <a:lnTo>
                      <a:pt x="376" y="96"/>
                    </a:lnTo>
                    <a:lnTo>
                      <a:pt x="437" y="155"/>
                    </a:lnTo>
                    <a:lnTo>
                      <a:pt x="472" y="204"/>
                    </a:lnTo>
                    <a:lnTo>
                      <a:pt x="478" y="250"/>
                    </a:lnTo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70196"/>
                      <a:invGamma/>
                    </a:schemeClr>
                  </a:gs>
                  <a:gs pos="100000">
                    <a:schemeClr val="accent1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484" name="Line 4"/>
              <p:cNvSpPr>
                <a:spLocks noChangeShapeType="1"/>
              </p:cNvSpPr>
              <p:nvPr/>
            </p:nvSpPr>
            <p:spPr bwMode="auto">
              <a:xfrm flipV="1">
                <a:off x="379" y="1408"/>
                <a:ext cx="549" cy="183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485" name="Line 5"/>
              <p:cNvSpPr>
                <a:spLocks noChangeShapeType="1"/>
              </p:cNvSpPr>
              <p:nvPr/>
            </p:nvSpPr>
            <p:spPr bwMode="auto">
              <a:xfrm flipV="1">
                <a:off x="926" y="1221"/>
                <a:ext cx="549" cy="18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486" name="Line 6"/>
              <p:cNvSpPr>
                <a:spLocks noChangeShapeType="1"/>
              </p:cNvSpPr>
              <p:nvPr/>
            </p:nvSpPr>
            <p:spPr bwMode="auto">
              <a:xfrm>
                <a:off x="927" y="779"/>
                <a:ext cx="0" cy="1279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grpSp>
            <p:nvGrpSpPr>
              <p:cNvPr id="20489" name="Group 9"/>
              <p:cNvGrpSpPr>
                <a:grpSpLocks/>
              </p:cNvGrpSpPr>
              <p:nvPr/>
            </p:nvGrpSpPr>
            <p:grpSpPr bwMode="auto">
              <a:xfrm>
                <a:off x="445" y="1151"/>
                <a:ext cx="966" cy="509"/>
                <a:chOff x="445" y="1151"/>
                <a:chExt cx="966" cy="509"/>
              </a:xfrm>
            </p:grpSpPr>
            <p:sp>
              <p:nvSpPr>
                <p:cNvPr id="20487" name="Freeform 7"/>
                <p:cNvSpPr>
                  <a:spLocks/>
                </p:cNvSpPr>
                <p:nvPr/>
              </p:nvSpPr>
              <p:spPr bwMode="auto">
                <a:xfrm>
                  <a:off x="932" y="1151"/>
                  <a:ext cx="479" cy="319"/>
                </a:xfrm>
                <a:custGeom>
                  <a:avLst/>
                  <a:gdLst>
                    <a:gd name="T0" fmla="*/ 0 w 479"/>
                    <a:gd name="T1" fmla="*/ 250 h 319"/>
                    <a:gd name="T2" fmla="*/ 34 w 479"/>
                    <a:gd name="T3" fmla="*/ 288 h 319"/>
                    <a:gd name="T4" fmla="*/ 91 w 479"/>
                    <a:gd name="T5" fmla="*/ 306 h 319"/>
                    <a:gd name="T6" fmla="*/ 164 w 479"/>
                    <a:gd name="T7" fmla="*/ 318 h 319"/>
                    <a:gd name="T8" fmla="*/ 274 w 479"/>
                    <a:gd name="T9" fmla="*/ 313 h 319"/>
                    <a:gd name="T10" fmla="*/ 358 w 479"/>
                    <a:gd name="T11" fmla="*/ 290 h 319"/>
                    <a:gd name="T12" fmla="*/ 425 w 479"/>
                    <a:gd name="T13" fmla="*/ 254 h 319"/>
                    <a:gd name="T14" fmla="*/ 460 w 479"/>
                    <a:gd name="T15" fmla="*/ 220 h 319"/>
                    <a:gd name="T16" fmla="*/ 478 w 479"/>
                    <a:gd name="T17" fmla="*/ 170 h 319"/>
                    <a:gd name="T18" fmla="*/ 469 w 479"/>
                    <a:gd name="T19" fmla="*/ 101 h 319"/>
                    <a:gd name="T20" fmla="*/ 436 w 479"/>
                    <a:gd name="T21" fmla="*/ 38 h 319"/>
                    <a:gd name="T22" fmla="*/ 390 w 479"/>
                    <a:gd name="T23" fmla="*/ 7 h 319"/>
                    <a:gd name="T24" fmla="*/ 344 w 479"/>
                    <a:gd name="T25" fmla="*/ 0 h 319"/>
                    <a:gd name="T26" fmla="*/ 265 w 479"/>
                    <a:gd name="T27" fmla="*/ 10 h 319"/>
                    <a:gd name="T28" fmla="*/ 181 w 479"/>
                    <a:gd name="T29" fmla="*/ 43 h 319"/>
                    <a:gd name="T30" fmla="*/ 101 w 479"/>
                    <a:gd name="T31" fmla="*/ 96 h 319"/>
                    <a:gd name="T32" fmla="*/ 40 w 479"/>
                    <a:gd name="T33" fmla="*/ 155 h 319"/>
                    <a:gd name="T34" fmla="*/ 5 w 479"/>
                    <a:gd name="T35" fmla="*/ 204 h 319"/>
                    <a:gd name="T36" fmla="*/ 0 w 479"/>
                    <a:gd name="T37" fmla="*/ 250 h 3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479" h="319">
                      <a:moveTo>
                        <a:pt x="0" y="250"/>
                      </a:moveTo>
                      <a:lnTo>
                        <a:pt x="34" y="288"/>
                      </a:lnTo>
                      <a:lnTo>
                        <a:pt x="91" y="306"/>
                      </a:lnTo>
                      <a:lnTo>
                        <a:pt x="164" y="318"/>
                      </a:lnTo>
                      <a:lnTo>
                        <a:pt x="274" y="313"/>
                      </a:lnTo>
                      <a:lnTo>
                        <a:pt x="358" y="290"/>
                      </a:lnTo>
                      <a:lnTo>
                        <a:pt x="425" y="254"/>
                      </a:lnTo>
                      <a:lnTo>
                        <a:pt x="460" y="220"/>
                      </a:lnTo>
                      <a:lnTo>
                        <a:pt x="478" y="170"/>
                      </a:lnTo>
                      <a:lnTo>
                        <a:pt x="469" y="101"/>
                      </a:lnTo>
                      <a:lnTo>
                        <a:pt x="436" y="38"/>
                      </a:lnTo>
                      <a:lnTo>
                        <a:pt x="390" y="7"/>
                      </a:lnTo>
                      <a:lnTo>
                        <a:pt x="344" y="0"/>
                      </a:lnTo>
                      <a:lnTo>
                        <a:pt x="265" y="10"/>
                      </a:lnTo>
                      <a:lnTo>
                        <a:pt x="181" y="43"/>
                      </a:lnTo>
                      <a:lnTo>
                        <a:pt x="101" y="96"/>
                      </a:lnTo>
                      <a:lnTo>
                        <a:pt x="40" y="155"/>
                      </a:lnTo>
                      <a:lnTo>
                        <a:pt x="5" y="204"/>
                      </a:lnTo>
                      <a:lnTo>
                        <a:pt x="0" y="250"/>
                      </a:lnTo>
                    </a:path>
                  </a:pathLst>
                </a:custGeom>
                <a:gradFill rotWithShape="0">
                  <a:gsLst>
                    <a:gs pos="0">
                      <a:schemeClr val="accent1">
                        <a:gamma/>
                        <a:tint val="70196"/>
                        <a:invGamma/>
                      </a:schemeClr>
                    </a:gs>
                    <a:gs pos="100000">
                      <a:schemeClr val="accent1"/>
                    </a:gs>
                  </a:gsLst>
                  <a:path path="rect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0488" name="Freeform 8"/>
                <p:cNvSpPr>
                  <a:spLocks/>
                </p:cNvSpPr>
                <p:nvPr/>
              </p:nvSpPr>
              <p:spPr bwMode="auto">
                <a:xfrm>
                  <a:off x="445" y="1340"/>
                  <a:ext cx="479" cy="320"/>
                </a:xfrm>
                <a:custGeom>
                  <a:avLst/>
                  <a:gdLst>
                    <a:gd name="T0" fmla="*/ 478 w 479"/>
                    <a:gd name="T1" fmla="*/ 67 h 320"/>
                    <a:gd name="T2" fmla="*/ 443 w 479"/>
                    <a:gd name="T3" fmla="*/ 29 h 320"/>
                    <a:gd name="T4" fmla="*/ 386 w 479"/>
                    <a:gd name="T5" fmla="*/ 12 h 320"/>
                    <a:gd name="T6" fmla="*/ 313 w 479"/>
                    <a:gd name="T7" fmla="*/ 0 h 320"/>
                    <a:gd name="T8" fmla="*/ 203 w 479"/>
                    <a:gd name="T9" fmla="*/ 4 h 320"/>
                    <a:gd name="T10" fmla="*/ 119 w 479"/>
                    <a:gd name="T11" fmla="*/ 27 h 320"/>
                    <a:gd name="T12" fmla="*/ 52 w 479"/>
                    <a:gd name="T13" fmla="*/ 64 h 320"/>
                    <a:gd name="T14" fmla="*/ 17 w 479"/>
                    <a:gd name="T15" fmla="*/ 97 h 320"/>
                    <a:gd name="T16" fmla="*/ 0 w 479"/>
                    <a:gd name="T17" fmla="*/ 147 h 320"/>
                    <a:gd name="T18" fmla="*/ 8 w 479"/>
                    <a:gd name="T19" fmla="*/ 217 h 320"/>
                    <a:gd name="T20" fmla="*/ 41 w 479"/>
                    <a:gd name="T21" fmla="*/ 280 h 320"/>
                    <a:gd name="T22" fmla="*/ 87 w 479"/>
                    <a:gd name="T23" fmla="*/ 311 h 320"/>
                    <a:gd name="T24" fmla="*/ 133 w 479"/>
                    <a:gd name="T25" fmla="*/ 319 h 320"/>
                    <a:gd name="T26" fmla="*/ 212 w 479"/>
                    <a:gd name="T27" fmla="*/ 308 h 320"/>
                    <a:gd name="T28" fmla="*/ 296 w 479"/>
                    <a:gd name="T29" fmla="*/ 274 h 320"/>
                    <a:gd name="T30" fmla="*/ 376 w 479"/>
                    <a:gd name="T31" fmla="*/ 222 h 320"/>
                    <a:gd name="T32" fmla="*/ 437 w 479"/>
                    <a:gd name="T33" fmla="*/ 163 h 320"/>
                    <a:gd name="T34" fmla="*/ 472 w 479"/>
                    <a:gd name="T35" fmla="*/ 113 h 320"/>
                    <a:gd name="T36" fmla="*/ 478 w 479"/>
                    <a:gd name="T37" fmla="*/ 67 h 3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479" h="320">
                      <a:moveTo>
                        <a:pt x="478" y="67"/>
                      </a:moveTo>
                      <a:lnTo>
                        <a:pt x="443" y="29"/>
                      </a:lnTo>
                      <a:lnTo>
                        <a:pt x="386" y="12"/>
                      </a:lnTo>
                      <a:lnTo>
                        <a:pt x="313" y="0"/>
                      </a:lnTo>
                      <a:lnTo>
                        <a:pt x="203" y="4"/>
                      </a:lnTo>
                      <a:lnTo>
                        <a:pt x="119" y="27"/>
                      </a:lnTo>
                      <a:lnTo>
                        <a:pt x="52" y="64"/>
                      </a:lnTo>
                      <a:lnTo>
                        <a:pt x="17" y="97"/>
                      </a:lnTo>
                      <a:lnTo>
                        <a:pt x="0" y="147"/>
                      </a:lnTo>
                      <a:lnTo>
                        <a:pt x="8" y="217"/>
                      </a:lnTo>
                      <a:lnTo>
                        <a:pt x="41" y="280"/>
                      </a:lnTo>
                      <a:lnTo>
                        <a:pt x="87" y="311"/>
                      </a:lnTo>
                      <a:lnTo>
                        <a:pt x="133" y="319"/>
                      </a:lnTo>
                      <a:lnTo>
                        <a:pt x="212" y="308"/>
                      </a:lnTo>
                      <a:lnTo>
                        <a:pt x="296" y="274"/>
                      </a:lnTo>
                      <a:lnTo>
                        <a:pt x="376" y="222"/>
                      </a:lnTo>
                      <a:lnTo>
                        <a:pt x="437" y="163"/>
                      </a:lnTo>
                      <a:lnTo>
                        <a:pt x="472" y="113"/>
                      </a:lnTo>
                      <a:lnTo>
                        <a:pt x="478" y="67"/>
                      </a:lnTo>
                    </a:path>
                  </a:pathLst>
                </a:custGeom>
                <a:gradFill rotWithShape="0">
                  <a:gsLst>
                    <a:gs pos="0">
                      <a:schemeClr val="accent1">
                        <a:gamma/>
                        <a:tint val="70196"/>
                        <a:invGamma/>
                      </a:schemeClr>
                    </a:gs>
                    <a:gs pos="100000">
                      <a:schemeClr val="accent1"/>
                    </a:gs>
                  </a:gsLst>
                  <a:path path="rect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sp>
            <p:nvSpPr>
              <p:cNvPr id="20490" name="Line 10"/>
              <p:cNvSpPr>
                <a:spLocks noChangeShapeType="1"/>
              </p:cNvSpPr>
              <p:nvPr/>
            </p:nvSpPr>
            <p:spPr bwMode="auto">
              <a:xfrm>
                <a:off x="928" y="1411"/>
                <a:ext cx="549" cy="18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491" name="Freeform 11"/>
              <p:cNvSpPr>
                <a:spLocks/>
              </p:cNvSpPr>
              <p:nvPr/>
            </p:nvSpPr>
            <p:spPr bwMode="auto">
              <a:xfrm>
                <a:off x="932" y="1351"/>
                <a:ext cx="479" cy="319"/>
              </a:xfrm>
              <a:custGeom>
                <a:avLst/>
                <a:gdLst>
                  <a:gd name="T0" fmla="*/ 0 w 479"/>
                  <a:gd name="T1" fmla="*/ 67 h 319"/>
                  <a:gd name="T2" fmla="*/ 34 w 479"/>
                  <a:gd name="T3" fmla="*/ 29 h 319"/>
                  <a:gd name="T4" fmla="*/ 91 w 479"/>
                  <a:gd name="T5" fmla="*/ 11 h 319"/>
                  <a:gd name="T6" fmla="*/ 164 w 479"/>
                  <a:gd name="T7" fmla="*/ 0 h 319"/>
                  <a:gd name="T8" fmla="*/ 274 w 479"/>
                  <a:gd name="T9" fmla="*/ 4 h 319"/>
                  <a:gd name="T10" fmla="*/ 358 w 479"/>
                  <a:gd name="T11" fmla="*/ 27 h 319"/>
                  <a:gd name="T12" fmla="*/ 425 w 479"/>
                  <a:gd name="T13" fmla="*/ 63 h 319"/>
                  <a:gd name="T14" fmla="*/ 460 w 479"/>
                  <a:gd name="T15" fmla="*/ 97 h 319"/>
                  <a:gd name="T16" fmla="*/ 478 w 479"/>
                  <a:gd name="T17" fmla="*/ 147 h 319"/>
                  <a:gd name="T18" fmla="*/ 469 w 479"/>
                  <a:gd name="T19" fmla="*/ 216 h 319"/>
                  <a:gd name="T20" fmla="*/ 436 w 479"/>
                  <a:gd name="T21" fmla="*/ 279 h 319"/>
                  <a:gd name="T22" fmla="*/ 390 w 479"/>
                  <a:gd name="T23" fmla="*/ 310 h 319"/>
                  <a:gd name="T24" fmla="*/ 344 w 479"/>
                  <a:gd name="T25" fmla="*/ 318 h 319"/>
                  <a:gd name="T26" fmla="*/ 265 w 479"/>
                  <a:gd name="T27" fmla="*/ 307 h 319"/>
                  <a:gd name="T28" fmla="*/ 181 w 479"/>
                  <a:gd name="T29" fmla="*/ 274 h 319"/>
                  <a:gd name="T30" fmla="*/ 101 w 479"/>
                  <a:gd name="T31" fmla="*/ 221 h 319"/>
                  <a:gd name="T32" fmla="*/ 40 w 479"/>
                  <a:gd name="T33" fmla="*/ 162 h 319"/>
                  <a:gd name="T34" fmla="*/ 5 w 479"/>
                  <a:gd name="T35" fmla="*/ 113 h 319"/>
                  <a:gd name="T36" fmla="*/ 0 w 479"/>
                  <a:gd name="T37" fmla="*/ 67 h 3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79" h="319">
                    <a:moveTo>
                      <a:pt x="0" y="67"/>
                    </a:moveTo>
                    <a:lnTo>
                      <a:pt x="34" y="29"/>
                    </a:lnTo>
                    <a:lnTo>
                      <a:pt x="91" y="11"/>
                    </a:lnTo>
                    <a:lnTo>
                      <a:pt x="164" y="0"/>
                    </a:lnTo>
                    <a:lnTo>
                      <a:pt x="274" y="4"/>
                    </a:lnTo>
                    <a:lnTo>
                      <a:pt x="358" y="27"/>
                    </a:lnTo>
                    <a:lnTo>
                      <a:pt x="425" y="63"/>
                    </a:lnTo>
                    <a:lnTo>
                      <a:pt x="460" y="97"/>
                    </a:lnTo>
                    <a:lnTo>
                      <a:pt x="478" y="147"/>
                    </a:lnTo>
                    <a:lnTo>
                      <a:pt x="469" y="216"/>
                    </a:lnTo>
                    <a:lnTo>
                      <a:pt x="436" y="279"/>
                    </a:lnTo>
                    <a:lnTo>
                      <a:pt x="390" y="310"/>
                    </a:lnTo>
                    <a:lnTo>
                      <a:pt x="344" y="318"/>
                    </a:lnTo>
                    <a:lnTo>
                      <a:pt x="265" y="307"/>
                    </a:lnTo>
                    <a:lnTo>
                      <a:pt x="181" y="274"/>
                    </a:lnTo>
                    <a:lnTo>
                      <a:pt x="101" y="221"/>
                    </a:lnTo>
                    <a:lnTo>
                      <a:pt x="40" y="162"/>
                    </a:lnTo>
                    <a:lnTo>
                      <a:pt x="5" y="113"/>
                    </a:lnTo>
                    <a:lnTo>
                      <a:pt x="0" y="67"/>
                    </a:lnTo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70196"/>
                      <a:invGamma/>
                    </a:schemeClr>
                  </a:gs>
                  <a:gs pos="100000">
                    <a:schemeClr val="accent1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20493" name="Rectangle 13"/>
            <p:cNvSpPr>
              <a:spLocks noChangeArrowheads="1"/>
            </p:cNvSpPr>
            <p:nvPr/>
          </p:nvSpPr>
          <p:spPr bwMode="auto">
            <a:xfrm>
              <a:off x="1010" y="1701"/>
              <a:ext cx="749" cy="3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3200">
                  <a:solidFill>
                    <a:srgbClr val="FFFFFF"/>
                  </a:solidFill>
                </a:rPr>
                <a:t>d</a:t>
              </a:r>
              <a:r>
                <a:rPr lang="en-US" altLang="tr-TR" sz="3200" b="1" baseline="-25000">
                  <a:solidFill>
                    <a:srgbClr val="FFFFFF"/>
                  </a:solidFill>
                </a:rPr>
                <a:t>x</a:t>
              </a:r>
              <a:r>
                <a:rPr lang="en-US" altLang="tr-TR" sz="3200" b="1" baseline="-10000">
                  <a:solidFill>
                    <a:srgbClr val="FFFFFF"/>
                  </a:solidFill>
                </a:rPr>
                <a:t>2</a:t>
              </a:r>
              <a:r>
                <a:rPr lang="en-US" altLang="tr-TR" sz="3200" b="1" baseline="-25000">
                  <a:solidFill>
                    <a:srgbClr val="FFFFFF"/>
                  </a:solidFill>
                </a:rPr>
                <a:t>- y</a:t>
              </a:r>
              <a:r>
                <a:rPr lang="en-US" altLang="tr-TR" sz="3200" b="1" baseline="-10000">
                  <a:solidFill>
                    <a:srgbClr val="FFFFFF"/>
                  </a:solidFill>
                </a:rPr>
                <a:t>2</a:t>
              </a:r>
            </a:p>
          </p:txBody>
        </p:sp>
      </p:grpSp>
      <p:sp>
        <p:nvSpPr>
          <p:cNvPr id="20495" name="Rectangle 15"/>
          <p:cNvSpPr>
            <a:spLocks noChangeArrowheads="1"/>
          </p:cNvSpPr>
          <p:nvPr/>
        </p:nvSpPr>
        <p:spPr bwMode="auto">
          <a:xfrm>
            <a:off x="4394201" y="1962150"/>
            <a:ext cx="426399" cy="585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3200">
                <a:solidFill>
                  <a:srgbClr val="FFFFFF"/>
                </a:solidFill>
              </a:rPr>
              <a:t>+</a:t>
            </a:r>
          </a:p>
        </p:txBody>
      </p:sp>
      <p:grpSp>
        <p:nvGrpSpPr>
          <p:cNvPr id="20506" name="Group 26"/>
          <p:cNvGrpSpPr>
            <a:grpSpLocks/>
          </p:cNvGrpSpPr>
          <p:nvPr/>
        </p:nvGrpSpPr>
        <p:grpSpPr bwMode="auto">
          <a:xfrm>
            <a:off x="5224463" y="1236663"/>
            <a:ext cx="1744662" cy="2030412"/>
            <a:chOff x="2331" y="779"/>
            <a:chExt cx="1099" cy="1279"/>
          </a:xfrm>
        </p:grpSpPr>
        <p:grpSp>
          <p:nvGrpSpPr>
            <p:cNvPr id="20504" name="Group 24"/>
            <p:cNvGrpSpPr>
              <a:grpSpLocks/>
            </p:cNvGrpSpPr>
            <p:nvPr/>
          </p:nvGrpSpPr>
          <p:grpSpPr bwMode="auto">
            <a:xfrm>
              <a:off x="2331" y="779"/>
              <a:ext cx="1099" cy="1279"/>
              <a:chOff x="2331" y="779"/>
              <a:chExt cx="1099" cy="1279"/>
            </a:xfrm>
          </p:grpSpPr>
          <p:sp>
            <p:nvSpPr>
              <p:cNvPr id="20496" name="Line 16"/>
              <p:cNvSpPr>
                <a:spLocks noChangeShapeType="1"/>
              </p:cNvSpPr>
              <p:nvPr/>
            </p:nvSpPr>
            <p:spPr bwMode="auto">
              <a:xfrm>
                <a:off x="2331" y="1224"/>
                <a:ext cx="550" cy="18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497" name="Line 17"/>
              <p:cNvSpPr>
                <a:spLocks noChangeShapeType="1"/>
              </p:cNvSpPr>
              <p:nvPr/>
            </p:nvSpPr>
            <p:spPr bwMode="auto">
              <a:xfrm flipV="1">
                <a:off x="2879" y="1221"/>
                <a:ext cx="549" cy="18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498" name="Line 18"/>
              <p:cNvSpPr>
                <a:spLocks noChangeShapeType="1"/>
              </p:cNvSpPr>
              <p:nvPr/>
            </p:nvSpPr>
            <p:spPr bwMode="auto">
              <a:xfrm>
                <a:off x="2880" y="779"/>
                <a:ext cx="0" cy="1279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499" name="Line 19"/>
              <p:cNvSpPr>
                <a:spLocks noChangeShapeType="1"/>
              </p:cNvSpPr>
              <p:nvPr/>
            </p:nvSpPr>
            <p:spPr bwMode="auto">
              <a:xfrm flipV="1">
                <a:off x="2332" y="1408"/>
                <a:ext cx="549" cy="183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00" name="Line 20"/>
              <p:cNvSpPr>
                <a:spLocks noChangeShapeType="1"/>
              </p:cNvSpPr>
              <p:nvPr/>
            </p:nvSpPr>
            <p:spPr bwMode="auto">
              <a:xfrm>
                <a:off x="2881" y="1411"/>
                <a:ext cx="549" cy="18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01" name="Freeform 21"/>
              <p:cNvSpPr>
                <a:spLocks/>
              </p:cNvSpPr>
              <p:nvPr/>
            </p:nvSpPr>
            <p:spPr bwMode="auto">
              <a:xfrm>
                <a:off x="2734" y="1424"/>
                <a:ext cx="299" cy="493"/>
              </a:xfrm>
              <a:custGeom>
                <a:avLst/>
                <a:gdLst>
                  <a:gd name="T0" fmla="*/ 149 w 299"/>
                  <a:gd name="T1" fmla="*/ 0 h 493"/>
                  <a:gd name="T2" fmla="*/ 104 w 299"/>
                  <a:gd name="T3" fmla="*/ 19 h 493"/>
                  <a:gd name="T4" fmla="*/ 68 w 299"/>
                  <a:gd name="T5" fmla="*/ 69 h 493"/>
                  <a:gd name="T6" fmla="*/ 36 w 299"/>
                  <a:gd name="T7" fmla="*/ 134 h 493"/>
                  <a:gd name="T8" fmla="*/ 4 w 299"/>
                  <a:gd name="T9" fmla="*/ 240 h 493"/>
                  <a:gd name="T10" fmla="*/ 0 w 299"/>
                  <a:gd name="T11" fmla="*/ 328 h 493"/>
                  <a:gd name="T12" fmla="*/ 14 w 299"/>
                  <a:gd name="T13" fmla="*/ 403 h 493"/>
                  <a:gd name="T14" fmla="*/ 36 w 299"/>
                  <a:gd name="T15" fmla="*/ 446 h 493"/>
                  <a:gd name="T16" fmla="*/ 77 w 299"/>
                  <a:gd name="T17" fmla="*/ 478 h 493"/>
                  <a:gd name="T18" fmla="*/ 147 w 299"/>
                  <a:gd name="T19" fmla="*/ 492 h 493"/>
                  <a:gd name="T20" fmla="*/ 216 w 299"/>
                  <a:gd name="T21" fmla="*/ 480 h 493"/>
                  <a:gd name="T22" fmla="*/ 260 w 299"/>
                  <a:gd name="T23" fmla="*/ 446 h 493"/>
                  <a:gd name="T24" fmla="*/ 281 w 299"/>
                  <a:gd name="T25" fmla="*/ 403 h 493"/>
                  <a:gd name="T26" fmla="*/ 298 w 299"/>
                  <a:gd name="T27" fmla="*/ 326 h 493"/>
                  <a:gd name="T28" fmla="*/ 291 w 299"/>
                  <a:gd name="T29" fmla="*/ 235 h 493"/>
                  <a:gd name="T30" fmla="*/ 265 w 299"/>
                  <a:gd name="T31" fmla="*/ 144 h 493"/>
                  <a:gd name="T32" fmla="*/ 229 w 299"/>
                  <a:gd name="T33" fmla="*/ 67 h 493"/>
                  <a:gd name="T34" fmla="*/ 193 w 299"/>
                  <a:gd name="T35" fmla="*/ 19 h 493"/>
                  <a:gd name="T36" fmla="*/ 149 w 299"/>
                  <a:gd name="T37" fmla="*/ 0 h 4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99" h="493">
                    <a:moveTo>
                      <a:pt x="149" y="0"/>
                    </a:moveTo>
                    <a:lnTo>
                      <a:pt x="104" y="19"/>
                    </a:lnTo>
                    <a:lnTo>
                      <a:pt x="68" y="69"/>
                    </a:lnTo>
                    <a:lnTo>
                      <a:pt x="36" y="134"/>
                    </a:lnTo>
                    <a:lnTo>
                      <a:pt x="4" y="240"/>
                    </a:lnTo>
                    <a:lnTo>
                      <a:pt x="0" y="328"/>
                    </a:lnTo>
                    <a:lnTo>
                      <a:pt x="14" y="403"/>
                    </a:lnTo>
                    <a:lnTo>
                      <a:pt x="36" y="446"/>
                    </a:lnTo>
                    <a:lnTo>
                      <a:pt x="77" y="478"/>
                    </a:lnTo>
                    <a:lnTo>
                      <a:pt x="147" y="492"/>
                    </a:lnTo>
                    <a:lnTo>
                      <a:pt x="216" y="480"/>
                    </a:lnTo>
                    <a:lnTo>
                      <a:pt x="260" y="446"/>
                    </a:lnTo>
                    <a:lnTo>
                      <a:pt x="281" y="403"/>
                    </a:lnTo>
                    <a:lnTo>
                      <a:pt x="298" y="326"/>
                    </a:lnTo>
                    <a:lnTo>
                      <a:pt x="291" y="235"/>
                    </a:lnTo>
                    <a:lnTo>
                      <a:pt x="265" y="144"/>
                    </a:lnTo>
                    <a:lnTo>
                      <a:pt x="229" y="67"/>
                    </a:lnTo>
                    <a:lnTo>
                      <a:pt x="193" y="19"/>
                    </a:lnTo>
                    <a:lnTo>
                      <a:pt x="149" y="0"/>
                    </a:lnTo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70196"/>
                      <a:invGamma/>
                    </a:schemeClr>
                  </a:gs>
                  <a:gs pos="100000">
                    <a:schemeClr val="accent1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02" name="Oval 22"/>
              <p:cNvSpPr>
                <a:spLocks noChangeArrowheads="1"/>
              </p:cNvSpPr>
              <p:nvPr/>
            </p:nvSpPr>
            <p:spPr bwMode="auto">
              <a:xfrm>
                <a:off x="2683" y="1357"/>
                <a:ext cx="403" cy="115"/>
              </a:xfrm>
              <a:prstGeom prst="ellipse">
                <a:avLst/>
              </a:prstGeom>
              <a:gradFill rotWithShape="0">
                <a:gsLst>
                  <a:gs pos="0">
                    <a:schemeClr val="accent1">
                      <a:gamma/>
                      <a:tint val="30196"/>
                      <a:invGamma/>
                    </a:schemeClr>
                  </a:gs>
                  <a:gs pos="100000">
                    <a:schemeClr val="accent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03" name="Freeform 23"/>
              <p:cNvSpPr>
                <a:spLocks/>
              </p:cNvSpPr>
              <p:nvPr/>
            </p:nvSpPr>
            <p:spPr bwMode="auto">
              <a:xfrm>
                <a:off x="2734" y="925"/>
                <a:ext cx="299" cy="493"/>
              </a:xfrm>
              <a:custGeom>
                <a:avLst/>
                <a:gdLst>
                  <a:gd name="T0" fmla="*/ 148 w 299"/>
                  <a:gd name="T1" fmla="*/ 492 h 493"/>
                  <a:gd name="T2" fmla="*/ 193 w 299"/>
                  <a:gd name="T3" fmla="*/ 472 h 493"/>
                  <a:gd name="T4" fmla="*/ 229 w 299"/>
                  <a:gd name="T5" fmla="*/ 422 h 493"/>
                  <a:gd name="T6" fmla="*/ 261 w 299"/>
                  <a:gd name="T7" fmla="*/ 357 h 493"/>
                  <a:gd name="T8" fmla="*/ 293 w 299"/>
                  <a:gd name="T9" fmla="*/ 252 h 493"/>
                  <a:gd name="T10" fmla="*/ 298 w 299"/>
                  <a:gd name="T11" fmla="*/ 163 h 493"/>
                  <a:gd name="T12" fmla="*/ 283 w 299"/>
                  <a:gd name="T13" fmla="*/ 88 h 493"/>
                  <a:gd name="T14" fmla="*/ 261 w 299"/>
                  <a:gd name="T15" fmla="*/ 45 h 493"/>
                  <a:gd name="T16" fmla="*/ 220 w 299"/>
                  <a:gd name="T17" fmla="*/ 13 h 493"/>
                  <a:gd name="T18" fmla="*/ 150 w 299"/>
                  <a:gd name="T19" fmla="*/ 0 h 493"/>
                  <a:gd name="T20" fmla="*/ 81 w 299"/>
                  <a:gd name="T21" fmla="*/ 12 h 493"/>
                  <a:gd name="T22" fmla="*/ 37 w 299"/>
                  <a:gd name="T23" fmla="*/ 45 h 493"/>
                  <a:gd name="T24" fmla="*/ 16 w 299"/>
                  <a:gd name="T25" fmla="*/ 88 h 493"/>
                  <a:gd name="T26" fmla="*/ 0 w 299"/>
                  <a:gd name="T27" fmla="*/ 165 h 493"/>
                  <a:gd name="T28" fmla="*/ 6 w 299"/>
                  <a:gd name="T29" fmla="*/ 256 h 493"/>
                  <a:gd name="T30" fmla="*/ 32 w 299"/>
                  <a:gd name="T31" fmla="*/ 348 h 493"/>
                  <a:gd name="T32" fmla="*/ 68 w 299"/>
                  <a:gd name="T33" fmla="*/ 424 h 493"/>
                  <a:gd name="T34" fmla="*/ 104 w 299"/>
                  <a:gd name="T35" fmla="*/ 472 h 493"/>
                  <a:gd name="T36" fmla="*/ 148 w 299"/>
                  <a:gd name="T37" fmla="*/ 492 h 4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99" h="493">
                    <a:moveTo>
                      <a:pt x="148" y="492"/>
                    </a:moveTo>
                    <a:lnTo>
                      <a:pt x="193" y="472"/>
                    </a:lnTo>
                    <a:lnTo>
                      <a:pt x="229" y="422"/>
                    </a:lnTo>
                    <a:lnTo>
                      <a:pt x="261" y="357"/>
                    </a:lnTo>
                    <a:lnTo>
                      <a:pt x="293" y="252"/>
                    </a:lnTo>
                    <a:lnTo>
                      <a:pt x="298" y="163"/>
                    </a:lnTo>
                    <a:lnTo>
                      <a:pt x="283" y="88"/>
                    </a:lnTo>
                    <a:lnTo>
                      <a:pt x="261" y="45"/>
                    </a:lnTo>
                    <a:lnTo>
                      <a:pt x="220" y="13"/>
                    </a:lnTo>
                    <a:lnTo>
                      <a:pt x="150" y="0"/>
                    </a:lnTo>
                    <a:lnTo>
                      <a:pt x="81" y="12"/>
                    </a:lnTo>
                    <a:lnTo>
                      <a:pt x="37" y="45"/>
                    </a:lnTo>
                    <a:lnTo>
                      <a:pt x="16" y="88"/>
                    </a:lnTo>
                    <a:lnTo>
                      <a:pt x="0" y="165"/>
                    </a:lnTo>
                    <a:lnTo>
                      <a:pt x="6" y="256"/>
                    </a:lnTo>
                    <a:lnTo>
                      <a:pt x="32" y="348"/>
                    </a:lnTo>
                    <a:lnTo>
                      <a:pt x="68" y="424"/>
                    </a:lnTo>
                    <a:lnTo>
                      <a:pt x="104" y="472"/>
                    </a:lnTo>
                    <a:lnTo>
                      <a:pt x="148" y="492"/>
                    </a:lnTo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70196"/>
                      <a:invGamma/>
                    </a:schemeClr>
                  </a:gs>
                  <a:gs pos="100000">
                    <a:schemeClr val="accent1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20505" name="Rectangle 25"/>
            <p:cNvSpPr>
              <a:spLocks noChangeArrowheads="1"/>
            </p:cNvSpPr>
            <p:nvPr/>
          </p:nvSpPr>
          <p:spPr bwMode="auto">
            <a:xfrm>
              <a:off x="2982" y="1653"/>
              <a:ext cx="442" cy="3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3200">
                  <a:solidFill>
                    <a:srgbClr val="FFFFFF"/>
                  </a:solidFill>
                </a:rPr>
                <a:t>d</a:t>
              </a:r>
              <a:r>
                <a:rPr lang="en-US" altLang="tr-TR" sz="3200" b="1" baseline="-25000">
                  <a:solidFill>
                    <a:srgbClr val="FFFFFF"/>
                  </a:solidFill>
                </a:rPr>
                <a:t>z</a:t>
              </a:r>
              <a:r>
                <a:rPr lang="en-US" altLang="tr-TR" sz="3200" b="1" baseline="-10000">
                  <a:solidFill>
                    <a:srgbClr val="FFFFFF"/>
                  </a:solidFill>
                </a:rPr>
                <a:t>2</a:t>
              </a:r>
            </a:p>
          </p:txBody>
        </p:sp>
      </p:grpSp>
      <p:sp>
        <p:nvSpPr>
          <p:cNvPr id="20507" name="Rectangle 27"/>
          <p:cNvSpPr>
            <a:spLocks noGrp="1" noChangeArrowheads="1"/>
          </p:cNvSpPr>
          <p:nvPr>
            <p:ph type="title"/>
          </p:nvPr>
        </p:nvSpPr>
        <p:spPr>
          <a:xfrm>
            <a:off x="1981200" y="266700"/>
            <a:ext cx="8686800" cy="1104900"/>
          </a:xfrm>
          <a:noFill/>
          <a:ln/>
        </p:spPr>
        <p:txBody>
          <a:bodyPr/>
          <a:lstStyle/>
          <a:p>
            <a:r>
              <a:rPr lang="en-US" altLang="tr-TR" sz="3200" dirty="0"/>
              <a:t>Orbitals Used in d2sp3 Hybridization</a:t>
            </a:r>
            <a:r>
              <a:rPr lang="en-US" altLang="tr-TR" sz="3200" dirty="0"/>
              <a:t/>
            </a:r>
            <a:br>
              <a:rPr lang="en-US" altLang="tr-TR" sz="3200" dirty="0"/>
            </a:br>
            <a:endParaRPr lang="en-US" altLang="tr-TR" sz="3200" dirty="0"/>
          </a:p>
        </p:txBody>
      </p:sp>
      <p:sp>
        <p:nvSpPr>
          <p:cNvPr id="20508" name="Rectangle 28"/>
          <p:cNvSpPr>
            <a:spLocks noChangeArrowheads="1"/>
          </p:cNvSpPr>
          <p:nvPr/>
        </p:nvSpPr>
        <p:spPr bwMode="auto">
          <a:xfrm>
            <a:off x="7499351" y="1962150"/>
            <a:ext cx="426399" cy="585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3200">
                <a:solidFill>
                  <a:srgbClr val="FFFFFF"/>
                </a:solidFill>
              </a:rPr>
              <a:t>+</a:t>
            </a:r>
          </a:p>
        </p:txBody>
      </p:sp>
      <p:grpSp>
        <p:nvGrpSpPr>
          <p:cNvPr id="20519" name="Group 39"/>
          <p:cNvGrpSpPr>
            <a:grpSpLocks/>
          </p:cNvGrpSpPr>
          <p:nvPr/>
        </p:nvGrpSpPr>
        <p:grpSpPr bwMode="auto">
          <a:xfrm>
            <a:off x="8323264" y="1236664"/>
            <a:ext cx="1749425" cy="2103437"/>
            <a:chOff x="4283" y="779"/>
            <a:chExt cx="1102" cy="1325"/>
          </a:xfrm>
        </p:grpSpPr>
        <p:grpSp>
          <p:nvGrpSpPr>
            <p:cNvPr id="20517" name="Group 37"/>
            <p:cNvGrpSpPr>
              <a:grpSpLocks/>
            </p:cNvGrpSpPr>
            <p:nvPr/>
          </p:nvGrpSpPr>
          <p:grpSpPr bwMode="auto">
            <a:xfrm>
              <a:off x="4283" y="779"/>
              <a:ext cx="1102" cy="1279"/>
              <a:chOff x="4283" y="779"/>
              <a:chExt cx="1102" cy="1279"/>
            </a:xfrm>
          </p:grpSpPr>
          <p:sp>
            <p:nvSpPr>
              <p:cNvPr id="20509" name="Line 29"/>
              <p:cNvSpPr>
                <a:spLocks noChangeShapeType="1"/>
              </p:cNvSpPr>
              <p:nvPr/>
            </p:nvSpPr>
            <p:spPr bwMode="auto">
              <a:xfrm>
                <a:off x="4286" y="1224"/>
                <a:ext cx="550" cy="18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10" name="Line 30"/>
              <p:cNvSpPr>
                <a:spLocks noChangeShapeType="1"/>
              </p:cNvSpPr>
              <p:nvPr/>
            </p:nvSpPr>
            <p:spPr bwMode="auto">
              <a:xfrm flipV="1">
                <a:off x="4834" y="1221"/>
                <a:ext cx="549" cy="18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11" name="Line 31"/>
              <p:cNvSpPr>
                <a:spLocks noChangeShapeType="1"/>
              </p:cNvSpPr>
              <p:nvPr/>
            </p:nvSpPr>
            <p:spPr bwMode="auto">
              <a:xfrm>
                <a:off x="4835" y="779"/>
                <a:ext cx="0" cy="1279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12" name="Line 32"/>
              <p:cNvSpPr>
                <a:spLocks noChangeShapeType="1"/>
              </p:cNvSpPr>
              <p:nvPr/>
            </p:nvSpPr>
            <p:spPr bwMode="auto">
              <a:xfrm flipV="1">
                <a:off x="4287" y="1408"/>
                <a:ext cx="549" cy="183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13" name="Line 33"/>
              <p:cNvSpPr>
                <a:spLocks noChangeShapeType="1"/>
              </p:cNvSpPr>
              <p:nvPr/>
            </p:nvSpPr>
            <p:spPr bwMode="auto">
              <a:xfrm>
                <a:off x="4836" y="1411"/>
                <a:ext cx="549" cy="18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14" name="Oval 34"/>
              <p:cNvSpPr>
                <a:spLocks noChangeArrowheads="1"/>
              </p:cNvSpPr>
              <p:nvPr/>
            </p:nvSpPr>
            <p:spPr bwMode="auto">
              <a:xfrm>
                <a:off x="4501" y="1073"/>
                <a:ext cx="681" cy="681"/>
              </a:xfrm>
              <a:prstGeom prst="ellipse">
                <a:avLst/>
              </a:prstGeom>
              <a:gradFill rotWithShape="0">
                <a:gsLst>
                  <a:gs pos="0">
                    <a:schemeClr val="accent1">
                      <a:gamma/>
                      <a:tint val="70196"/>
                      <a:invGamma/>
                    </a:schemeClr>
                  </a:gs>
                  <a:gs pos="100000">
                    <a:schemeClr val="accent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15" name="Line 35"/>
              <p:cNvSpPr>
                <a:spLocks noChangeShapeType="1"/>
              </p:cNvSpPr>
              <p:nvPr/>
            </p:nvSpPr>
            <p:spPr bwMode="auto">
              <a:xfrm flipV="1">
                <a:off x="4283" y="1484"/>
                <a:ext cx="330" cy="11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16" name="Line 36"/>
              <p:cNvSpPr>
                <a:spLocks noChangeShapeType="1"/>
              </p:cNvSpPr>
              <p:nvPr/>
            </p:nvSpPr>
            <p:spPr bwMode="auto">
              <a:xfrm>
                <a:off x="5056" y="1486"/>
                <a:ext cx="329" cy="11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20518" name="Rectangle 38"/>
            <p:cNvSpPr>
              <a:spLocks noChangeArrowheads="1"/>
            </p:cNvSpPr>
            <p:nvPr/>
          </p:nvSpPr>
          <p:spPr bwMode="auto">
            <a:xfrm>
              <a:off x="4920" y="1735"/>
              <a:ext cx="246" cy="3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3200">
                  <a:solidFill>
                    <a:srgbClr val="FFFFFF"/>
                  </a:solidFill>
                </a:rPr>
                <a:t>s</a:t>
              </a:r>
            </a:p>
          </p:txBody>
        </p:sp>
      </p:grpSp>
      <p:grpSp>
        <p:nvGrpSpPr>
          <p:cNvPr id="20530" name="Group 50"/>
          <p:cNvGrpSpPr>
            <a:grpSpLocks/>
          </p:cNvGrpSpPr>
          <p:nvPr/>
        </p:nvGrpSpPr>
        <p:grpSpPr bwMode="auto">
          <a:xfrm>
            <a:off x="2114550" y="3455988"/>
            <a:ext cx="1746250" cy="2036762"/>
            <a:chOff x="372" y="2177"/>
            <a:chExt cx="1100" cy="1283"/>
          </a:xfrm>
        </p:grpSpPr>
        <p:grpSp>
          <p:nvGrpSpPr>
            <p:cNvPr id="20528" name="Group 48"/>
            <p:cNvGrpSpPr>
              <a:grpSpLocks/>
            </p:cNvGrpSpPr>
            <p:nvPr/>
          </p:nvGrpSpPr>
          <p:grpSpPr bwMode="auto">
            <a:xfrm>
              <a:off x="372" y="2177"/>
              <a:ext cx="1100" cy="1279"/>
              <a:chOff x="372" y="2177"/>
              <a:chExt cx="1100" cy="1279"/>
            </a:xfrm>
          </p:grpSpPr>
          <p:sp>
            <p:nvSpPr>
              <p:cNvPr id="20520" name="Line 40"/>
              <p:cNvSpPr>
                <a:spLocks noChangeShapeType="1"/>
              </p:cNvSpPr>
              <p:nvPr/>
            </p:nvSpPr>
            <p:spPr bwMode="auto">
              <a:xfrm flipV="1">
                <a:off x="373" y="2807"/>
                <a:ext cx="550" cy="183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21" name="Line 41"/>
              <p:cNvSpPr>
                <a:spLocks noChangeShapeType="1"/>
              </p:cNvSpPr>
              <p:nvPr/>
            </p:nvSpPr>
            <p:spPr bwMode="auto">
              <a:xfrm>
                <a:off x="372" y="2622"/>
                <a:ext cx="550" cy="18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22" name="Line 42"/>
              <p:cNvSpPr>
                <a:spLocks noChangeShapeType="1"/>
              </p:cNvSpPr>
              <p:nvPr/>
            </p:nvSpPr>
            <p:spPr bwMode="auto">
              <a:xfrm flipV="1">
                <a:off x="920" y="2619"/>
                <a:ext cx="550" cy="18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23" name="Line 43"/>
              <p:cNvSpPr>
                <a:spLocks noChangeShapeType="1"/>
              </p:cNvSpPr>
              <p:nvPr/>
            </p:nvSpPr>
            <p:spPr bwMode="auto">
              <a:xfrm>
                <a:off x="921" y="2177"/>
                <a:ext cx="0" cy="1279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grpSp>
            <p:nvGrpSpPr>
              <p:cNvPr id="20526" name="Group 46"/>
              <p:cNvGrpSpPr>
                <a:grpSpLocks/>
              </p:cNvGrpSpPr>
              <p:nvPr/>
            </p:nvGrpSpPr>
            <p:grpSpPr bwMode="auto">
              <a:xfrm>
                <a:off x="439" y="2549"/>
                <a:ext cx="967" cy="510"/>
                <a:chOff x="439" y="2549"/>
                <a:chExt cx="967" cy="510"/>
              </a:xfrm>
            </p:grpSpPr>
            <p:sp>
              <p:nvSpPr>
                <p:cNvPr id="20524" name="Freeform 44"/>
                <p:cNvSpPr>
                  <a:spLocks/>
                </p:cNvSpPr>
                <p:nvPr/>
              </p:nvSpPr>
              <p:spPr bwMode="auto">
                <a:xfrm>
                  <a:off x="927" y="2549"/>
                  <a:ext cx="479" cy="319"/>
                </a:xfrm>
                <a:custGeom>
                  <a:avLst/>
                  <a:gdLst>
                    <a:gd name="T0" fmla="*/ 0 w 479"/>
                    <a:gd name="T1" fmla="*/ 250 h 319"/>
                    <a:gd name="T2" fmla="*/ 34 w 479"/>
                    <a:gd name="T3" fmla="*/ 288 h 319"/>
                    <a:gd name="T4" fmla="*/ 91 w 479"/>
                    <a:gd name="T5" fmla="*/ 306 h 319"/>
                    <a:gd name="T6" fmla="*/ 164 w 479"/>
                    <a:gd name="T7" fmla="*/ 318 h 319"/>
                    <a:gd name="T8" fmla="*/ 274 w 479"/>
                    <a:gd name="T9" fmla="*/ 313 h 319"/>
                    <a:gd name="T10" fmla="*/ 358 w 479"/>
                    <a:gd name="T11" fmla="*/ 290 h 319"/>
                    <a:gd name="T12" fmla="*/ 425 w 479"/>
                    <a:gd name="T13" fmla="*/ 254 h 319"/>
                    <a:gd name="T14" fmla="*/ 460 w 479"/>
                    <a:gd name="T15" fmla="*/ 220 h 319"/>
                    <a:gd name="T16" fmla="*/ 478 w 479"/>
                    <a:gd name="T17" fmla="*/ 170 h 319"/>
                    <a:gd name="T18" fmla="*/ 469 w 479"/>
                    <a:gd name="T19" fmla="*/ 101 h 319"/>
                    <a:gd name="T20" fmla="*/ 436 w 479"/>
                    <a:gd name="T21" fmla="*/ 38 h 319"/>
                    <a:gd name="T22" fmla="*/ 390 w 479"/>
                    <a:gd name="T23" fmla="*/ 7 h 319"/>
                    <a:gd name="T24" fmla="*/ 344 w 479"/>
                    <a:gd name="T25" fmla="*/ 0 h 319"/>
                    <a:gd name="T26" fmla="*/ 265 w 479"/>
                    <a:gd name="T27" fmla="*/ 10 h 319"/>
                    <a:gd name="T28" fmla="*/ 181 w 479"/>
                    <a:gd name="T29" fmla="*/ 43 h 319"/>
                    <a:gd name="T30" fmla="*/ 101 w 479"/>
                    <a:gd name="T31" fmla="*/ 96 h 319"/>
                    <a:gd name="T32" fmla="*/ 40 w 479"/>
                    <a:gd name="T33" fmla="*/ 155 h 319"/>
                    <a:gd name="T34" fmla="*/ 5 w 479"/>
                    <a:gd name="T35" fmla="*/ 204 h 319"/>
                    <a:gd name="T36" fmla="*/ 0 w 479"/>
                    <a:gd name="T37" fmla="*/ 250 h 3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479" h="319">
                      <a:moveTo>
                        <a:pt x="0" y="250"/>
                      </a:moveTo>
                      <a:lnTo>
                        <a:pt x="34" y="288"/>
                      </a:lnTo>
                      <a:lnTo>
                        <a:pt x="91" y="306"/>
                      </a:lnTo>
                      <a:lnTo>
                        <a:pt x="164" y="318"/>
                      </a:lnTo>
                      <a:lnTo>
                        <a:pt x="274" y="313"/>
                      </a:lnTo>
                      <a:lnTo>
                        <a:pt x="358" y="290"/>
                      </a:lnTo>
                      <a:lnTo>
                        <a:pt x="425" y="254"/>
                      </a:lnTo>
                      <a:lnTo>
                        <a:pt x="460" y="220"/>
                      </a:lnTo>
                      <a:lnTo>
                        <a:pt x="478" y="170"/>
                      </a:lnTo>
                      <a:lnTo>
                        <a:pt x="469" y="101"/>
                      </a:lnTo>
                      <a:lnTo>
                        <a:pt x="436" y="38"/>
                      </a:lnTo>
                      <a:lnTo>
                        <a:pt x="390" y="7"/>
                      </a:lnTo>
                      <a:lnTo>
                        <a:pt x="344" y="0"/>
                      </a:lnTo>
                      <a:lnTo>
                        <a:pt x="265" y="10"/>
                      </a:lnTo>
                      <a:lnTo>
                        <a:pt x="181" y="43"/>
                      </a:lnTo>
                      <a:lnTo>
                        <a:pt x="101" y="96"/>
                      </a:lnTo>
                      <a:lnTo>
                        <a:pt x="40" y="155"/>
                      </a:lnTo>
                      <a:lnTo>
                        <a:pt x="5" y="204"/>
                      </a:lnTo>
                      <a:lnTo>
                        <a:pt x="0" y="250"/>
                      </a:lnTo>
                    </a:path>
                  </a:pathLst>
                </a:custGeom>
                <a:gradFill rotWithShape="0">
                  <a:gsLst>
                    <a:gs pos="0">
                      <a:schemeClr val="accent1">
                        <a:gamma/>
                        <a:tint val="70196"/>
                        <a:invGamma/>
                      </a:schemeClr>
                    </a:gs>
                    <a:gs pos="100000">
                      <a:schemeClr val="accent1"/>
                    </a:gs>
                  </a:gsLst>
                  <a:path path="rect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0525" name="Freeform 45"/>
                <p:cNvSpPr>
                  <a:spLocks/>
                </p:cNvSpPr>
                <p:nvPr/>
              </p:nvSpPr>
              <p:spPr bwMode="auto">
                <a:xfrm>
                  <a:off x="439" y="2739"/>
                  <a:ext cx="479" cy="320"/>
                </a:xfrm>
                <a:custGeom>
                  <a:avLst/>
                  <a:gdLst>
                    <a:gd name="T0" fmla="*/ 478 w 479"/>
                    <a:gd name="T1" fmla="*/ 67 h 320"/>
                    <a:gd name="T2" fmla="*/ 443 w 479"/>
                    <a:gd name="T3" fmla="*/ 29 h 320"/>
                    <a:gd name="T4" fmla="*/ 386 w 479"/>
                    <a:gd name="T5" fmla="*/ 12 h 320"/>
                    <a:gd name="T6" fmla="*/ 313 w 479"/>
                    <a:gd name="T7" fmla="*/ 0 h 320"/>
                    <a:gd name="T8" fmla="*/ 203 w 479"/>
                    <a:gd name="T9" fmla="*/ 4 h 320"/>
                    <a:gd name="T10" fmla="*/ 119 w 479"/>
                    <a:gd name="T11" fmla="*/ 27 h 320"/>
                    <a:gd name="T12" fmla="*/ 52 w 479"/>
                    <a:gd name="T13" fmla="*/ 64 h 320"/>
                    <a:gd name="T14" fmla="*/ 17 w 479"/>
                    <a:gd name="T15" fmla="*/ 97 h 320"/>
                    <a:gd name="T16" fmla="*/ 0 w 479"/>
                    <a:gd name="T17" fmla="*/ 147 h 320"/>
                    <a:gd name="T18" fmla="*/ 8 w 479"/>
                    <a:gd name="T19" fmla="*/ 217 h 320"/>
                    <a:gd name="T20" fmla="*/ 41 w 479"/>
                    <a:gd name="T21" fmla="*/ 280 h 320"/>
                    <a:gd name="T22" fmla="*/ 87 w 479"/>
                    <a:gd name="T23" fmla="*/ 311 h 320"/>
                    <a:gd name="T24" fmla="*/ 133 w 479"/>
                    <a:gd name="T25" fmla="*/ 319 h 320"/>
                    <a:gd name="T26" fmla="*/ 212 w 479"/>
                    <a:gd name="T27" fmla="*/ 308 h 320"/>
                    <a:gd name="T28" fmla="*/ 296 w 479"/>
                    <a:gd name="T29" fmla="*/ 274 h 320"/>
                    <a:gd name="T30" fmla="*/ 376 w 479"/>
                    <a:gd name="T31" fmla="*/ 222 h 320"/>
                    <a:gd name="T32" fmla="*/ 437 w 479"/>
                    <a:gd name="T33" fmla="*/ 163 h 320"/>
                    <a:gd name="T34" fmla="*/ 472 w 479"/>
                    <a:gd name="T35" fmla="*/ 113 h 320"/>
                    <a:gd name="T36" fmla="*/ 478 w 479"/>
                    <a:gd name="T37" fmla="*/ 67 h 3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479" h="320">
                      <a:moveTo>
                        <a:pt x="478" y="67"/>
                      </a:moveTo>
                      <a:lnTo>
                        <a:pt x="443" y="29"/>
                      </a:lnTo>
                      <a:lnTo>
                        <a:pt x="386" y="12"/>
                      </a:lnTo>
                      <a:lnTo>
                        <a:pt x="313" y="0"/>
                      </a:lnTo>
                      <a:lnTo>
                        <a:pt x="203" y="4"/>
                      </a:lnTo>
                      <a:lnTo>
                        <a:pt x="119" y="27"/>
                      </a:lnTo>
                      <a:lnTo>
                        <a:pt x="52" y="64"/>
                      </a:lnTo>
                      <a:lnTo>
                        <a:pt x="17" y="97"/>
                      </a:lnTo>
                      <a:lnTo>
                        <a:pt x="0" y="147"/>
                      </a:lnTo>
                      <a:lnTo>
                        <a:pt x="8" y="217"/>
                      </a:lnTo>
                      <a:lnTo>
                        <a:pt x="41" y="280"/>
                      </a:lnTo>
                      <a:lnTo>
                        <a:pt x="87" y="311"/>
                      </a:lnTo>
                      <a:lnTo>
                        <a:pt x="133" y="319"/>
                      </a:lnTo>
                      <a:lnTo>
                        <a:pt x="212" y="308"/>
                      </a:lnTo>
                      <a:lnTo>
                        <a:pt x="296" y="274"/>
                      </a:lnTo>
                      <a:lnTo>
                        <a:pt x="376" y="222"/>
                      </a:lnTo>
                      <a:lnTo>
                        <a:pt x="437" y="163"/>
                      </a:lnTo>
                      <a:lnTo>
                        <a:pt x="472" y="113"/>
                      </a:lnTo>
                      <a:lnTo>
                        <a:pt x="478" y="67"/>
                      </a:lnTo>
                    </a:path>
                  </a:pathLst>
                </a:custGeom>
                <a:gradFill rotWithShape="0">
                  <a:gsLst>
                    <a:gs pos="0">
                      <a:schemeClr val="accent1">
                        <a:gamma/>
                        <a:tint val="70196"/>
                        <a:invGamma/>
                      </a:schemeClr>
                    </a:gs>
                    <a:gs pos="100000">
                      <a:schemeClr val="accent1"/>
                    </a:gs>
                  </a:gsLst>
                  <a:path path="rect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sp>
            <p:nvSpPr>
              <p:cNvPr id="20527" name="Line 47"/>
              <p:cNvSpPr>
                <a:spLocks noChangeShapeType="1"/>
              </p:cNvSpPr>
              <p:nvPr/>
            </p:nvSpPr>
            <p:spPr bwMode="auto">
              <a:xfrm>
                <a:off x="922" y="2809"/>
                <a:ext cx="550" cy="18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20529" name="Rectangle 49"/>
            <p:cNvSpPr>
              <a:spLocks noChangeArrowheads="1"/>
            </p:cNvSpPr>
            <p:nvPr/>
          </p:nvSpPr>
          <p:spPr bwMode="auto">
            <a:xfrm>
              <a:off x="998" y="3091"/>
              <a:ext cx="356" cy="3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3200">
                  <a:solidFill>
                    <a:srgbClr val="FFFFFF"/>
                  </a:solidFill>
                </a:rPr>
                <a:t>p</a:t>
              </a:r>
              <a:r>
                <a:rPr lang="en-US" altLang="tr-TR" sz="3200" b="1" baseline="-25000">
                  <a:solidFill>
                    <a:srgbClr val="FFFFFF"/>
                  </a:solidFill>
                </a:rPr>
                <a:t>x</a:t>
              </a:r>
            </a:p>
          </p:txBody>
        </p:sp>
      </p:grpSp>
      <p:sp>
        <p:nvSpPr>
          <p:cNvPr id="20531" name="Rectangle 51"/>
          <p:cNvSpPr>
            <a:spLocks noChangeArrowheads="1"/>
          </p:cNvSpPr>
          <p:nvPr/>
        </p:nvSpPr>
        <p:spPr bwMode="auto">
          <a:xfrm>
            <a:off x="4356101" y="4181475"/>
            <a:ext cx="426399" cy="585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3200">
                <a:solidFill>
                  <a:srgbClr val="FFFFFF"/>
                </a:solidFill>
              </a:rPr>
              <a:t>+</a:t>
            </a:r>
          </a:p>
        </p:txBody>
      </p:sp>
      <p:grpSp>
        <p:nvGrpSpPr>
          <p:cNvPr id="20541" name="Group 61"/>
          <p:cNvGrpSpPr>
            <a:grpSpLocks/>
          </p:cNvGrpSpPr>
          <p:nvPr/>
        </p:nvGrpSpPr>
        <p:grpSpPr bwMode="auto">
          <a:xfrm>
            <a:off x="5222876" y="3454400"/>
            <a:ext cx="1744663" cy="2038350"/>
            <a:chOff x="2330" y="2176"/>
            <a:chExt cx="1099" cy="1284"/>
          </a:xfrm>
        </p:grpSpPr>
        <p:grpSp>
          <p:nvGrpSpPr>
            <p:cNvPr id="20539" name="Group 59"/>
            <p:cNvGrpSpPr>
              <a:grpSpLocks/>
            </p:cNvGrpSpPr>
            <p:nvPr/>
          </p:nvGrpSpPr>
          <p:grpSpPr bwMode="auto">
            <a:xfrm>
              <a:off x="2330" y="2176"/>
              <a:ext cx="1099" cy="1280"/>
              <a:chOff x="2330" y="2176"/>
              <a:chExt cx="1099" cy="1280"/>
            </a:xfrm>
          </p:grpSpPr>
          <p:sp>
            <p:nvSpPr>
              <p:cNvPr id="20532" name="Line 52"/>
              <p:cNvSpPr>
                <a:spLocks noChangeShapeType="1"/>
              </p:cNvSpPr>
              <p:nvPr/>
            </p:nvSpPr>
            <p:spPr bwMode="auto">
              <a:xfrm>
                <a:off x="2330" y="2621"/>
                <a:ext cx="550" cy="18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33" name="Line 53"/>
              <p:cNvSpPr>
                <a:spLocks noChangeShapeType="1"/>
              </p:cNvSpPr>
              <p:nvPr/>
            </p:nvSpPr>
            <p:spPr bwMode="auto">
              <a:xfrm flipV="1">
                <a:off x="2878" y="2619"/>
                <a:ext cx="549" cy="18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34" name="Line 54"/>
              <p:cNvSpPr>
                <a:spLocks noChangeShapeType="1"/>
              </p:cNvSpPr>
              <p:nvPr/>
            </p:nvSpPr>
            <p:spPr bwMode="auto">
              <a:xfrm>
                <a:off x="2879" y="2176"/>
                <a:ext cx="0" cy="128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35" name="Freeform 55"/>
              <p:cNvSpPr>
                <a:spLocks/>
              </p:cNvSpPr>
              <p:nvPr/>
            </p:nvSpPr>
            <p:spPr bwMode="auto">
              <a:xfrm>
                <a:off x="2397" y="2548"/>
                <a:ext cx="479" cy="320"/>
              </a:xfrm>
              <a:custGeom>
                <a:avLst/>
                <a:gdLst>
                  <a:gd name="T0" fmla="*/ 478 w 479"/>
                  <a:gd name="T1" fmla="*/ 251 h 320"/>
                  <a:gd name="T2" fmla="*/ 443 w 479"/>
                  <a:gd name="T3" fmla="*/ 289 h 320"/>
                  <a:gd name="T4" fmla="*/ 386 w 479"/>
                  <a:gd name="T5" fmla="*/ 306 h 320"/>
                  <a:gd name="T6" fmla="*/ 313 w 479"/>
                  <a:gd name="T7" fmla="*/ 319 h 320"/>
                  <a:gd name="T8" fmla="*/ 203 w 479"/>
                  <a:gd name="T9" fmla="*/ 314 h 320"/>
                  <a:gd name="T10" fmla="*/ 119 w 479"/>
                  <a:gd name="T11" fmla="*/ 291 h 320"/>
                  <a:gd name="T12" fmla="*/ 52 w 479"/>
                  <a:gd name="T13" fmla="*/ 254 h 320"/>
                  <a:gd name="T14" fmla="*/ 17 w 479"/>
                  <a:gd name="T15" fmla="*/ 221 h 320"/>
                  <a:gd name="T16" fmla="*/ 0 w 479"/>
                  <a:gd name="T17" fmla="*/ 171 h 320"/>
                  <a:gd name="T18" fmla="*/ 8 w 479"/>
                  <a:gd name="T19" fmla="*/ 101 h 320"/>
                  <a:gd name="T20" fmla="*/ 41 w 479"/>
                  <a:gd name="T21" fmla="*/ 38 h 320"/>
                  <a:gd name="T22" fmla="*/ 87 w 479"/>
                  <a:gd name="T23" fmla="*/ 7 h 320"/>
                  <a:gd name="T24" fmla="*/ 133 w 479"/>
                  <a:gd name="T25" fmla="*/ 0 h 320"/>
                  <a:gd name="T26" fmla="*/ 212 w 479"/>
                  <a:gd name="T27" fmla="*/ 10 h 320"/>
                  <a:gd name="T28" fmla="*/ 296 w 479"/>
                  <a:gd name="T29" fmla="*/ 44 h 320"/>
                  <a:gd name="T30" fmla="*/ 376 w 479"/>
                  <a:gd name="T31" fmla="*/ 96 h 320"/>
                  <a:gd name="T32" fmla="*/ 437 w 479"/>
                  <a:gd name="T33" fmla="*/ 155 h 320"/>
                  <a:gd name="T34" fmla="*/ 472 w 479"/>
                  <a:gd name="T35" fmla="*/ 205 h 320"/>
                  <a:gd name="T36" fmla="*/ 478 w 479"/>
                  <a:gd name="T37" fmla="*/ 251 h 3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79" h="320">
                    <a:moveTo>
                      <a:pt x="478" y="251"/>
                    </a:moveTo>
                    <a:lnTo>
                      <a:pt x="443" y="289"/>
                    </a:lnTo>
                    <a:lnTo>
                      <a:pt x="386" y="306"/>
                    </a:lnTo>
                    <a:lnTo>
                      <a:pt x="313" y="319"/>
                    </a:lnTo>
                    <a:lnTo>
                      <a:pt x="203" y="314"/>
                    </a:lnTo>
                    <a:lnTo>
                      <a:pt x="119" y="291"/>
                    </a:lnTo>
                    <a:lnTo>
                      <a:pt x="52" y="254"/>
                    </a:lnTo>
                    <a:lnTo>
                      <a:pt x="17" y="221"/>
                    </a:lnTo>
                    <a:lnTo>
                      <a:pt x="0" y="171"/>
                    </a:lnTo>
                    <a:lnTo>
                      <a:pt x="8" y="101"/>
                    </a:lnTo>
                    <a:lnTo>
                      <a:pt x="41" y="38"/>
                    </a:lnTo>
                    <a:lnTo>
                      <a:pt x="87" y="7"/>
                    </a:lnTo>
                    <a:lnTo>
                      <a:pt x="133" y="0"/>
                    </a:lnTo>
                    <a:lnTo>
                      <a:pt x="212" y="10"/>
                    </a:lnTo>
                    <a:lnTo>
                      <a:pt x="296" y="44"/>
                    </a:lnTo>
                    <a:lnTo>
                      <a:pt x="376" y="96"/>
                    </a:lnTo>
                    <a:lnTo>
                      <a:pt x="437" y="155"/>
                    </a:lnTo>
                    <a:lnTo>
                      <a:pt x="472" y="205"/>
                    </a:lnTo>
                    <a:lnTo>
                      <a:pt x="478" y="251"/>
                    </a:lnTo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70196"/>
                      <a:invGamma/>
                    </a:schemeClr>
                  </a:gs>
                  <a:gs pos="100000">
                    <a:schemeClr val="accent1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36" name="Line 56"/>
              <p:cNvSpPr>
                <a:spLocks noChangeShapeType="1"/>
              </p:cNvSpPr>
              <p:nvPr/>
            </p:nvSpPr>
            <p:spPr bwMode="auto">
              <a:xfrm>
                <a:off x="2880" y="2808"/>
                <a:ext cx="549" cy="185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37" name="Line 57"/>
              <p:cNvSpPr>
                <a:spLocks noChangeShapeType="1"/>
              </p:cNvSpPr>
              <p:nvPr/>
            </p:nvSpPr>
            <p:spPr bwMode="auto">
              <a:xfrm flipV="1">
                <a:off x="2331" y="2806"/>
                <a:ext cx="549" cy="18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38" name="Freeform 58"/>
              <p:cNvSpPr>
                <a:spLocks/>
              </p:cNvSpPr>
              <p:nvPr/>
            </p:nvSpPr>
            <p:spPr bwMode="auto">
              <a:xfrm>
                <a:off x="2884" y="2739"/>
                <a:ext cx="479" cy="319"/>
              </a:xfrm>
              <a:custGeom>
                <a:avLst/>
                <a:gdLst>
                  <a:gd name="T0" fmla="*/ 0 w 479"/>
                  <a:gd name="T1" fmla="*/ 67 h 319"/>
                  <a:gd name="T2" fmla="*/ 34 w 479"/>
                  <a:gd name="T3" fmla="*/ 29 h 319"/>
                  <a:gd name="T4" fmla="*/ 91 w 479"/>
                  <a:gd name="T5" fmla="*/ 11 h 319"/>
                  <a:gd name="T6" fmla="*/ 164 w 479"/>
                  <a:gd name="T7" fmla="*/ 0 h 319"/>
                  <a:gd name="T8" fmla="*/ 274 w 479"/>
                  <a:gd name="T9" fmla="*/ 4 h 319"/>
                  <a:gd name="T10" fmla="*/ 358 w 479"/>
                  <a:gd name="T11" fmla="*/ 27 h 319"/>
                  <a:gd name="T12" fmla="*/ 425 w 479"/>
                  <a:gd name="T13" fmla="*/ 63 h 319"/>
                  <a:gd name="T14" fmla="*/ 460 w 479"/>
                  <a:gd name="T15" fmla="*/ 97 h 319"/>
                  <a:gd name="T16" fmla="*/ 478 w 479"/>
                  <a:gd name="T17" fmla="*/ 147 h 319"/>
                  <a:gd name="T18" fmla="*/ 469 w 479"/>
                  <a:gd name="T19" fmla="*/ 216 h 319"/>
                  <a:gd name="T20" fmla="*/ 436 w 479"/>
                  <a:gd name="T21" fmla="*/ 279 h 319"/>
                  <a:gd name="T22" fmla="*/ 390 w 479"/>
                  <a:gd name="T23" fmla="*/ 310 h 319"/>
                  <a:gd name="T24" fmla="*/ 344 w 479"/>
                  <a:gd name="T25" fmla="*/ 318 h 319"/>
                  <a:gd name="T26" fmla="*/ 265 w 479"/>
                  <a:gd name="T27" fmla="*/ 307 h 319"/>
                  <a:gd name="T28" fmla="*/ 181 w 479"/>
                  <a:gd name="T29" fmla="*/ 274 h 319"/>
                  <a:gd name="T30" fmla="*/ 101 w 479"/>
                  <a:gd name="T31" fmla="*/ 221 h 319"/>
                  <a:gd name="T32" fmla="*/ 40 w 479"/>
                  <a:gd name="T33" fmla="*/ 162 h 319"/>
                  <a:gd name="T34" fmla="*/ 5 w 479"/>
                  <a:gd name="T35" fmla="*/ 113 h 319"/>
                  <a:gd name="T36" fmla="*/ 0 w 479"/>
                  <a:gd name="T37" fmla="*/ 67 h 3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79" h="319">
                    <a:moveTo>
                      <a:pt x="0" y="67"/>
                    </a:moveTo>
                    <a:lnTo>
                      <a:pt x="34" y="29"/>
                    </a:lnTo>
                    <a:lnTo>
                      <a:pt x="91" y="11"/>
                    </a:lnTo>
                    <a:lnTo>
                      <a:pt x="164" y="0"/>
                    </a:lnTo>
                    <a:lnTo>
                      <a:pt x="274" y="4"/>
                    </a:lnTo>
                    <a:lnTo>
                      <a:pt x="358" y="27"/>
                    </a:lnTo>
                    <a:lnTo>
                      <a:pt x="425" y="63"/>
                    </a:lnTo>
                    <a:lnTo>
                      <a:pt x="460" y="97"/>
                    </a:lnTo>
                    <a:lnTo>
                      <a:pt x="478" y="147"/>
                    </a:lnTo>
                    <a:lnTo>
                      <a:pt x="469" y="216"/>
                    </a:lnTo>
                    <a:lnTo>
                      <a:pt x="436" y="279"/>
                    </a:lnTo>
                    <a:lnTo>
                      <a:pt x="390" y="310"/>
                    </a:lnTo>
                    <a:lnTo>
                      <a:pt x="344" y="318"/>
                    </a:lnTo>
                    <a:lnTo>
                      <a:pt x="265" y="307"/>
                    </a:lnTo>
                    <a:lnTo>
                      <a:pt x="181" y="274"/>
                    </a:lnTo>
                    <a:lnTo>
                      <a:pt x="101" y="221"/>
                    </a:lnTo>
                    <a:lnTo>
                      <a:pt x="40" y="162"/>
                    </a:lnTo>
                    <a:lnTo>
                      <a:pt x="5" y="113"/>
                    </a:lnTo>
                    <a:lnTo>
                      <a:pt x="0" y="67"/>
                    </a:lnTo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70196"/>
                      <a:invGamma/>
                    </a:schemeClr>
                  </a:gs>
                  <a:gs pos="100000">
                    <a:schemeClr val="accent1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20540" name="Rectangle 60"/>
            <p:cNvSpPr>
              <a:spLocks noChangeArrowheads="1"/>
            </p:cNvSpPr>
            <p:nvPr/>
          </p:nvSpPr>
          <p:spPr bwMode="auto">
            <a:xfrm>
              <a:off x="2952" y="3091"/>
              <a:ext cx="356" cy="3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3200">
                  <a:solidFill>
                    <a:srgbClr val="FFFFFF"/>
                  </a:solidFill>
                </a:rPr>
                <a:t>p</a:t>
              </a:r>
              <a:r>
                <a:rPr lang="en-US" altLang="tr-TR" sz="3200" b="1" baseline="-25000">
                  <a:solidFill>
                    <a:srgbClr val="FFFFFF"/>
                  </a:solidFill>
                </a:rPr>
                <a:t>y</a:t>
              </a:r>
            </a:p>
          </p:txBody>
        </p:sp>
      </p:grpSp>
      <p:sp>
        <p:nvSpPr>
          <p:cNvPr id="20542" name="Rectangle 62"/>
          <p:cNvSpPr>
            <a:spLocks noChangeArrowheads="1"/>
          </p:cNvSpPr>
          <p:nvPr/>
        </p:nvSpPr>
        <p:spPr bwMode="auto">
          <a:xfrm>
            <a:off x="7478714" y="4181475"/>
            <a:ext cx="426399" cy="585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3200">
                <a:solidFill>
                  <a:srgbClr val="FFFFFF"/>
                </a:solidFill>
              </a:rPr>
              <a:t>+</a:t>
            </a:r>
          </a:p>
        </p:txBody>
      </p:sp>
      <p:grpSp>
        <p:nvGrpSpPr>
          <p:cNvPr id="20553" name="Group 73"/>
          <p:cNvGrpSpPr>
            <a:grpSpLocks/>
          </p:cNvGrpSpPr>
          <p:nvPr/>
        </p:nvGrpSpPr>
        <p:grpSpPr bwMode="auto">
          <a:xfrm>
            <a:off x="8323263" y="3455988"/>
            <a:ext cx="1744662" cy="2036762"/>
            <a:chOff x="4283" y="2177"/>
            <a:chExt cx="1099" cy="1283"/>
          </a:xfrm>
        </p:grpSpPr>
        <p:grpSp>
          <p:nvGrpSpPr>
            <p:cNvPr id="20551" name="Group 71"/>
            <p:cNvGrpSpPr>
              <a:grpSpLocks/>
            </p:cNvGrpSpPr>
            <p:nvPr/>
          </p:nvGrpSpPr>
          <p:grpSpPr bwMode="auto">
            <a:xfrm>
              <a:off x="4283" y="2177"/>
              <a:ext cx="1099" cy="1279"/>
              <a:chOff x="4283" y="2177"/>
              <a:chExt cx="1099" cy="1279"/>
            </a:xfrm>
          </p:grpSpPr>
          <p:sp>
            <p:nvSpPr>
              <p:cNvPr id="20543" name="Line 63"/>
              <p:cNvSpPr>
                <a:spLocks noChangeShapeType="1"/>
              </p:cNvSpPr>
              <p:nvPr/>
            </p:nvSpPr>
            <p:spPr bwMode="auto">
              <a:xfrm>
                <a:off x="4283" y="2622"/>
                <a:ext cx="550" cy="18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44" name="Line 64"/>
              <p:cNvSpPr>
                <a:spLocks noChangeShapeType="1"/>
              </p:cNvSpPr>
              <p:nvPr/>
            </p:nvSpPr>
            <p:spPr bwMode="auto">
              <a:xfrm flipV="1">
                <a:off x="4831" y="2619"/>
                <a:ext cx="549" cy="18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45" name="Line 65"/>
              <p:cNvSpPr>
                <a:spLocks noChangeShapeType="1"/>
              </p:cNvSpPr>
              <p:nvPr/>
            </p:nvSpPr>
            <p:spPr bwMode="auto">
              <a:xfrm>
                <a:off x="4832" y="2177"/>
                <a:ext cx="0" cy="1279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grpSp>
            <p:nvGrpSpPr>
              <p:cNvPr id="20548" name="Group 68"/>
              <p:cNvGrpSpPr>
                <a:grpSpLocks/>
              </p:cNvGrpSpPr>
              <p:nvPr/>
            </p:nvGrpSpPr>
            <p:grpSpPr bwMode="auto">
              <a:xfrm>
                <a:off x="4687" y="2309"/>
                <a:ext cx="298" cy="991"/>
                <a:chOff x="4687" y="2309"/>
                <a:chExt cx="298" cy="991"/>
              </a:xfrm>
            </p:grpSpPr>
            <p:sp>
              <p:nvSpPr>
                <p:cNvPr id="20546" name="Freeform 66"/>
                <p:cNvSpPr>
                  <a:spLocks/>
                </p:cNvSpPr>
                <p:nvPr/>
              </p:nvSpPr>
              <p:spPr bwMode="auto">
                <a:xfrm>
                  <a:off x="4687" y="2309"/>
                  <a:ext cx="298" cy="493"/>
                </a:xfrm>
                <a:custGeom>
                  <a:avLst/>
                  <a:gdLst>
                    <a:gd name="T0" fmla="*/ 147 w 298"/>
                    <a:gd name="T1" fmla="*/ 492 h 493"/>
                    <a:gd name="T2" fmla="*/ 193 w 298"/>
                    <a:gd name="T3" fmla="*/ 472 h 493"/>
                    <a:gd name="T4" fmla="*/ 229 w 298"/>
                    <a:gd name="T5" fmla="*/ 422 h 493"/>
                    <a:gd name="T6" fmla="*/ 261 w 298"/>
                    <a:gd name="T7" fmla="*/ 357 h 493"/>
                    <a:gd name="T8" fmla="*/ 292 w 298"/>
                    <a:gd name="T9" fmla="*/ 252 h 493"/>
                    <a:gd name="T10" fmla="*/ 297 w 298"/>
                    <a:gd name="T11" fmla="*/ 163 h 493"/>
                    <a:gd name="T12" fmla="*/ 282 w 298"/>
                    <a:gd name="T13" fmla="*/ 88 h 493"/>
                    <a:gd name="T14" fmla="*/ 260 w 298"/>
                    <a:gd name="T15" fmla="*/ 45 h 493"/>
                    <a:gd name="T16" fmla="*/ 219 w 298"/>
                    <a:gd name="T17" fmla="*/ 13 h 493"/>
                    <a:gd name="T18" fmla="*/ 150 w 298"/>
                    <a:gd name="T19" fmla="*/ 0 h 493"/>
                    <a:gd name="T20" fmla="*/ 81 w 298"/>
                    <a:gd name="T21" fmla="*/ 12 h 493"/>
                    <a:gd name="T22" fmla="*/ 37 w 298"/>
                    <a:gd name="T23" fmla="*/ 45 h 493"/>
                    <a:gd name="T24" fmla="*/ 15 w 298"/>
                    <a:gd name="T25" fmla="*/ 88 h 493"/>
                    <a:gd name="T26" fmla="*/ 0 w 298"/>
                    <a:gd name="T27" fmla="*/ 165 h 493"/>
                    <a:gd name="T28" fmla="*/ 6 w 298"/>
                    <a:gd name="T29" fmla="*/ 256 h 493"/>
                    <a:gd name="T30" fmla="*/ 32 w 298"/>
                    <a:gd name="T31" fmla="*/ 348 h 493"/>
                    <a:gd name="T32" fmla="*/ 68 w 298"/>
                    <a:gd name="T33" fmla="*/ 424 h 493"/>
                    <a:gd name="T34" fmla="*/ 104 w 298"/>
                    <a:gd name="T35" fmla="*/ 472 h 493"/>
                    <a:gd name="T36" fmla="*/ 147 w 298"/>
                    <a:gd name="T37" fmla="*/ 492 h 49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298" h="493">
                      <a:moveTo>
                        <a:pt x="147" y="492"/>
                      </a:moveTo>
                      <a:lnTo>
                        <a:pt x="193" y="472"/>
                      </a:lnTo>
                      <a:lnTo>
                        <a:pt x="229" y="422"/>
                      </a:lnTo>
                      <a:lnTo>
                        <a:pt x="261" y="357"/>
                      </a:lnTo>
                      <a:lnTo>
                        <a:pt x="292" y="252"/>
                      </a:lnTo>
                      <a:lnTo>
                        <a:pt x="297" y="163"/>
                      </a:lnTo>
                      <a:lnTo>
                        <a:pt x="282" y="88"/>
                      </a:lnTo>
                      <a:lnTo>
                        <a:pt x="260" y="45"/>
                      </a:lnTo>
                      <a:lnTo>
                        <a:pt x="219" y="13"/>
                      </a:lnTo>
                      <a:lnTo>
                        <a:pt x="150" y="0"/>
                      </a:lnTo>
                      <a:lnTo>
                        <a:pt x="81" y="12"/>
                      </a:lnTo>
                      <a:lnTo>
                        <a:pt x="37" y="45"/>
                      </a:lnTo>
                      <a:lnTo>
                        <a:pt x="15" y="88"/>
                      </a:lnTo>
                      <a:lnTo>
                        <a:pt x="0" y="165"/>
                      </a:lnTo>
                      <a:lnTo>
                        <a:pt x="6" y="256"/>
                      </a:lnTo>
                      <a:lnTo>
                        <a:pt x="32" y="348"/>
                      </a:lnTo>
                      <a:lnTo>
                        <a:pt x="68" y="424"/>
                      </a:lnTo>
                      <a:lnTo>
                        <a:pt x="104" y="472"/>
                      </a:lnTo>
                      <a:lnTo>
                        <a:pt x="147" y="492"/>
                      </a:lnTo>
                    </a:path>
                  </a:pathLst>
                </a:custGeom>
                <a:gradFill rotWithShape="0">
                  <a:gsLst>
                    <a:gs pos="0">
                      <a:schemeClr val="accent1">
                        <a:gamma/>
                        <a:tint val="70196"/>
                        <a:invGamma/>
                      </a:schemeClr>
                    </a:gs>
                    <a:gs pos="100000">
                      <a:schemeClr val="accent1"/>
                    </a:gs>
                  </a:gsLst>
                  <a:path path="rect">
                    <a:fillToRect l="50000" t="50000" r="50000" b="50000"/>
                  </a:path>
                </a:gradFill>
                <a:ln w="25400" cap="rnd" cmpd="sng">
                  <a:solidFill>
                    <a:schemeClr val="hlink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0547" name="Freeform 67"/>
                <p:cNvSpPr>
                  <a:spLocks/>
                </p:cNvSpPr>
                <p:nvPr/>
              </p:nvSpPr>
              <p:spPr bwMode="auto">
                <a:xfrm>
                  <a:off x="4687" y="2807"/>
                  <a:ext cx="298" cy="493"/>
                </a:xfrm>
                <a:custGeom>
                  <a:avLst/>
                  <a:gdLst>
                    <a:gd name="T0" fmla="*/ 149 w 298"/>
                    <a:gd name="T1" fmla="*/ 0 h 493"/>
                    <a:gd name="T2" fmla="*/ 103 w 298"/>
                    <a:gd name="T3" fmla="*/ 19 h 493"/>
                    <a:gd name="T4" fmla="*/ 67 w 298"/>
                    <a:gd name="T5" fmla="*/ 69 h 493"/>
                    <a:gd name="T6" fmla="*/ 35 w 298"/>
                    <a:gd name="T7" fmla="*/ 134 h 493"/>
                    <a:gd name="T8" fmla="*/ 4 w 298"/>
                    <a:gd name="T9" fmla="*/ 240 h 493"/>
                    <a:gd name="T10" fmla="*/ 0 w 298"/>
                    <a:gd name="T11" fmla="*/ 328 h 493"/>
                    <a:gd name="T12" fmla="*/ 14 w 298"/>
                    <a:gd name="T13" fmla="*/ 403 h 493"/>
                    <a:gd name="T14" fmla="*/ 36 w 298"/>
                    <a:gd name="T15" fmla="*/ 446 h 493"/>
                    <a:gd name="T16" fmla="*/ 77 w 298"/>
                    <a:gd name="T17" fmla="*/ 478 h 493"/>
                    <a:gd name="T18" fmla="*/ 146 w 298"/>
                    <a:gd name="T19" fmla="*/ 492 h 493"/>
                    <a:gd name="T20" fmla="*/ 215 w 298"/>
                    <a:gd name="T21" fmla="*/ 480 h 493"/>
                    <a:gd name="T22" fmla="*/ 259 w 298"/>
                    <a:gd name="T23" fmla="*/ 446 h 493"/>
                    <a:gd name="T24" fmla="*/ 281 w 298"/>
                    <a:gd name="T25" fmla="*/ 403 h 493"/>
                    <a:gd name="T26" fmla="*/ 297 w 298"/>
                    <a:gd name="T27" fmla="*/ 326 h 493"/>
                    <a:gd name="T28" fmla="*/ 290 w 298"/>
                    <a:gd name="T29" fmla="*/ 235 h 493"/>
                    <a:gd name="T30" fmla="*/ 264 w 298"/>
                    <a:gd name="T31" fmla="*/ 144 h 493"/>
                    <a:gd name="T32" fmla="*/ 228 w 298"/>
                    <a:gd name="T33" fmla="*/ 67 h 493"/>
                    <a:gd name="T34" fmla="*/ 192 w 298"/>
                    <a:gd name="T35" fmla="*/ 19 h 493"/>
                    <a:gd name="T36" fmla="*/ 149 w 298"/>
                    <a:gd name="T37" fmla="*/ 0 h 49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298" h="493">
                      <a:moveTo>
                        <a:pt x="149" y="0"/>
                      </a:moveTo>
                      <a:lnTo>
                        <a:pt x="103" y="19"/>
                      </a:lnTo>
                      <a:lnTo>
                        <a:pt x="67" y="69"/>
                      </a:lnTo>
                      <a:lnTo>
                        <a:pt x="35" y="134"/>
                      </a:lnTo>
                      <a:lnTo>
                        <a:pt x="4" y="240"/>
                      </a:lnTo>
                      <a:lnTo>
                        <a:pt x="0" y="328"/>
                      </a:lnTo>
                      <a:lnTo>
                        <a:pt x="14" y="403"/>
                      </a:lnTo>
                      <a:lnTo>
                        <a:pt x="36" y="446"/>
                      </a:lnTo>
                      <a:lnTo>
                        <a:pt x="77" y="478"/>
                      </a:lnTo>
                      <a:lnTo>
                        <a:pt x="146" y="492"/>
                      </a:lnTo>
                      <a:lnTo>
                        <a:pt x="215" y="480"/>
                      </a:lnTo>
                      <a:lnTo>
                        <a:pt x="259" y="446"/>
                      </a:lnTo>
                      <a:lnTo>
                        <a:pt x="281" y="403"/>
                      </a:lnTo>
                      <a:lnTo>
                        <a:pt x="297" y="326"/>
                      </a:lnTo>
                      <a:lnTo>
                        <a:pt x="290" y="235"/>
                      </a:lnTo>
                      <a:lnTo>
                        <a:pt x="264" y="144"/>
                      </a:lnTo>
                      <a:lnTo>
                        <a:pt x="228" y="67"/>
                      </a:lnTo>
                      <a:lnTo>
                        <a:pt x="192" y="19"/>
                      </a:lnTo>
                      <a:lnTo>
                        <a:pt x="149" y="0"/>
                      </a:lnTo>
                    </a:path>
                  </a:pathLst>
                </a:custGeom>
                <a:gradFill rotWithShape="0">
                  <a:gsLst>
                    <a:gs pos="0">
                      <a:schemeClr val="accent1">
                        <a:gamma/>
                        <a:tint val="70196"/>
                        <a:invGamma/>
                      </a:schemeClr>
                    </a:gs>
                    <a:gs pos="100000">
                      <a:schemeClr val="accent1"/>
                    </a:gs>
                  </a:gsLst>
                  <a:path path="rect">
                    <a:fillToRect l="50000" t="50000" r="50000" b="50000"/>
                  </a:path>
                </a:gradFill>
                <a:ln w="25400" cap="rnd" cmpd="sng">
                  <a:solidFill>
                    <a:schemeClr val="hlink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tr-TR" sz="2400">
                    <a:solidFill>
                      <a:srgbClr val="FFFFFF"/>
                    </a:solidFill>
                  </a:endParaRPr>
                </a:p>
              </p:txBody>
            </p:sp>
          </p:grpSp>
          <p:sp>
            <p:nvSpPr>
              <p:cNvPr id="20549" name="Line 69"/>
              <p:cNvSpPr>
                <a:spLocks noChangeShapeType="1"/>
              </p:cNvSpPr>
              <p:nvPr/>
            </p:nvSpPr>
            <p:spPr bwMode="auto">
              <a:xfrm flipV="1">
                <a:off x="4284" y="2807"/>
                <a:ext cx="549" cy="183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50" name="Line 70"/>
              <p:cNvSpPr>
                <a:spLocks noChangeShapeType="1"/>
              </p:cNvSpPr>
              <p:nvPr/>
            </p:nvSpPr>
            <p:spPr bwMode="auto">
              <a:xfrm>
                <a:off x="4833" y="2809"/>
                <a:ext cx="549" cy="18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20552" name="Rectangle 72"/>
            <p:cNvSpPr>
              <a:spLocks noChangeArrowheads="1"/>
            </p:cNvSpPr>
            <p:nvPr/>
          </p:nvSpPr>
          <p:spPr bwMode="auto">
            <a:xfrm>
              <a:off x="4980" y="3091"/>
              <a:ext cx="346" cy="3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3200">
                  <a:solidFill>
                    <a:srgbClr val="FFFFFF"/>
                  </a:solidFill>
                </a:rPr>
                <a:t>p</a:t>
              </a:r>
              <a:r>
                <a:rPr lang="en-US" altLang="tr-TR" sz="3200" b="1" baseline="-25000">
                  <a:solidFill>
                    <a:srgbClr val="FFFFFF"/>
                  </a:solidFill>
                </a:rPr>
                <a:t>z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86035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2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20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9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0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23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0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id="30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0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8500"/>
                            </p:stCondLst>
                            <p:childTnLst>
                              <p:par>
                                <p:cTn id="37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20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5" grpId="0" autoUpdateAnimBg="0"/>
      <p:bldP spid="20508" grpId="0" autoUpdateAnimBg="0"/>
      <p:bldP spid="20531" grpId="0" autoUpdateAnimBg="0"/>
      <p:bldP spid="20542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943100" y="285750"/>
            <a:ext cx="3752850" cy="342900"/>
          </a:xfrm>
          <a:noFill/>
          <a:ln/>
        </p:spPr>
        <p:txBody>
          <a:bodyPr/>
          <a:lstStyle/>
          <a:p>
            <a:r>
              <a:rPr lang="en-US" altLang="tr-TR" sz="2800"/>
              <a:t>d</a:t>
            </a:r>
            <a:r>
              <a:rPr lang="en-US" altLang="tr-TR" sz="2800" baseline="30000"/>
              <a:t>2</a:t>
            </a:r>
            <a:r>
              <a:rPr lang="en-US" altLang="tr-TR" sz="2800"/>
              <a:t>sp</a:t>
            </a:r>
            <a:r>
              <a:rPr lang="en-US" altLang="tr-TR" sz="2800" baseline="30000"/>
              <a:t>3 </a:t>
            </a:r>
            <a:r>
              <a:rPr lang="en-US" altLang="tr-TR" sz="2800"/>
              <a:t>h</a:t>
            </a:r>
            <a:r>
              <a:rPr lang="tr-TR" altLang="tr-TR" sz="2800"/>
              <a:t>ibritleşmesi</a:t>
            </a:r>
            <a:endParaRPr lang="en-US" altLang="tr-TR" sz="4000"/>
          </a:p>
        </p:txBody>
      </p:sp>
      <p:grpSp>
        <p:nvGrpSpPr>
          <p:cNvPr id="22552" name="Group 24"/>
          <p:cNvGrpSpPr>
            <a:grpSpLocks/>
          </p:cNvGrpSpPr>
          <p:nvPr/>
        </p:nvGrpSpPr>
        <p:grpSpPr bwMode="auto">
          <a:xfrm>
            <a:off x="6535738" y="1885950"/>
            <a:ext cx="1708150" cy="839788"/>
            <a:chOff x="3157" y="1188"/>
            <a:chExt cx="1076" cy="529"/>
          </a:xfrm>
        </p:grpSpPr>
        <p:grpSp>
          <p:nvGrpSpPr>
            <p:cNvPr id="22533" name="Group 5"/>
            <p:cNvGrpSpPr>
              <a:grpSpLocks/>
            </p:cNvGrpSpPr>
            <p:nvPr/>
          </p:nvGrpSpPr>
          <p:grpSpPr bwMode="auto">
            <a:xfrm>
              <a:off x="3157" y="1188"/>
              <a:ext cx="1076" cy="529"/>
              <a:chOff x="3157" y="1188"/>
              <a:chExt cx="1076" cy="529"/>
            </a:xfrm>
          </p:grpSpPr>
          <p:sp>
            <p:nvSpPr>
              <p:cNvPr id="22531" name="Freeform 3"/>
              <p:cNvSpPr>
                <a:spLocks/>
              </p:cNvSpPr>
              <p:nvPr/>
            </p:nvSpPr>
            <p:spPr bwMode="auto">
              <a:xfrm>
                <a:off x="3157" y="1428"/>
                <a:ext cx="433" cy="289"/>
              </a:xfrm>
              <a:custGeom>
                <a:avLst/>
                <a:gdLst>
                  <a:gd name="T0" fmla="*/ 432 w 433"/>
                  <a:gd name="T1" fmla="*/ 59 h 289"/>
                  <a:gd name="T2" fmla="*/ 404 w 433"/>
                  <a:gd name="T3" fmla="*/ 25 h 289"/>
                  <a:gd name="T4" fmla="*/ 349 w 433"/>
                  <a:gd name="T5" fmla="*/ 8 h 289"/>
                  <a:gd name="T6" fmla="*/ 285 w 433"/>
                  <a:gd name="T7" fmla="*/ 0 h 289"/>
                  <a:gd name="T8" fmla="*/ 185 w 433"/>
                  <a:gd name="T9" fmla="*/ 1 h 289"/>
                  <a:gd name="T10" fmla="*/ 108 w 433"/>
                  <a:gd name="T11" fmla="*/ 23 h 289"/>
                  <a:gd name="T12" fmla="*/ 47 w 433"/>
                  <a:gd name="T13" fmla="*/ 56 h 289"/>
                  <a:gd name="T14" fmla="*/ 15 w 433"/>
                  <a:gd name="T15" fmla="*/ 88 h 289"/>
                  <a:gd name="T16" fmla="*/ 0 w 433"/>
                  <a:gd name="T17" fmla="*/ 133 h 289"/>
                  <a:gd name="T18" fmla="*/ 7 w 433"/>
                  <a:gd name="T19" fmla="*/ 196 h 289"/>
                  <a:gd name="T20" fmla="*/ 38 w 433"/>
                  <a:gd name="T21" fmla="*/ 252 h 289"/>
                  <a:gd name="T22" fmla="*/ 78 w 433"/>
                  <a:gd name="T23" fmla="*/ 282 h 289"/>
                  <a:gd name="T24" fmla="*/ 121 w 433"/>
                  <a:gd name="T25" fmla="*/ 288 h 289"/>
                  <a:gd name="T26" fmla="*/ 193 w 433"/>
                  <a:gd name="T27" fmla="*/ 279 h 289"/>
                  <a:gd name="T28" fmla="*/ 269 w 433"/>
                  <a:gd name="T29" fmla="*/ 247 h 289"/>
                  <a:gd name="T30" fmla="*/ 341 w 433"/>
                  <a:gd name="T31" fmla="*/ 200 h 289"/>
                  <a:gd name="T32" fmla="*/ 396 w 433"/>
                  <a:gd name="T33" fmla="*/ 147 h 289"/>
                  <a:gd name="T34" fmla="*/ 428 w 433"/>
                  <a:gd name="T35" fmla="*/ 101 h 289"/>
                  <a:gd name="T36" fmla="*/ 432 w 433"/>
                  <a:gd name="T37" fmla="*/ 59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33" h="289">
                    <a:moveTo>
                      <a:pt x="432" y="59"/>
                    </a:moveTo>
                    <a:lnTo>
                      <a:pt x="404" y="25"/>
                    </a:lnTo>
                    <a:lnTo>
                      <a:pt x="349" y="8"/>
                    </a:lnTo>
                    <a:lnTo>
                      <a:pt x="285" y="0"/>
                    </a:lnTo>
                    <a:lnTo>
                      <a:pt x="185" y="1"/>
                    </a:lnTo>
                    <a:lnTo>
                      <a:pt x="108" y="23"/>
                    </a:lnTo>
                    <a:lnTo>
                      <a:pt x="47" y="56"/>
                    </a:lnTo>
                    <a:lnTo>
                      <a:pt x="15" y="88"/>
                    </a:lnTo>
                    <a:lnTo>
                      <a:pt x="0" y="133"/>
                    </a:lnTo>
                    <a:lnTo>
                      <a:pt x="7" y="196"/>
                    </a:lnTo>
                    <a:lnTo>
                      <a:pt x="38" y="252"/>
                    </a:lnTo>
                    <a:lnTo>
                      <a:pt x="78" y="282"/>
                    </a:lnTo>
                    <a:lnTo>
                      <a:pt x="121" y="288"/>
                    </a:lnTo>
                    <a:lnTo>
                      <a:pt x="193" y="279"/>
                    </a:lnTo>
                    <a:lnTo>
                      <a:pt x="269" y="247"/>
                    </a:lnTo>
                    <a:lnTo>
                      <a:pt x="341" y="200"/>
                    </a:lnTo>
                    <a:lnTo>
                      <a:pt x="396" y="147"/>
                    </a:lnTo>
                    <a:lnTo>
                      <a:pt x="428" y="101"/>
                    </a:lnTo>
                    <a:lnTo>
                      <a:pt x="432" y="59"/>
                    </a:lnTo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70196"/>
                      <a:invGamma/>
                    </a:schemeClr>
                  </a:gs>
                  <a:gs pos="100000">
                    <a:schemeClr val="accent1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2532" name="Freeform 4"/>
              <p:cNvSpPr>
                <a:spLocks/>
              </p:cNvSpPr>
              <p:nvPr/>
            </p:nvSpPr>
            <p:spPr bwMode="auto">
              <a:xfrm>
                <a:off x="3799" y="1188"/>
                <a:ext cx="434" cy="289"/>
              </a:xfrm>
              <a:custGeom>
                <a:avLst/>
                <a:gdLst>
                  <a:gd name="T0" fmla="*/ 0 w 434"/>
                  <a:gd name="T1" fmla="*/ 228 h 289"/>
                  <a:gd name="T2" fmla="*/ 28 w 434"/>
                  <a:gd name="T3" fmla="*/ 262 h 289"/>
                  <a:gd name="T4" fmla="*/ 82 w 434"/>
                  <a:gd name="T5" fmla="*/ 279 h 289"/>
                  <a:gd name="T6" fmla="*/ 146 w 434"/>
                  <a:gd name="T7" fmla="*/ 288 h 289"/>
                  <a:gd name="T8" fmla="*/ 247 w 434"/>
                  <a:gd name="T9" fmla="*/ 286 h 289"/>
                  <a:gd name="T10" fmla="*/ 324 w 434"/>
                  <a:gd name="T11" fmla="*/ 264 h 289"/>
                  <a:gd name="T12" fmla="*/ 384 w 434"/>
                  <a:gd name="T13" fmla="*/ 232 h 289"/>
                  <a:gd name="T14" fmla="*/ 416 w 434"/>
                  <a:gd name="T15" fmla="*/ 200 h 289"/>
                  <a:gd name="T16" fmla="*/ 433 w 434"/>
                  <a:gd name="T17" fmla="*/ 154 h 289"/>
                  <a:gd name="T18" fmla="*/ 424 w 434"/>
                  <a:gd name="T19" fmla="*/ 91 h 289"/>
                  <a:gd name="T20" fmla="*/ 394 w 434"/>
                  <a:gd name="T21" fmla="*/ 36 h 289"/>
                  <a:gd name="T22" fmla="*/ 354 w 434"/>
                  <a:gd name="T23" fmla="*/ 5 h 289"/>
                  <a:gd name="T24" fmla="*/ 311 w 434"/>
                  <a:gd name="T25" fmla="*/ 0 h 289"/>
                  <a:gd name="T26" fmla="*/ 239 w 434"/>
                  <a:gd name="T27" fmla="*/ 8 h 289"/>
                  <a:gd name="T28" fmla="*/ 162 w 434"/>
                  <a:gd name="T29" fmla="*/ 40 h 289"/>
                  <a:gd name="T30" fmla="*/ 90 w 434"/>
                  <a:gd name="T31" fmla="*/ 88 h 289"/>
                  <a:gd name="T32" fmla="*/ 35 w 434"/>
                  <a:gd name="T33" fmla="*/ 140 h 289"/>
                  <a:gd name="T34" fmla="*/ 3 w 434"/>
                  <a:gd name="T35" fmla="*/ 186 h 289"/>
                  <a:gd name="T36" fmla="*/ 0 w 434"/>
                  <a:gd name="T37" fmla="*/ 228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34" h="289">
                    <a:moveTo>
                      <a:pt x="0" y="228"/>
                    </a:moveTo>
                    <a:lnTo>
                      <a:pt x="28" y="262"/>
                    </a:lnTo>
                    <a:lnTo>
                      <a:pt x="82" y="279"/>
                    </a:lnTo>
                    <a:lnTo>
                      <a:pt x="146" y="288"/>
                    </a:lnTo>
                    <a:lnTo>
                      <a:pt x="247" y="286"/>
                    </a:lnTo>
                    <a:lnTo>
                      <a:pt x="324" y="264"/>
                    </a:lnTo>
                    <a:lnTo>
                      <a:pt x="384" y="232"/>
                    </a:lnTo>
                    <a:lnTo>
                      <a:pt x="416" y="200"/>
                    </a:lnTo>
                    <a:lnTo>
                      <a:pt x="433" y="154"/>
                    </a:lnTo>
                    <a:lnTo>
                      <a:pt x="424" y="91"/>
                    </a:lnTo>
                    <a:lnTo>
                      <a:pt x="394" y="36"/>
                    </a:lnTo>
                    <a:lnTo>
                      <a:pt x="354" y="5"/>
                    </a:lnTo>
                    <a:lnTo>
                      <a:pt x="311" y="0"/>
                    </a:lnTo>
                    <a:lnTo>
                      <a:pt x="239" y="8"/>
                    </a:lnTo>
                    <a:lnTo>
                      <a:pt x="162" y="40"/>
                    </a:lnTo>
                    <a:lnTo>
                      <a:pt x="90" y="88"/>
                    </a:lnTo>
                    <a:lnTo>
                      <a:pt x="35" y="140"/>
                    </a:lnTo>
                    <a:lnTo>
                      <a:pt x="3" y="186"/>
                    </a:lnTo>
                    <a:lnTo>
                      <a:pt x="0" y="228"/>
                    </a:lnTo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70196"/>
                      <a:invGamma/>
                    </a:schemeClr>
                  </a:gs>
                  <a:gs pos="100000">
                    <a:schemeClr val="accent1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22551" name="Group 23"/>
            <p:cNvGrpSpPr>
              <a:grpSpLocks/>
            </p:cNvGrpSpPr>
            <p:nvPr/>
          </p:nvGrpSpPr>
          <p:grpSpPr bwMode="auto">
            <a:xfrm>
              <a:off x="3360" y="1224"/>
              <a:ext cx="672" cy="456"/>
              <a:chOff x="3360" y="1224"/>
              <a:chExt cx="672" cy="456"/>
            </a:xfrm>
          </p:grpSpPr>
          <p:sp>
            <p:nvSpPr>
              <p:cNvPr id="22534" name="Rectangle 6"/>
              <p:cNvSpPr>
                <a:spLocks noChangeArrowheads="1"/>
              </p:cNvSpPr>
              <p:nvPr/>
            </p:nvSpPr>
            <p:spPr bwMode="auto">
              <a:xfrm rot="20580000">
                <a:off x="3432" y="1365"/>
                <a:ext cx="233" cy="27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73025" tIns="36512" rIns="73025" bIns="36512">
                <a:spAutoFit/>
              </a:bodyPr>
              <a:lstStyle>
                <a:lvl1pPr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365125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731838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096963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1463675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19208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3780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28352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2924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>
                    <a:solidFill>
                      <a:srgbClr val="FFFFFF"/>
                    </a:solidFill>
                    <a:latin typeface="Helvetica" panose="020B0604020202020204" pitchFamily="34" charset="0"/>
                  </a:rPr>
                  <a:t>C</a:t>
                </a:r>
              </a:p>
            </p:txBody>
          </p:sp>
          <p:sp>
            <p:nvSpPr>
              <p:cNvPr id="22535" name="Rectangle 7"/>
              <p:cNvSpPr>
                <a:spLocks noChangeArrowheads="1"/>
              </p:cNvSpPr>
              <p:nvPr/>
            </p:nvSpPr>
            <p:spPr bwMode="auto">
              <a:xfrm rot="20580000">
                <a:off x="3733" y="1275"/>
                <a:ext cx="233" cy="27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73025" tIns="36512" rIns="73025" bIns="36512">
                <a:spAutoFit/>
              </a:bodyPr>
              <a:lstStyle>
                <a:lvl1pPr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365125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731838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096963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1463675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19208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3780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28352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2924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>
                    <a:solidFill>
                      <a:srgbClr val="FFFFFF"/>
                    </a:solidFill>
                    <a:latin typeface="Helvetica" panose="020B0604020202020204" pitchFamily="34" charset="0"/>
                  </a:rPr>
                  <a:t>N</a:t>
                </a:r>
              </a:p>
            </p:txBody>
          </p:sp>
          <p:grpSp>
            <p:nvGrpSpPr>
              <p:cNvPr id="22538" name="Group 10"/>
              <p:cNvGrpSpPr>
                <a:grpSpLocks/>
              </p:cNvGrpSpPr>
              <p:nvPr/>
            </p:nvGrpSpPr>
            <p:grpSpPr bwMode="auto">
              <a:xfrm>
                <a:off x="3552" y="1319"/>
                <a:ext cx="169" cy="305"/>
                <a:chOff x="3552" y="1319"/>
                <a:chExt cx="169" cy="305"/>
              </a:xfrm>
            </p:grpSpPr>
            <p:sp>
              <p:nvSpPr>
                <p:cNvPr id="22536" name="Rectangle 8"/>
                <p:cNvSpPr>
                  <a:spLocks noChangeArrowheads="1"/>
                </p:cNvSpPr>
                <p:nvPr/>
              </p:nvSpPr>
              <p:spPr bwMode="auto">
                <a:xfrm rot="20580000">
                  <a:off x="3552" y="1319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22537" name="Rectangle 9"/>
                <p:cNvSpPr>
                  <a:spLocks noChangeArrowheads="1"/>
                </p:cNvSpPr>
                <p:nvPr/>
              </p:nvSpPr>
              <p:spPr bwMode="auto">
                <a:xfrm rot="20580000">
                  <a:off x="3575" y="1393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  <p:grpSp>
            <p:nvGrpSpPr>
              <p:cNvPr id="22541" name="Group 13"/>
              <p:cNvGrpSpPr>
                <a:grpSpLocks/>
              </p:cNvGrpSpPr>
              <p:nvPr/>
            </p:nvGrpSpPr>
            <p:grpSpPr bwMode="auto">
              <a:xfrm>
                <a:off x="3660" y="1284"/>
                <a:ext cx="167" cy="307"/>
                <a:chOff x="3660" y="1284"/>
                <a:chExt cx="167" cy="307"/>
              </a:xfrm>
            </p:grpSpPr>
            <p:sp>
              <p:nvSpPr>
                <p:cNvPr id="22539" name="Rectangle 11"/>
                <p:cNvSpPr>
                  <a:spLocks noChangeArrowheads="1"/>
                </p:cNvSpPr>
                <p:nvPr/>
              </p:nvSpPr>
              <p:spPr bwMode="auto">
                <a:xfrm rot="20580000">
                  <a:off x="3660" y="1284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22540" name="Rectangle 12"/>
                <p:cNvSpPr>
                  <a:spLocks noChangeArrowheads="1"/>
                </p:cNvSpPr>
                <p:nvPr/>
              </p:nvSpPr>
              <p:spPr bwMode="auto">
                <a:xfrm rot="20580000">
                  <a:off x="3681" y="1360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  <p:grpSp>
            <p:nvGrpSpPr>
              <p:cNvPr id="22544" name="Group 16"/>
              <p:cNvGrpSpPr>
                <a:grpSpLocks/>
              </p:cNvGrpSpPr>
              <p:nvPr/>
            </p:nvGrpSpPr>
            <p:grpSpPr bwMode="auto">
              <a:xfrm>
                <a:off x="3604" y="1301"/>
                <a:ext cx="169" cy="308"/>
                <a:chOff x="3604" y="1301"/>
                <a:chExt cx="169" cy="308"/>
              </a:xfrm>
            </p:grpSpPr>
            <p:sp>
              <p:nvSpPr>
                <p:cNvPr id="22542" name="Rectangle 14"/>
                <p:cNvSpPr>
                  <a:spLocks noChangeArrowheads="1"/>
                </p:cNvSpPr>
                <p:nvPr/>
              </p:nvSpPr>
              <p:spPr bwMode="auto">
                <a:xfrm rot="20580000">
                  <a:off x="3604" y="1301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22543" name="Rectangle 15"/>
                <p:cNvSpPr>
                  <a:spLocks noChangeArrowheads="1"/>
                </p:cNvSpPr>
                <p:nvPr/>
              </p:nvSpPr>
              <p:spPr bwMode="auto">
                <a:xfrm rot="20580000">
                  <a:off x="3627" y="1378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  <p:grpSp>
            <p:nvGrpSpPr>
              <p:cNvPr id="22547" name="Group 19"/>
              <p:cNvGrpSpPr>
                <a:grpSpLocks/>
              </p:cNvGrpSpPr>
              <p:nvPr/>
            </p:nvGrpSpPr>
            <p:grpSpPr bwMode="auto">
              <a:xfrm>
                <a:off x="3863" y="1224"/>
                <a:ext cx="169" cy="303"/>
                <a:chOff x="3863" y="1224"/>
                <a:chExt cx="169" cy="303"/>
              </a:xfrm>
            </p:grpSpPr>
            <p:sp>
              <p:nvSpPr>
                <p:cNvPr id="22545" name="Rectangle 17"/>
                <p:cNvSpPr>
                  <a:spLocks noChangeArrowheads="1"/>
                </p:cNvSpPr>
                <p:nvPr/>
              </p:nvSpPr>
              <p:spPr bwMode="auto">
                <a:xfrm rot="20580000">
                  <a:off x="3863" y="1224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22546" name="Rectangle 18"/>
                <p:cNvSpPr>
                  <a:spLocks noChangeArrowheads="1"/>
                </p:cNvSpPr>
                <p:nvPr/>
              </p:nvSpPr>
              <p:spPr bwMode="auto">
                <a:xfrm rot="20580000">
                  <a:off x="3886" y="1296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  <p:grpSp>
            <p:nvGrpSpPr>
              <p:cNvPr id="22550" name="Group 22"/>
              <p:cNvGrpSpPr>
                <a:grpSpLocks/>
              </p:cNvGrpSpPr>
              <p:nvPr/>
            </p:nvGrpSpPr>
            <p:grpSpPr bwMode="auto">
              <a:xfrm>
                <a:off x="3360" y="1378"/>
                <a:ext cx="167" cy="302"/>
                <a:chOff x="3360" y="1378"/>
                <a:chExt cx="167" cy="302"/>
              </a:xfrm>
            </p:grpSpPr>
            <p:sp>
              <p:nvSpPr>
                <p:cNvPr id="22548" name="Rectangle 20"/>
                <p:cNvSpPr>
                  <a:spLocks noChangeArrowheads="1"/>
                </p:cNvSpPr>
                <p:nvPr/>
              </p:nvSpPr>
              <p:spPr bwMode="auto">
                <a:xfrm rot="20580000">
                  <a:off x="3360" y="1378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22549" name="Rectangle 21"/>
                <p:cNvSpPr>
                  <a:spLocks noChangeArrowheads="1"/>
                </p:cNvSpPr>
                <p:nvPr/>
              </p:nvSpPr>
              <p:spPr bwMode="auto">
                <a:xfrm rot="20580000">
                  <a:off x="3381" y="1449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</p:grpSp>
      </p:grpSp>
      <p:grpSp>
        <p:nvGrpSpPr>
          <p:cNvPr id="22574" name="Group 46"/>
          <p:cNvGrpSpPr>
            <a:grpSpLocks/>
          </p:cNvGrpSpPr>
          <p:nvPr/>
        </p:nvGrpSpPr>
        <p:grpSpPr bwMode="auto">
          <a:xfrm>
            <a:off x="5876921" y="3201988"/>
            <a:ext cx="504824" cy="1771650"/>
            <a:chOff x="2742" y="2017"/>
            <a:chExt cx="318" cy="1116"/>
          </a:xfrm>
        </p:grpSpPr>
        <p:grpSp>
          <p:nvGrpSpPr>
            <p:cNvPr id="22555" name="Group 27"/>
            <p:cNvGrpSpPr>
              <a:grpSpLocks/>
            </p:cNvGrpSpPr>
            <p:nvPr/>
          </p:nvGrpSpPr>
          <p:grpSpPr bwMode="auto">
            <a:xfrm>
              <a:off x="2764" y="2017"/>
              <a:ext cx="274" cy="1116"/>
              <a:chOff x="2764" y="2017"/>
              <a:chExt cx="274" cy="1116"/>
            </a:xfrm>
          </p:grpSpPr>
          <p:sp>
            <p:nvSpPr>
              <p:cNvPr id="22553" name="Freeform 25"/>
              <p:cNvSpPr>
                <a:spLocks/>
              </p:cNvSpPr>
              <p:nvPr/>
            </p:nvSpPr>
            <p:spPr bwMode="auto">
              <a:xfrm>
                <a:off x="2767" y="2686"/>
                <a:ext cx="271" cy="447"/>
              </a:xfrm>
              <a:custGeom>
                <a:avLst/>
                <a:gdLst>
                  <a:gd name="T0" fmla="*/ 134 w 271"/>
                  <a:gd name="T1" fmla="*/ 0 h 447"/>
                  <a:gd name="T2" fmla="*/ 94 w 271"/>
                  <a:gd name="T3" fmla="*/ 15 h 447"/>
                  <a:gd name="T4" fmla="*/ 61 w 271"/>
                  <a:gd name="T5" fmla="*/ 63 h 447"/>
                  <a:gd name="T6" fmla="*/ 32 w 271"/>
                  <a:gd name="T7" fmla="*/ 120 h 447"/>
                  <a:gd name="T8" fmla="*/ 3 w 271"/>
                  <a:gd name="T9" fmla="*/ 217 h 447"/>
                  <a:gd name="T10" fmla="*/ 0 w 271"/>
                  <a:gd name="T11" fmla="*/ 296 h 447"/>
                  <a:gd name="T12" fmla="*/ 12 w 271"/>
                  <a:gd name="T13" fmla="*/ 364 h 447"/>
                  <a:gd name="T14" fmla="*/ 33 w 271"/>
                  <a:gd name="T15" fmla="*/ 405 h 447"/>
                  <a:gd name="T16" fmla="*/ 71 w 271"/>
                  <a:gd name="T17" fmla="*/ 434 h 447"/>
                  <a:gd name="T18" fmla="*/ 134 w 271"/>
                  <a:gd name="T19" fmla="*/ 446 h 447"/>
                  <a:gd name="T20" fmla="*/ 195 w 271"/>
                  <a:gd name="T21" fmla="*/ 434 h 447"/>
                  <a:gd name="T22" fmla="*/ 237 w 271"/>
                  <a:gd name="T23" fmla="*/ 406 h 447"/>
                  <a:gd name="T24" fmla="*/ 255 w 271"/>
                  <a:gd name="T25" fmla="*/ 366 h 447"/>
                  <a:gd name="T26" fmla="*/ 270 w 271"/>
                  <a:gd name="T27" fmla="*/ 295 h 447"/>
                  <a:gd name="T28" fmla="*/ 262 w 271"/>
                  <a:gd name="T29" fmla="*/ 212 h 447"/>
                  <a:gd name="T30" fmla="*/ 240 w 271"/>
                  <a:gd name="T31" fmla="*/ 129 h 447"/>
                  <a:gd name="T32" fmla="*/ 206 w 271"/>
                  <a:gd name="T33" fmla="*/ 60 h 447"/>
                  <a:gd name="T34" fmla="*/ 174 w 271"/>
                  <a:gd name="T35" fmla="*/ 15 h 447"/>
                  <a:gd name="T36" fmla="*/ 134 w 271"/>
                  <a:gd name="T37" fmla="*/ 0 h 4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71" h="447">
                    <a:moveTo>
                      <a:pt x="134" y="0"/>
                    </a:moveTo>
                    <a:lnTo>
                      <a:pt x="94" y="15"/>
                    </a:lnTo>
                    <a:lnTo>
                      <a:pt x="61" y="63"/>
                    </a:lnTo>
                    <a:lnTo>
                      <a:pt x="32" y="120"/>
                    </a:lnTo>
                    <a:lnTo>
                      <a:pt x="3" y="217"/>
                    </a:lnTo>
                    <a:lnTo>
                      <a:pt x="0" y="296"/>
                    </a:lnTo>
                    <a:lnTo>
                      <a:pt x="12" y="364"/>
                    </a:lnTo>
                    <a:lnTo>
                      <a:pt x="33" y="405"/>
                    </a:lnTo>
                    <a:lnTo>
                      <a:pt x="71" y="434"/>
                    </a:lnTo>
                    <a:lnTo>
                      <a:pt x="134" y="446"/>
                    </a:lnTo>
                    <a:lnTo>
                      <a:pt x="195" y="434"/>
                    </a:lnTo>
                    <a:lnTo>
                      <a:pt x="237" y="406"/>
                    </a:lnTo>
                    <a:lnTo>
                      <a:pt x="255" y="366"/>
                    </a:lnTo>
                    <a:lnTo>
                      <a:pt x="270" y="295"/>
                    </a:lnTo>
                    <a:lnTo>
                      <a:pt x="262" y="212"/>
                    </a:lnTo>
                    <a:lnTo>
                      <a:pt x="240" y="129"/>
                    </a:lnTo>
                    <a:lnTo>
                      <a:pt x="206" y="60"/>
                    </a:lnTo>
                    <a:lnTo>
                      <a:pt x="174" y="15"/>
                    </a:lnTo>
                    <a:lnTo>
                      <a:pt x="134" y="0"/>
                    </a:lnTo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70196"/>
                      <a:invGamma/>
                    </a:schemeClr>
                  </a:gs>
                  <a:gs pos="100000">
                    <a:schemeClr val="accent1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2554" name="Freeform 26"/>
              <p:cNvSpPr>
                <a:spLocks/>
              </p:cNvSpPr>
              <p:nvPr/>
            </p:nvSpPr>
            <p:spPr bwMode="auto">
              <a:xfrm>
                <a:off x="2764" y="2017"/>
                <a:ext cx="271" cy="449"/>
              </a:xfrm>
              <a:custGeom>
                <a:avLst/>
                <a:gdLst>
                  <a:gd name="T0" fmla="*/ 135 w 271"/>
                  <a:gd name="T1" fmla="*/ 448 h 449"/>
                  <a:gd name="T2" fmla="*/ 175 w 271"/>
                  <a:gd name="T3" fmla="*/ 431 h 449"/>
                  <a:gd name="T4" fmla="*/ 208 w 271"/>
                  <a:gd name="T5" fmla="*/ 384 h 449"/>
                  <a:gd name="T6" fmla="*/ 237 w 271"/>
                  <a:gd name="T7" fmla="*/ 326 h 449"/>
                  <a:gd name="T8" fmla="*/ 266 w 271"/>
                  <a:gd name="T9" fmla="*/ 229 h 449"/>
                  <a:gd name="T10" fmla="*/ 270 w 271"/>
                  <a:gd name="T11" fmla="*/ 150 h 449"/>
                  <a:gd name="T12" fmla="*/ 257 w 271"/>
                  <a:gd name="T13" fmla="*/ 81 h 449"/>
                  <a:gd name="T14" fmla="*/ 236 w 271"/>
                  <a:gd name="T15" fmla="*/ 40 h 449"/>
                  <a:gd name="T16" fmla="*/ 198 w 271"/>
                  <a:gd name="T17" fmla="*/ 12 h 449"/>
                  <a:gd name="T18" fmla="*/ 135 w 271"/>
                  <a:gd name="T19" fmla="*/ 0 h 449"/>
                  <a:gd name="T20" fmla="*/ 74 w 271"/>
                  <a:gd name="T21" fmla="*/ 11 h 449"/>
                  <a:gd name="T22" fmla="*/ 32 w 271"/>
                  <a:gd name="T23" fmla="*/ 40 h 449"/>
                  <a:gd name="T24" fmla="*/ 14 w 271"/>
                  <a:gd name="T25" fmla="*/ 79 h 449"/>
                  <a:gd name="T26" fmla="*/ 0 w 271"/>
                  <a:gd name="T27" fmla="*/ 150 h 449"/>
                  <a:gd name="T28" fmla="*/ 7 w 271"/>
                  <a:gd name="T29" fmla="*/ 234 h 449"/>
                  <a:gd name="T30" fmla="*/ 29 w 271"/>
                  <a:gd name="T31" fmla="*/ 317 h 449"/>
                  <a:gd name="T32" fmla="*/ 63 w 271"/>
                  <a:gd name="T33" fmla="*/ 386 h 449"/>
                  <a:gd name="T34" fmla="*/ 95 w 271"/>
                  <a:gd name="T35" fmla="*/ 431 h 449"/>
                  <a:gd name="T36" fmla="*/ 135 w 271"/>
                  <a:gd name="T37" fmla="*/ 448 h 4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71" h="449">
                    <a:moveTo>
                      <a:pt x="135" y="448"/>
                    </a:moveTo>
                    <a:lnTo>
                      <a:pt x="175" y="431"/>
                    </a:lnTo>
                    <a:lnTo>
                      <a:pt x="208" y="384"/>
                    </a:lnTo>
                    <a:lnTo>
                      <a:pt x="237" y="326"/>
                    </a:lnTo>
                    <a:lnTo>
                      <a:pt x="266" y="229"/>
                    </a:lnTo>
                    <a:lnTo>
                      <a:pt x="270" y="150"/>
                    </a:lnTo>
                    <a:lnTo>
                      <a:pt x="257" y="81"/>
                    </a:lnTo>
                    <a:lnTo>
                      <a:pt x="236" y="40"/>
                    </a:lnTo>
                    <a:lnTo>
                      <a:pt x="198" y="12"/>
                    </a:lnTo>
                    <a:lnTo>
                      <a:pt x="135" y="0"/>
                    </a:lnTo>
                    <a:lnTo>
                      <a:pt x="74" y="11"/>
                    </a:lnTo>
                    <a:lnTo>
                      <a:pt x="32" y="40"/>
                    </a:lnTo>
                    <a:lnTo>
                      <a:pt x="14" y="79"/>
                    </a:lnTo>
                    <a:lnTo>
                      <a:pt x="0" y="150"/>
                    </a:lnTo>
                    <a:lnTo>
                      <a:pt x="7" y="234"/>
                    </a:lnTo>
                    <a:lnTo>
                      <a:pt x="29" y="317"/>
                    </a:lnTo>
                    <a:lnTo>
                      <a:pt x="63" y="386"/>
                    </a:lnTo>
                    <a:lnTo>
                      <a:pt x="95" y="431"/>
                    </a:lnTo>
                    <a:lnTo>
                      <a:pt x="135" y="448"/>
                    </a:lnTo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70196"/>
                      <a:invGamma/>
                    </a:schemeClr>
                  </a:gs>
                  <a:gs pos="100000">
                    <a:schemeClr val="accent1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22573" name="Group 45"/>
            <p:cNvGrpSpPr>
              <a:grpSpLocks/>
            </p:cNvGrpSpPr>
            <p:nvPr/>
          </p:nvGrpSpPr>
          <p:grpSpPr bwMode="auto">
            <a:xfrm>
              <a:off x="2742" y="2184"/>
              <a:ext cx="318" cy="769"/>
              <a:chOff x="2742" y="2184"/>
              <a:chExt cx="318" cy="769"/>
            </a:xfrm>
          </p:grpSpPr>
          <p:sp>
            <p:nvSpPr>
              <p:cNvPr id="22556" name="Rectangle 28"/>
              <p:cNvSpPr>
                <a:spLocks noChangeArrowheads="1"/>
              </p:cNvSpPr>
              <p:nvPr/>
            </p:nvSpPr>
            <p:spPr bwMode="auto">
              <a:xfrm rot="21540000">
                <a:off x="2796" y="2633"/>
                <a:ext cx="233" cy="27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73025" tIns="36512" rIns="73025" bIns="36512">
                <a:spAutoFit/>
              </a:bodyPr>
              <a:lstStyle>
                <a:lvl1pPr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365125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731838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096963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1463675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19208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3780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28352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2924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>
                    <a:solidFill>
                      <a:srgbClr val="FFFFFF"/>
                    </a:solidFill>
                    <a:latin typeface="Helvetica" panose="020B0604020202020204" pitchFamily="34" charset="0"/>
                  </a:rPr>
                  <a:t>N</a:t>
                </a:r>
              </a:p>
            </p:txBody>
          </p:sp>
          <p:sp>
            <p:nvSpPr>
              <p:cNvPr id="22557" name="Rectangle 29"/>
              <p:cNvSpPr>
                <a:spLocks noChangeArrowheads="1"/>
              </p:cNvSpPr>
              <p:nvPr/>
            </p:nvSpPr>
            <p:spPr bwMode="auto">
              <a:xfrm rot="21540000">
                <a:off x="2792" y="2252"/>
                <a:ext cx="233" cy="27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73025" tIns="36512" rIns="73025" bIns="36512">
                <a:spAutoFit/>
              </a:bodyPr>
              <a:lstStyle>
                <a:lvl1pPr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365125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731838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096963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1463675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19208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3780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28352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2924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>
                    <a:solidFill>
                      <a:srgbClr val="FFFFFF"/>
                    </a:solidFill>
                    <a:latin typeface="Helvetica" panose="020B0604020202020204" pitchFamily="34" charset="0"/>
                  </a:rPr>
                  <a:t>C</a:t>
                </a:r>
              </a:p>
            </p:txBody>
          </p:sp>
          <p:grpSp>
            <p:nvGrpSpPr>
              <p:cNvPr id="22560" name="Group 32"/>
              <p:cNvGrpSpPr>
                <a:grpSpLocks/>
              </p:cNvGrpSpPr>
              <p:nvPr/>
            </p:nvGrpSpPr>
            <p:grpSpPr bwMode="auto">
              <a:xfrm>
                <a:off x="2749" y="2559"/>
                <a:ext cx="307" cy="148"/>
                <a:chOff x="2749" y="2559"/>
                <a:chExt cx="307" cy="148"/>
              </a:xfrm>
            </p:grpSpPr>
            <p:sp>
              <p:nvSpPr>
                <p:cNvPr id="22558" name="Rectangle 30"/>
                <p:cNvSpPr>
                  <a:spLocks noChangeArrowheads="1"/>
                </p:cNvSpPr>
                <p:nvPr/>
              </p:nvSpPr>
              <p:spPr bwMode="auto">
                <a:xfrm rot="16140000">
                  <a:off x="2792" y="2518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22559" name="Rectangle 31"/>
                <p:cNvSpPr>
                  <a:spLocks noChangeArrowheads="1"/>
                </p:cNvSpPr>
                <p:nvPr/>
              </p:nvSpPr>
              <p:spPr bwMode="auto">
                <a:xfrm rot="16140000">
                  <a:off x="2868" y="2516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  <p:grpSp>
            <p:nvGrpSpPr>
              <p:cNvPr id="22563" name="Group 35"/>
              <p:cNvGrpSpPr>
                <a:grpSpLocks/>
              </p:cNvGrpSpPr>
              <p:nvPr/>
            </p:nvGrpSpPr>
            <p:grpSpPr bwMode="auto">
              <a:xfrm>
                <a:off x="2746" y="2446"/>
                <a:ext cx="309" cy="147"/>
                <a:chOff x="2746" y="2446"/>
                <a:chExt cx="309" cy="147"/>
              </a:xfrm>
            </p:grpSpPr>
            <p:sp>
              <p:nvSpPr>
                <p:cNvPr id="22561" name="Rectangle 33"/>
                <p:cNvSpPr>
                  <a:spLocks noChangeArrowheads="1"/>
                </p:cNvSpPr>
                <p:nvPr/>
              </p:nvSpPr>
              <p:spPr bwMode="auto">
                <a:xfrm rot="16140000">
                  <a:off x="2789" y="2404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22562" name="Rectangle 34"/>
                <p:cNvSpPr>
                  <a:spLocks noChangeArrowheads="1"/>
                </p:cNvSpPr>
                <p:nvPr/>
              </p:nvSpPr>
              <p:spPr bwMode="auto">
                <a:xfrm rot="16140000">
                  <a:off x="2867" y="2403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  <p:grpSp>
            <p:nvGrpSpPr>
              <p:cNvPr id="22566" name="Group 38"/>
              <p:cNvGrpSpPr>
                <a:grpSpLocks/>
              </p:cNvGrpSpPr>
              <p:nvPr/>
            </p:nvGrpSpPr>
            <p:grpSpPr bwMode="auto">
              <a:xfrm>
                <a:off x="2746" y="2503"/>
                <a:ext cx="310" cy="148"/>
                <a:chOff x="2746" y="2503"/>
                <a:chExt cx="310" cy="148"/>
              </a:xfrm>
            </p:grpSpPr>
            <p:sp>
              <p:nvSpPr>
                <p:cNvPr id="22564" name="Rectangle 36"/>
                <p:cNvSpPr>
                  <a:spLocks noChangeArrowheads="1"/>
                </p:cNvSpPr>
                <p:nvPr/>
              </p:nvSpPr>
              <p:spPr bwMode="auto">
                <a:xfrm rot="16140000">
                  <a:off x="2789" y="2462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22565" name="Rectangle 37"/>
                <p:cNvSpPr>
                  <a:spLocks noChangeArrowheads="1"/>
                </p:cNvSpPr>
                <p:nvPr/>
              </p:nvSpPr>
              <p:spPr bwMode="auto">
                <a:xfrm rot="16140000">
                  <a:off x="2868" y="2460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  <p:grpSp>
            <p:nvGrpSpPr>
              <p:cNvPr id="22569" name="Group 41"/>
              <p:cNvGrpSpPr>
                <a:grpSpLocks/>
              </p:cNvGrpSpPr>
              <p:nvPr/>
            </p:nvGrpSpPr>
            <p:grpSpPr bwMode="auto">
              <a:xfrm>
                <a:off x="2742" y="2184"/>
                <a:ext cx="309" cy="147"/>
                <a:chOff x="2742" y="2184"/>
                <a:chExt cx="309" cy="147"/>
              </a:xfrm>
            </p:grpSpPr>
            <p:sp>
              <p:nvSpPr>
                <p:cNvPr id="22567" name="Rectangle 39"/>
                <p:cNvSpPr>
                  <a:spLocks noChangeArrowheads="1"/>
                </p:cNvSpPr>
                <p:nvPr/>
              </p:nvSpPr>
              <p:spPr bwMode="auto">
                <a:xfrm rot="16140000">
                  <a:off x="2785" y="2142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22568" name="Rectangle 40"/>
                <p:cNvSpPr>
                  <a:spLocks noChangeArrowheads="1"/>
                </p:cNvSpPr>
                <p:nvPr/>
              </p:nvSpPr>
              <p:spPr bwMode="auto">
                <a:xfrm rot="16140000">
                  <a:off x="2863" y="2141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  <p:grpSp>
            <p:nvGrpSpPr>
              <p:cNvPr id="22572" name="Group 44"/>
              <p:cNvGrpSpPr>
                <a:grpSpLocks/>
              </p:cNvGrpSpPr>
              <p:nvPr/>
            </p:nvGrpSpPr>
            <p:grpSpPr bwMode="auto">
              <a:xfrm>
                <a:off x="2752" y="2807"/>
                <a:ext cx="308" cy="146"/>
                <a:chOff x="2752" y="2807"/>
                <a:chExt cx="308" cy="146"/>
              </a:xfrm>
            </p:grpSpPr>
            <p:sp>
              <p:nvSpPr>
                <p:cNvPr id="22570" name="Rectangle 42"/>
                <p:cNvSpPr>
                  <a:spLocks noChangeArrowheads="1"/>
                </p:cNvSpPr>
                <p:nvPr/>
              </p:nvSpPr>
              <p:spPr bwMode="auto">
                <a:xfrm rot="16140000">
                  <a:off x="2795" y="2764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22571" name="Rectangle 43"/>
                <p:cNvSpPr>
                  <a:spLocks noChangeArrowheads="1"/>
                </p:cNvSpPr>
                <p:nvPr/>
              </p:nvSpPr>
              <p:spPr bwMode="auto">
                <a:xfrm rot="16140000">
                  <a:off x="2872" y="2764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</p:grpSp>
      </p:grpSp>
      <p:grpSp>
        <p:nvGrpSpPr>
          <p:cNvPr id="22596" name="Group 68"/>
          <p:cNvGrpSpPr>
            <a:grpSpLocks/>
          </p:cNvGrpSpPr>
          <p:nvPr/>
        </p:nvGrpSpPr>
        <p:grpSpPr bwMode="auto">
          <a:xfrm>
            <a:off x="3965575" y="1901825"/>
            <a:ext cx="1708150" cy="839788"/>
            <a:chOff x="1538" y="1198"/>
            <a:chExt cx="1076" cy="529"/>
          </a:xfrm>
        </p:grpSpPr>
        <p:grpSp>
          <p:nvGrpSpPr>
            <p:cNvPr id="22577" name="Group 49"/>
            <p:cNvGrpSpPr>
              <a:grpSpLocks/>
            </p:cNvGrpSpPr>
            <p:nvPr/>
          </p:nvGrpSpPr>
          <p:grpSpPr bwMode="auto">
            <a:xfrm>
              <a:off x="1538" y="1198"/>
              <a:ext cx="1076" cy="529"/>
              <a:chOff x="1538" y="1198"/>
              <a:chExt cx="1076" cy="529"/>
            </a:xfrm>
          </p:grpSpPr>
          <p:sp>
            <p:nvSpPr>
              <p:cNvPr id="22575" name="Freeform 47"/>
              <p:cNvSpPr>
                <a:spLocks/>
              </p:cNvSpPr>
              <p:nvPr/>
            </p:nvSpPr>
            <p:spPr bwMode="auto">
              <a:xfrm>
                <a:off x="2181" y="1438"/>
                <a:ext cx="433" cy="289"/>
              </a:xfrm>
              <a:custGeom>
                <a:avLst/>
                <a:gdLst>
                  <a:gd name="T0" fmla="*/ 0 w 433"/>
                  <a:gd name="T1" fmla="*/ 59 h 289"/>
                  <a:gd name="T2" fmla="*/ 27 w 433"/>
                  <a:gd name="T3" fmla="*/ 25 h 289"/>
                  <a:gd name="T4" fmla="*/ 82 w 433"/>
                  <a:gd name="T5" fmla="*/ 8 h 289"/>
                  <a:gd name="T6" fmla="*/ 146 w 433"/>
                  <a:gd name="T7" fmla="*/ 0 h 289"/>
                  <a:gd name="T8" fmla="*/ 246 w 433"/>
                  <a:gd name="T9" fmla="*/ 1 h 289"/>
                  <a:gd name="T10" fmla="*/ 323 w 433"/>
                  <a:gd name="T11" fmla="*/ 23 h 289"/>
                  <a:gd name="T12" fmla="*/ 384 w 433"/>
                  <a:gd name="T13" fmla="*/ 56 h 289"/>
                  <a:gd name="T14" fmla="*/ 416 w 433"/>
                  <a:gd name="T15" fmla="*/ 88 h 289"/>
                  <a:gd name="T16" fmla="*/ 432 w 433"/>
                  <a:gd name="T17" fmla="*/ 133 h 289"/>
                  <a:gd name="T18" fmla="*/ 424 w 433"/>
                  <a:gd name="T19" fmla="*/ 196 h 289"/>
                  <a:gd name="T20" fmla="*/ 393 w 433"/>
                  <a:gd name="T21" fmla="*/ 252 h 289"/>
                  <a:gd name="T22" fmla="*/ 353 w 433"/>
                  <a:gd name="T23" fmla="*/ 282 h 289"/>
                  <a:gd name="T24" fmla="*/ 310 w 433"/>
                  <a:gd name="T25" fmla="*/ 288 h 289"/>
                  <a:gd name="T26" fmla="*/ 238 w 433"/>
                  <a:gd name="T27" fmla="*/ 279 h 289"/>
                  <a:gd name="T28" fmla="*/ 162 w 433"/>
                  <a:gd name="T29" fmla="*/ 247 h 289"/>
                  <a:gd name="T30" fmla="*/ 90 w 433"/>
                  <a:gd name="T31" fmla="*/ 200 h 289"/>
                  <a:gd name="T32" fmla="*/ 35 w 433"/>
                  <a:gd name="T33" fmla="*/ 147 h 289"/>
                  <a:gd name="T34" fmla="*/ 3 w 433"/>
                  <a:gd name="T35" fmla="*/ 101 h 289"/>
                  <a:gd name="T36" fmla="*/ 0 w 433"/>
                  <a:gd name="T37" fmla="*/ 59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33" h="289">
                    <a:moveTo>
                      <a:pt x="0" y="59"/>
                    </a:moveTo>
                    <a:lnTo>
                      <a:pt x="27" y="25"/>
                    </a:lnTo>
                    <a:lnTo>
                      <a:pt x="82" y="8"/>
                    </a:lnTo>
                    <a:lnTo>
                      <a:pt x="146" y="0"/>
                    </a:lnTo>
                    <a:lnTo>
                      <a:pt x="246" y="1"/>
                    </a:lnTo>
                    <a:lnTo>
                      <a:pt x="323" y="23"/>
                    </a:lnTo>
                    <a:lnTo>
                      <a:pt x="384" y="56"/>
                    </a:lnTo>
                    <a:lnTo>
                      <a:pt x="416" y="88"/>
                    </a:lnTo>
                    <a:lnTo>
                      <a:pt x="432" y="133"/>
                    </a:lnTo>
                    <a:lnTo>
                      <a:pt x="424" y="196"/>
                    </a:lnTo>
                    <a:lnTo>
                      <a:pt x="393" y="252"/>
                    </a:lnTo>
                    <a:lnTo>
                      <a:pt x="353" y="282"/>
                    </a:lnTo>
                    <a:lnTo>
                      <a:pt x="310" y="288"/>
                    </a:lnTo>
                    <a:lnTo>
                      <a:pt x="238" y="279"/>
                    </a:lnTo>
                    <a:lnTo>
                      <a:pt x="162" y="247"/>
                    </a:lnTo>
                    <a:lnTo>
                      <a:pt x="90" y="200"/>
                    </a:lnTo>
                    <a:lnTo>
                      <a:pt x="35" y="147"/>
                    </a:lnTo>
                    <a:lnTo>
                      <a:pt x="3" y="101"/>
                    </a:lnTo>
                    <a:lnTo>
                      <a:pt x="0" y="59"/>
                    </a:lnTo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70196"/>
                      <a:invGamma/>
                    </a:schemeClr>
                  </a:gs>
                  <a:gs pos="100000">
                    <a:schemeClr val="accent1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2576" name="Freeform 48"/>
              <p:cNvSpPr>
                <a:spLocks/>
              </p:cNvSpPr>
              <p:nvPr/>
            </p:nvSpPr>
            <p:spPr bwMode="auto">
              <a:xfrm>
                <a:off x="1538" y="1198"/>
                <a:ext cx="434" cy="289"/>
              </a:xfrm>
              <a:custGeom>
                <a:avLst/>
                <a:gdLst>
                  <a:gd name="T0" fmla="*/ 433 w 434"/>
                  <a:gd name="T1" fmla="*/ 228 h 289"/>
                  <a:gd name="T2" fmla="*/ 404 w 434"/>
                  <a:gd name="T3" fmla="*/ 262 h 289"/>
                  <a:gd name="T4" fmla="*/ 350 w 434"/>
                  <a:gd name="T5" fmla="*/ 279 h 289"/>
                  <a:gd name="T6" fmla="*/ 286 w 434"/>
                  <a:gd name="T7" fmla="*/ 288 h 289"/>
                  <a:gd name="T8" fmla="*/ 185 w 434"/>
                  <a:gd name="T9" fmla="*/ 286 h 289"/>
                  <a:gd name="T10" fmla="*/ 108 w 434"/>
                  <a:gd name="T11" fmla="*/ 264 h 289"/>
                  <a:gd name="T12" fmla="*/ 48 w 434"/>
                  <a:gd name="T13" fmla="*/ 232 h 289"/>
                  <a:gd name="T14" fmla="*/ 16 w 434"/>
                  <a:gd name="T15" fmla="*/ 200 h 289"/>
                  <a:gd name="T16" fmla="*/ 0 w 434"/>
                  <a:gd name="T17" fmla="*/ 154 h 289"/>
                  <a:gd name="T18" fmla="*/ 8 w 434"/>
                  <a:gd name="T19" fmla="*/ 91 h 289"/>
                  <a:gd name="T20" fmla="*/ 38 w 434"/>
                  <a:gd name="T21" fmla="*/ 36 h 289"/>
                  <a:gd name="T22" fmla="*/ 78 w 434"/>
                  <a:gd name="T23" fmla="*/ 5 h 289"/>
                  <a:gd name="T24" fmla="*/ 121 w 434"/>
                  <a:gd name="T25" fmla="*/ 0 h 289"/>
                  <a:gd name="T26" fmla="*/ 193 w 434"/>
                  <a:gd name="T27" fmla="*/ 8 h 289"/>
                  <a:gd name="T28" fmla="*/ 270 w 434"/>
                  <a:gd name="T29" fmla="*/ 40 h 289"/>
                  <a:gd name="T30" fmla="*/ 342 w 434"/>
                  <a:gd name="T31" fmla="*/ 88 h 289"/>
                  <a:gd name="T32" fmla="*/ 397 w 434"/>
                  <a:gd name="T33" fmla="*/ 140 h 289"/>
                  <a:gd name="T34" fmla="*/ 429 w 434"/>
                  <a:gd name="T35" fmla="*/ 186 h 289"/>
                  <a:gd name="T36" fmla="*/ 433 w 434"/>
                  <a:gd name="T37" fmla="*/ 228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34" h="289">
                    <a:moveTo>
                      <a:pt x="433" y="228"/>
                    </a:moveTo>
                    <a:lnTo>
                      <a:pt x="404" y="262"/>
                    </a:lnTo>
                    <a:lnTo>
                      <a:pt x="350" y="279"/>
                    </a:lnTo>
                    <a:lnTo>
                      <a:pt x="286" y="288"/>
                    </a:lnTo>
                    <a:lnTo>
                      <a:pt x="185" y="286"/>
                    </a:lnTo>
                    <a:lnTo>
                      <a:pt x="108" y="264"/>
                    </a:lnTo>
                    <a:lnTo>
                      <a:pt x="48" y="232"/>
                    </a:lnTo>
                    <a:lnTo>
                      <a:pt x="16" y="200"/>
                    </a:lnTo>
                    <a:lnTo>
                      <a:pt x="0" y="154"/>
                    </a:lnTo>
                    <a:lnTo>
                      <a:pt x="8" y="91"/>
                    </a:lnTo>
                    <a:lnTo>
                      <a:pt x="38" y="36"/>
                    </a:lnTo>
                    <a:lnTo>
                      <a:pt x="78" y="5"/>
                    </a:lnTo>
                    <a:lnTo>
                      <a:pt x="121" y="0"/>
                    </a:lnTo>
                    <a:lnTo>
                      <a:pt x="193" y="8"/>
                    </a:lnTo>
                    <a:lnTo>
                      <a:pt x="270" y="40"/>
                    </a:lnTo>
                    <a:lnTo>
                      <a:pt x="342" y="88"/>
                    </a:lnTo>
                    <a:lnTo>
                      <a:pt x="397" y="140"/>
                    </a:lnTo>
                    <a:lnTo>
                      <a:pt x="429" y="186"/>
                    </a:lnTo>
                    <a:lnTo>
                      <a:pt x="433" y="228"/>
                    </a:lnTo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70196"/>
                      <a:invGamma/>
                    </a:schemeClr>
                  </a:gs>
                  <a:gs pos="100000">
                    <a:schemeClr val="accent1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22595" name="Group 67"/>
            <p:cNvGrpSpPr>
              <a:grpSpLocks/>
            </p:cNvGrpSpPr>
            <p:nvPr/>
          </p:nvGrpSpPr>
          <p:grpSpPr bwMode="auto">
            <a:xfrm>
              <a:off x="1736" y="1234"/>
              <a:ext cx="672" cy="455"/>
              <a:chOff x="1736" y="1234"/>
              <a:chExt cx="672" cy="455"/>
            </a:xfrm>
          </p:grpSpPr>
          <p:sp>
            <p:nvSpPr>
              <p:cNvPr id="22578" name="Rectangle 50"/>
              <p:cNvSpPr>
                <a:spLocks noChangeArrowheads="1"/>
              </p:cNvSpPr>
              <p:nvPr/>
            </p:nvSpPr>
            <p:spPr bwMode="auto">
              <a:xfrm rot="1020000" flipH="1">
                <a:off x="2105" y="1375"/>
                <a:ext cx="233" cy="27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73025" tIns="36512" rIns="73025" bIns="36512">
                <a:spAutoFit/>
              </a:bodyPr>
              <a:lstStyle>
                <a:lvl1pPr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365125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731838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096963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1463675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19208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3780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28352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2924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>
                    <a:solidFill>
                      <a:srgbClr val="FFFFFF"/>
                    </a:solidFill>
                    <a:latin typeface="Helvetica" panose="020B0604020202020204" pitchFamily="34" charset="0"/>
                  </a:rPr>
                  <a:t>C</a:t>
                </a:r>
              </a:p>
            </p:txBody>
          </p:sp>
          <p:sp>
            <p:nvSpPr>
              <p:cNvPr id="22579" name="Rectangle 51"/>
              <p:cNvSpPr>
                <a:spLocks noChangeArrowheads="1"/>
              </p:cNvSpPr>
              <p:nvPr/>
            </p:nvSpPr>
            <p:spPr bwMode="auto">
              <a:xfrm rot="1020000" flipH="1">
                <a:off x="1804" y="1285"/>
                <a:ext cx="233" cy="27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73025" tIns="36512" rIns="73025" bIns="36512">
                <a:spAutoFit/>
              </a:bodyPr>
              <a:lstStyle>
                <a:lvl1pPr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365125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731838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096963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1463675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19208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3780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28352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2924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>
                    <a:solidFill>
                      <a:srgbClr val="FFFFFF"/>
                    </a:solidFill>
                    <a:latin typeface="Helvetica" panose="020B0604020202020204" pitchFamily="34" charset="0"/>
                  </a:rPr>
                  <a:t>N</a:t>
                </a:r>
              </a:p>
            </p:txBody>
          </p:sp>
          <p:grpSp>
            <p:nvGrpSpPr>
              <p:cNvPr id="22582" name="Group 54"/>
              <p:cNvGrpSpPr>
                <a:grpSpLocks/>
              </p:cNvGrpSpPr>
              <p:nvPr/>
            </p:nvGrpSpPr>
            <p:grpSpPr bwMode="auto">
              <a:xfrm>
                <a:off x="2048" y="1329"/>
                <a:ext cx="169" cy="304"/>
                <a:chOff x="2048" y="1329"/>
                <a:chExt cx="169" cy="304"/>
              </a:xfrm>
            </p:grpSpPr>
            <p:sp>
              <p:nvSpPr>
                <p:cNvPr id="22580" name="Rectangle 52"/>
                <p:cNvSpPr>
                  <a:spLocks noChangeArrowheads="1"/>
                </p:cNvSpPr>
                <p:nvPr/>
              </p:nvSpPr>
              <p:spPr bwMode="auto">
                <a:xfrm rot="1020000" flipH="1">
                  <a:off x="2071" y="1329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22581" name="Rectangle 53"/>
                <p:cNvSpPr>
                  <a:spLocks noChangeArrowheads="1"/>
                </p:cNvSpPr>
                <p:nvPr/>
              </p:nvSpPr>
              <p:spPr bwMode="auto">
                <a:xfrm rot="1020000" flipH="1">
                  <a:off x="2048" y="1402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  <p:grpSp>
            <p:nvGrpSpPr>
              <p:cNvPr id="22585" name="Group 57"/>
              <p:cNvGrpSpPr>
                <a:grpSpLocks/>
              </p:cNvGrpSpPr>
              <p:nvPr/>
            </p:nvGrpSpPr>
            <p:grpSpPr bwMode="auto">
              <a:xfrm>
                <a:off x="1941" y="1294"/>
                <a:ext cx="168" cy="307"/>
                <a:chOff x="1941" y="1294"/>
                <a:chExt cx="168" cy="307"/>
              </a:xfrm>
            </p:grpSpPr>
            <p:sp>
              <p:nvSpPr>
                <p:cNvPr id="22583" name="Rectangle 55"/>
                <p:cNvSpPr>
                  <a:spLocks noChangeArrowheads="1"/>
                </p:cNvSpPr>
                <p:nvPr/>
              </p:nvSpPr>
              <p:spPr bwMode="auto">
                <a:xfrm rot="1020000" flipH="1">
                  <a:off x="1963" y="1294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22584" name="Rectangle 56"/>
                <p:cNvSpPr>
                  <a:spLocks noChangeArrowheads="1"/>
                </p:cNvSpPr>
                <p:nvPr/>
              </p:nvSpPr>
              <p:spPr bwMode="auto">
                <a:xfrm rot="1020000" flipH="1">
                  <a:off x="1941" y="1370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  <p:grpSp>
            <p:nvGrpSpPr>
              <p:cNvPr id="22588" name="Group 60"/>
              <p:cNvGrpSpPr>
                <a:grpSpLocks/>
              </p:cNvGrpSpPr>
              <p:nvPr/>
            </p:nvGrpSpPr>
            <p:grpSpPr bwMode="auto">
              <a:xfrm>
                <a:off x="1996" y="1310"/>
                <a:ext cx="169" cy="308"/>
                <a:chOff x="1996" y="1310"/>
                <a:chExt cx="169" cy="308"/>
              </a:xfrm>
            </p:grpSpPr>
            <p:sp>
              <p:nvSpPr>
                <p:cNvPr id="22586" name="Rectangle 58"/>
                <p:cNvSpPr>
                  <a:spLocks noChangeArrowheads="1"/>
                </p:cNvSpPr>
                <p:nvPr/>
              </p:nvSpPr>
              <p:spPr bwMode="auto">
                <a:xfrm rot="1020000" flipH="1">
                  <a:off x="2019" y="1310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22587" name="Rectangle 59"/>
                <p:cNvSpPr>
                  <a:spLocks noChangeArrowheads="1"/>
                </p:cNvSpPr>
                <p:nvPr/>
              </p:nvSpPr>
              <p:spPr bwMode="auto">
                <a:xfrm rot="1020000" flipH="1">
                  <a:off x="1996" y="1387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  <p:grpSp>
            <p:nvGrpSpPr>
              <p:cNvPr id="22591" name="Group 63"/>
              <p:cNvGrpSpPr>
                <a:grpSpLocks/>
              </p:cNvGrpSpPr>
              <p:nvPr/>
            </p:nvGrpSpPr>
            <p:grpSpPr bwMode="auto">
              <a:xfrm>
                <a:off x="1736" y="1234"/>
                <a:ext cx="170" cy="303"/>
                <a:chOff x="1736" y="1234"/>
                <a:chExt cx="170" cy="303"/>
              </a:xfrm>
            </p:grpSpPr>
            <p:sp>
              <p:nvSpPr>
                <p:cNvPr id="22589" name="Rectangle 61"/>
                <p:cNvSpPr>
                  <a:spLocks noChangeArrowheads="1"/>
                </p:cNvSpPr>
                <p:nvPr/>
              </p:nvSpPr>
              <p:spPr bwMode="auto">
                <a:xfrm rot="1020000" flipH="1">
                  <a:off x="1760" y="1234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22590" name="Rectangle 62"/>
                <p:cNvSpPr>
                  <a:spLocks noChangeArrowheads="1"/>
                </p:cNvSpPr>
                <p:nvPr/>
              </p:nvSpPr>
              <p:spPr bwMode="auto">
                <a:xfrm rot="1020000" flipH="1">
                  <a:off x="1736" y="1306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  <p:grpSp>
            <p:nvGrpSpPr>
              <p:cNvPr id="22594" name="Group 66"/>
              <p:cNvGrpSpPr>
                <a:grpSpLocks/>
              </p:cNvGrpSpPr>
              <p:nvPr/>
            </p:nvGrpSpPr>
            <p:grpSpPr bwMode="auto">
              <a:xfrm>
                <a:off x="2241" y="1387"/>
                <a:ext cx="167" cy="302"/>
                <a:chOff x="2241" y="1387"/>
                <a:chExt cx="167" cy="302"/>
              </a:xfrm>
            </p:grpSpPr>
            <p:sp>
              <p:nvSpPr>
                <p:cNvPr id="22592" name="Rectangle 64"/>
                <p:cNvSpPr>
                  <a:spLocks noChangeArrowheads="1"/>
                </p:cNvSpPr>
                <p:nvPr/>
              </p:nvSpPr>
              <p:spPr bwMode="auto">
                <a:xfrm rot="1020000" flipH="1">
                  <a:off x="2262" y="1387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22593" name="Rectangle 65"/>
                <p:cNvSpPr>
                  <a:spLocks noChangeArrowheads="1"/>
                </p:cNvSpPr>
                <p:nvPr/>
              </p:nvSpPr>
              <p:spPr bwMode="auto">
                <a:xfrm rot="1020000" flipH="1">
                  <a:off x="2241" y="1458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</p:grpSp>
      </p:grpSp>
      <p:sp>
        <p:nvSpPr>
          <p:cNvPr id="22597" name="Freeform 69"/>
          <p:cNvSpPr>
            <a:spLocks/>
          </p:cNvSpPr>
          <p:nvPr/>
        </p:nvSpPr>
        <p:spPr bwMode="auto">
          <a:xfrm>
            <a:off x="5888038" y="2740025"/>
            <a:ext cx="474662" cy="782638"/>
          </a:xfrm>
          <a:custGeom>
            <a:avLst/>
            <a:gdLst>
              <a:gd name="T0" fmla="*/ 149 w 299"/>
              <a:gd name="T1" fmla="*/ 0 h 493"/>
              <a:gd name="T2" fmla="*/ 104 w 299"/>
              <a:gd name="T3" fmla="*/ 19 h 493"/>
              <a:gd name="T4" fmla="*/ 68 w 299"/>
              <a:gd name="T5" fmla="*/ 69 h 493"/>
              <a:gd name="T6" fmla="*/ 36 w 299"/>
              <a:gd name="T7" fmla="*/ 134 h 493"/>
              <a:gd name="T8" fmla="*/ 4 w 299"/>
              <a:gd name="T9" fmla="*/ 240 h 493"/>
              <a:gd name="T10" fmla="*/ 0 w 299"/>
              <a:gd name="T11" fmla="*/ 328 h 493"/>
              <a:gd name="T12" fmla="*/ 14 w 299"/>
              <a:gd name="T13" fmla="*/ 403 h 493"/>
              <a:gd name="T14" fmla="*/ 36 w 299"/>
              <a:gd name="T15" fmla="*/ 446 h 493"/>
              <a:gd name="T16" fmla="*/ 77 w 299"/>
              <a:gd name="T17" fmla="*/ 478 h 493"/>
              <a:gd name="T18" fmla="*/ 147 w 299"/>
              <a:gd name="T19" fmla="*/ 492 h 493"/>
              <a:gd name="T20" fmla="*/ 216 w 299"/>
              <a:gd name="T21" fmla="*/ 480 h 493"/>
              <a:gd name="T22" fmla="*/ 260 w 299"/>
              <a:gd name="T23" fmla="*/ 446 h 493"/>
              <a:gd name="T24" fmla="*/ 281 w 299"/>
              <a:gd name="T25" fmla="*/ 403 h 493"/>
              <a:gd name="T26" fmla="*/ 298 w 299"/>
              <a:gd name="T27" fmla="*/ 326 h 493"/>
              <a:gd name="T28" fmla="*/ 291 w 299"/>
              <a:gd name="T29" fmla="*/ 235 h 493"/>
              <a:gd name="T30" fmla="*/ 265 w 299"/>
              <a:gd name="T31" fmla="*/ 144 h 493"/>
              <a:gd name="T32" fmla="*/ 229 w 299"/>
              <a:gd name="T33" fmla="*/ 67 h 493"/>
              <a:gd name="T34" fmla="*/ 193 w 299"/>
              <a:gd name="T35" fmla="*/ 19 h 493"/>
              <a:gd name="T36" fmla="*/ 149 w 299"/>
              <a:gd name="T37" fmla="*/ 0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99" h="493">
                <a:moveTo>
                  <a:pt x="149" y="0"/>
                </a:moveTo>
                <a:lnTo>
                  <a:pt x="104" y="19"/>
                </a:lnTo>
                <a:lnTo>
                  <a:pt x="68" y="69"/>
                </a:lnTo>
                <a:lnTo>
                  <a:pt x="36" y="134"/>
                </a:lnTo>
                <a:lnTo>
                  <a:pt x="4" y="240"/>
                </a:lnTo>
                <a:lnTo>
                  <a:pt x="0" y="328"/>
                </a:lnTo>
                <a:lnTo>
                  <a:pt x="14" y="403"/>
                </a:lnTo>
                <a:lnTo>
                  <a:pt x="36" y="446"/>
                </a:lnTo>
                <a:lnTo>
                  <a:pt x="77" y="478"/>
                </a:lnTo>
                <a:lnTo>
                  <a:pt x="147" y="492"/>
                </a:lnTo>
                <a:lnTo>
                  <a:pt x="216" y="480"/>
                </a:lnTo>
                <a:lnTo>
                  <a:pt x="260" y="446"/>
                </a:lnTo>
                <a:lnTo>
                  <a:pt x="281" y="403"/>
                </a:lnTo>
                <a:lnTo>
                  <a:pt x="298" y="326"/>
                </a:lnTo>
                <a:lnTo>
                  <a:pt x="291" y="235"/>
                </a:lnTo>
                <a:lnTo>
                  <a:pt x="265" y="144"/>
                </a:lnTo>
                <a:lnTo>
                  <a:pt x="229" y="67"/>
                </a:lnTo>
                <a:lnTo>
                  <a:pt x="193" y="19"/>
                </a:lnTo>
                <a:lnTo>
                  <a:pt x="149" y="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FFFFFF"/>
              </a:solidFill>
            </a:endParaRPr>
          </a:p>
        </p:txBody>
      </p:sp>
      <p:sp>
        <p:nvSpPr>
          <p:cNvPr id="22598" name="Freeform 70"/>
          <p:cNvSpPr>
            <a:spLocks/>
          </p:cNvSpPr>
          <p:nvPr/>
        </p:nvSpPr>
        <p:spPr bwMode="auto">
          <a:xfrm>
            <a:off x="5341938" y="2355851"/>
            <a:ext cx="762000" cy="506413"/>
          </a:xfrm>
          <a:custGeom>
            <a:avLst/>
            <a:gdLst>
              <a:gd name="T0" fmla="*/ 479 w 480"/>
              <a:gd name="T1" fmla="*/ 250 h 319"/>
              <a:gd name="T2" fmla="*/ 444 w 480"/>
              <a:gd name="T3" fmla="*/ 288 h 319"/>
              <a:gd name="T4" fmla="*/ 387 w 480"/>
              <a:gd name="T5" fmla="*/ 306 h 319"/>
              <a:gd name="T6" fmla="*/ 313 w 480"/>
              <a:gd name="T7" fmla="*/ 318 h 319"/>
              <a:gd name="T8" fmla="*/ 203 w 480"/>
              <a:gd name="T9" fmla="*/ 313 h 319"/>
              <a:gd name="T10" fmla="*/ 119 w 480"/>
              <a:gd name="T11" fmla="*/ 290 h 319"/>
              <a:gd name="T12" fmla="*/ 52 w 480"/>
              <a:gd name="T13" fmla="*/ 254 h 319"/>
              <a:gd name="T14" fmla="*/ 17 w 480"/>
              <a:gd name="T15" fmla="*/ 220 h 319"/>
              <a:gd name="T16" fmla="*/ 0 w 480"/>
              <a:gd name="T17" fmla="*/ 170 h 319"/>
              <a:gd name="T18" fmla="*/ 8 w 480"/>
              <a:gd name="T19" fmla="*/ 101 h 319"/>
              <a:gd name="T20" fmla="*/ 41 w 480"/>
              <a:gd name="T21" fmla="*/ 38 h 319"/>
              <a:gd name="T22" fmla="*/ 87 w 480"/>
              <a:gd name="T23" fmla="*/ 7 h 319"/>
              <a:gd name="T24" fmla="*/ 133 w 480"/>
              <a:gd name="T25" fmla="*/ 0 h 319"/>
              <a:gd name="T26" fmla="*/ 213 w 480"/>
              <a:gd name="T27" fmla="*/ 10 h 319"/>
              <a:gd name="T28" fmla="*/ 296 w 480"/>
              <a:gd name="T29" fmla="*/ 43 h 319"/>
              <a:gd name="T30" fmla="*/ 377 w 480"/>
              <a:gd name="T31" fmla="*/ 96 h 319"/>
              <a:gd name="T32" fmla="*/ 438 w 480"/>
              <a:gd name="T33" fmla="*/ 155 h 319"/>
              <a:gd name="T34" fmla="*/ 473 w 480"/>
              <a:gd name="T35" fmla="*/ 204 h 319"/>
              <a:gd name="T36" fmla="*/ 479 w 480"/>
              <a:gd name="T37" fmla="*/ 250 h 3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480" h="319">
                <a:moveTo>
                  <a:pt x="479" y="250"/>
                </a:moveTo>
                <a:lnTo>
                  <a:pt x="444" y="288"/>
                </a:lnTo>
                <a:lnTo>
                  <a:pt x="387" y="306"/>
                </a:lnTo>
                <a:lnTo>
                  <a:pt x="313" y="318"/>
                </a:lnTo>
                <a:lnTo>
                  <a:pt x="203" y="313"/>
                </a:lnTo>
                <a:lnTo>
                  <a:pt x="119" y="290"/>
                </a:lnTo>
                <a:lnTo>
                  <a:pt x="52" y="254"/>
                </a:lnTo>
                <a:lnTo>
                  <a:pt x="17" y="220"/>
                </a:lnTo>
                <a:lnTo>
                  <a:pt x="0" y="170"/>
                </a:lnTo>
                <a:lnTo>
                  <a:pt x="8" y="101"/>
                </a:lnTo>
                <a:lnTo>
                  <a:pt x="41" y="38"/>
                </a:lnTo>
                <a:lnTo>
                  <a:pt x="87" y="7"/>
                </a:lnTo>
                <a:lnTo>
                  <a:pt x="133" y="0"/>
                </a:lnTo>
                <a:lnTo>
                  <a:pt x="213" y="10"/>
                </a:lnTo>
                <a:lnTo>
                  <a:pt x="296" y="43"/>
                </a:lnTo>
                <a:lnTo>
                  <a:pt x="377" y="96"/>
                </a:lnTo>
                <a:lnTo>
                  <a:pt x="438" y="155"/>
                </a:lnTo>
                <a:lnTo>
                  <a:pt x="473" y="204"/>
                </a:lnTo>
                <a:lnTo>
                  <a:pt x="479" y="25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FFFFFF"/>
              </a:solidFill>
            </a:endParaRPr>
          </a:p>
        </p:txBody>
      </p:sp>
      <p:sp>
        <p:nvSpPr>
          <p:cNvPr id="22599" name="Line 71"/>
          <p:cNvSpPr>
            <a:spLocks noChangeShapeType="1"/>
          </p:cNvSpPr>
          <p:nvPr/>
        </p:nvSpPr>
        <p:spPr bwMode="auto">
          <a:xfrm flipV="1">
            <a:off x="5240339" y="2747963"/>
            <a:ext cx="871537" cy="2905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FFFFFF"/>
              </a:solidFill>
            </a:endParaRPr>
          </a:p>
        </p:txBody>
      </p:sp>
      <p:sp>
        <p:nvSpPr>
          <p:cNvPr id="22600" name="Freeform 72"/>
          <p:cNvSpPr>
            <a:spLocks/>
          </p:cNvSpPr>
          <p:nvPr/>
        </p:nvSpPr>
        <p:spPr bwMode="auto">
          <a:xfrm>
            <a:off x="6118226" y="2341563"/>
            <a:ext cx="760413" cy="506412"/>
          </a:xfrm>
          <a:custGeom>
            <a:avLst/>
            <a:gdLst>
              <a:gd name="T0" fmla="*/ 0 w 479"/>
              <a:gd name="T1" fmla="*/ 250 h 319"/>
              <a:gd name="T2" fmla="*/ 34 w 479"/>
              <a:gd name="T3" fmla="*/ 288 h 319"/>
              <a:gd name="T4" fmla="*/ 91 w 479"/>
              <a:gd name="T5" fmla="*/ 306 h 319"/>
              <a:gd name="T6" fmla="*/ 164 w 479"/>
              <a:gd name="T7" fmla="*/ 318 h 319"/>
              <a:gd name="T8" fmla="*/ 274 w 479"/>
              <a:gd name="T9" fmla="*/ 313 h 319"/>
              <a:gd name="T10" fmla="*/ 358 w 479"/>
              <a:gd name="T11" fmla="*/ 290 h 319"/>
              <a:gd name="T12" fmla="*/ 425 w 479"/>
              <a:gd name="T13" fmla="*/ 254 h 319"/>
              <a:gd name="T14" fmla="*/ 460 w 479"/>
              <a:gd name="T15" fmla="*/ 220 h 319"/>
              <a:gd name="T16" fmla="*/ 478 w 479"/>
              <a:gd name="T17" fmla="*/ 170 h 319"/>
              <a:gd name="T18" fmla="*/ 469 w 479"/>
              <a:gd name="T19" fmla="*/ 101 h 319"/>
              <a:gd name="T20" fmla="*/ 436 w 479"/>
              <a:gd name="T21" fmla="*/ 38 h 319"/>
              <a:gd name="T22" fmla="*/ 390 w 479"/>
              <a:gd name="T23" fmla="*/ 7 h 319"/>
              <a:gd name="T24" fmla="*/ 344 w 479"/>
              <a:gd name="T25" fmla="*/ 0 h 319"/>
              <a:gd name="T26" fmla="*/ 265 w 479"/>
              <a:gd name="T27" fmla="*/ 10 h 319"/>
              <a:gd name="T28" fmla="*/ 181 w 479"/>
              <a:gd name="T29" fmla="*/ 43 h 319"/>
              <a:gd name="T30" fmla="*/ 101 w 479"/>
              <a:gd name="T31" fmla="*/ 96 h 319"/>
              <a:gd name="T32" fmla="*/ 40 w 479"/>
              <a:gd name="T33" fmla="*/ 155 h 319"/>
              <a:gd name="T34" fmla="*/ 5 w 479"/>
              <a:gd name="T35" fmla="*/ 204 h 319"/>
              <a:gd name="T36" fmla="*/ 0 w 479"/>
              <a:gd name="T37" fmla="*/ 250 h 3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479" h="319">
                <a:moveTo>
                  <a:pt x="0" y="250"/>
                </a:moveTo>
                <a:lnTo>
                  <a:pt x="34" y="288"/>
                </a:lnTo>
                <a:lnTo>
                  <a:pt x="91" y="306"/>
                </a:lnTo>
                <a:lnTo>
                  <a:pt x="164" y="318"/>
                </a:lnTo>
                <a:lnTo>
                  <a:pt x="274" y="313"/>
                </a:lnTo>
                <a:lnTo>
                  <a:pt x="358" y="290"/>
                </a:lnTo>
                <a:lnTo>
                  <a:pt x="425" y="254"/>
                </a:lnTo>
                <a:lnTo>
                  <a:pt x="460" y="220"/>
                </a:lnTo>
                <a:lnTo>
                  <a:pt x="478" y="170"/>
                </a:lnTo>
                <a:lnTo>
                  <a:pt x="469" y="101"/>
                </a:lnTo>
                <a:lnTo>
                  <a:pt x="436" y="38"/>
                </a:lnTo>
                <a:lnTo>
                  <a:pt x="390" y="7"/>
                </a:lnTo>
                <a:lnTo>
                  <a:pt x="344" y="0"/>
                </a:lnTo>
                <a:lnTo>
                  <a:pt x="265" y="10"/>
                </a:lnTo>
                <a:lnTo>
                  <a:pt x="181" y="43"/>
                </a:lnTo>
                <a:lnTo>
                  <a:pt x="101" y="96"/>
                </a:lnTo>
                <a:lnTo>
                  <a:pt x="40" y="155"/>
                </a:lnTo>
                <a:lnTo>
                  <a:pt x="5" y="204"/>
                </a:lnTo>
                <a:lnTo>
                  <a:pt x="0" y="25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FFFFFF"/>
              </a:solidFill>
            </a:endParaRPr>
          </a:p>
        </p:txBody>
      </p:sp>
      <p:sp>
        <p:nvSpPr>
          <p:cNvPr id="22601" name="Freeform 73"/>
          <p:cNvSpPr>
            <a:spLocks/>
          </p:cNvSpPr>
          <p:nvPr/>
        </p:nvSpPr>
        <p:spPr bwMode="auto">
          <a:xfrm>
            <a:off x="5341938" y="2640013"/>
            <a:ext cx="762000" cy="508000"/>
          </a:xfrm>
          <a:custGeom>
            <a:avLst/>
            <a:gdLst>
              <a:gd name="T0" fmla="*/ 479 w 480"/>
              <a:gd name="T1" fmla="*/ 67 h 320"/>
              <a:gd name="T2" fmla="*/ 444 w 480"/>
              <a:gd name="T3" fmla="*/ 29 h 320"/>
              <a:gd name="T4" fmla="*/ 387 w 480"/>
              <a:gd name="T5" fmla="*/ 12 h 320"/>
              <a:gd name="T6" fmla="*/ 313 w 480"/>
              <a:gd name="T7" fmla="*/ 0 h 320"/>
              <a:gd name="T8" fmla="*/ 203 w 480"/>
              <a:gd name="T9" fmla="*/ 4 h 320"/>
              <a:gd name="T10" fmla="*/ 119 w 480"/>
              <a:gd name="T11" fmla="*/ 27 h 320"/>
              <a:gd name="T12" fmla="*/ 52 w 480"/>
              <a:gd name="T13" fmla="*/ 64 h 320"/>
              <a:gd name="T14" fmla="*/ 17 w 480"/>
              <a:gd name="T15" fmla="*/ 97 h 320"/>
              <a:gd name="T16" fmla="*/ 0 w 480"/>
              <a:gd name="T17" fmla="*/ 147 h 320"/>
              <a:gd name="T18" fmla="*/ 8 w 480"/>
              <a:gd name="T19" fmla="*/ 217 h 320"/>
              <a:gd name="T20" fmla="*/ 41 w 480"/>
              <a:gd name="T21" fmla="*/ 280 h 320"/>
              <a:gd name="T22" fmla="*/ 87 w 480"/>
              <a:gd name="T23" fmla="*/ 311 h 320"/>
              <a:gd name="T24" fmla="*/ 133 w 480"/>
              <a:gd name="T25" fmla="*/ 319 h 320"/>
              <a:gd name="T26" fmla="*/ 213 w 480"/>
              <a:gd name="T27" fmla="*/ 308 h 320"/>
              <a:gd name="T28" fmla="*/ 296 w 480"/>
              <a:gd name="T29" fmla="*/ 274 h 320"/>
              <a:gd name="T30" fmla="*/ 377 w 480"/>
              <a:gd name="T31" fmla="*/ 222 h 320"/>
              <a:gd name="T32" fmla="*/ 438 w 480"/>
              <a:gd name="T33" fmla="*/ 163 h 320"/>
              <a:gd name="T34" fmla="*/ 473 w 480"/>
              <a:gd name="T35" fmla="*/ 113 h 320"/>
              <a:gd name="T36" fmla="*/ 479 w 480"/>
              <a:gd name="T37" fmla="*/ 67 h 3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480" h="320">
                <a:moveTo>
                  <a:pt x="479" y="67"/>
                </a:moveTo>
                <a:lnTo>
                  <a:pt x="444" y="29"/>
                </a:lnTo>
                <a:lnTo>
                  <a:pt x="387" y="12"/>
                </a:lnTo>
                <a:lnTo>
                  <a:pt x="313" y="0"/>
                </a:lnTo>
                <a:lnTo>
                  <a:pt x="203" y="4"/>
                </a:lnTo>
                <a:lnTo>
                  <a:pt x="119" y="27"/>
                </a:lnTo>
                <a:lnTo>
                  <a:pt x="52" y="64"/>
                </a:lnTo>
                <a:lnTo>
                  <a:pt x="17" y="97"/>
                </a:lnTo>
                <a:lnTo>
                  <a:pt x="0" y="147"/>
                </a:lnTo>
                <a:lnTo>
                  <a:pt x="8" y="217"/>
                </a:lnTo>
                <a:lnTo>
                  <a:pt x="41" y="280"/>
                </a:lnTo>
                <a:lnTo>
                  <a:pt x="87" y="311"/>
                </a:lnTo>
                <a:lnTo>
                  <a:pt x="133" y="319"/>
                </a:lnTo>
                <a:lnTo>
                  <a:pt x="213" y="308"/>
                </a:lnTo>
                <a:lnTo>
                  <a:pt x="296" y="274"/>
                </a:lnTo>
                <a:lnTo>
                  <a:pt x="377" y="222"/>
                </a:lnTo>
                <a:lnTo>
                  <a:pt x="438" y="163"/>
                </a:lnTo>
                <a:lnTo>
                  <a:pt x="473" y="113"/>
                </a:lnTo>
                <a:lnTo>
                  <a:pt x="479" y="67"/>
                </a:lnTo>
              </a:path>
            </a:pathLst>
          </a:custGeom>
          <a:solidFill>
            <a:schemeClr val="bg1"/>
          </a:solidFill>
          <a:ln w="25400" cap="rnd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FFFFFF"/>
              </a:solidFill>
            </a:endParaRPr>
          </a:p>
        </p:txBody>
      </p:sp>
      <p:sp>
        <p:nvSpPr>
          <p:cNvPr id="22602" name="Line 74"/>
          <p:cNvSpPr>
            <a:spLocks noChangeShapeType="1"/>
          </p:cNvSpPr>
          <p:nvPr/>
        </p:nvSpPr>
        <p:spPr bwMode="auto">
          <a:xfrm>
            <a:off x="6111876" y="2752725"/>
            <a:ext cx="873125" cy="2921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FFFFFF"/>
              </a:solidFill>
            </a:endParaRPr>
          </a:p>
        </p:txBody>
      </p:sp>
      <p:sp>
        <p:nvSpPr>
          <p:cNvPr id="22603" name="Freeform 75"/>
          <p:cNvSpPr>
            <a:spLocks/>
          </p:cNvSpPr>
          <p:nvPr/>
        </p:nvSpPr>
        <p:spPr bwMode="auto">
          <a:xfrm>
            <a:off x="6118226" y="2659063"/>
            <a:ext cx="760413" cy="506412"/>
          </a:xfrm>
          <a:custGeom>
            <a:avLst/>
            <a:gdLst>
              <a:gd name="T0" fmla="*/ 0 w 479"/>
              <a:gd name="T1" fmla="*/ 67 h 319"/>
              <a:gd name="T2" fmla="*/ 34 w 479"/>
              <a:gd name="T3" fmla="*/ 29 h 319"/>
              <a:gd name="T4" fmla="*/ 91 w 479"/>
              <a:gd name="T5" fmla="*/ 11 h 319"/>
              <a:gd name="T6" fmla="*/ 164 w 479"/>
              <a:gd name="T7" fmla="*/ 0 h 319"/>
              <a:gd name="T8" fmla="*/ 274 w 479"/>
              <a:gd name="T9" fmla="*/ 4 h 319"/>
              <a:gd name="T10" fmla="*/ 358 w 479"/>
              <a:gd name="T11" fmla="*/ 27 h 319"/>
              <a:gd name="T12" fmla="*/ 425 w 479"/>
              <a:gd name="T13" fmla="*/ 63 h 319"/>
              <a:gd name="T14" fmla="*/ 460 w 479"/>
              <a:gd name="T15" fmla="*/ 97 h 319"/>
              <a:gd name="T16" fmla="*/ 478 w 479"/>
              <a:gd name="T17" fmla="*/ 147 h 319"/>
              <a:gd name="T18" fmla="*/ 469 w 479"/>
              <a:gd name="T19" fmla="*/ 216 h 319"/>
              <a:gd name="T20" fmla="*/ 436 w 479"/>
              <a:gd name="T21" fmla="*/ 279 h 319"/>
              <a:gd name="T22" fmla="*/ 390 w 479"/>
              <a:gd name="T23" fmla="*/ 310 h 319"/>
              <a:gd name="T24" fmla="*/ 344 w 479"/>
              <a:gd name="T25" fmla="*/ 318 h 319"/>
              <a:gd name="T26" fmla="*/ 265 w 479"/>
              <a:gd name="T27" fmla="*/ 307 h 319"/>
              <a:gd name="T28" fmla="*/ 181 w 479"/>
              <a:gd name="T29" fmla="*/ 274 h 319"/>
              <a:gd name="T30" fmla="*/ 101 w 479"/>
              <a:gd name="T31" fmla="*/ 221 h 319"/>
              <a:gd name="T32" fmla="*/ 40 w 479"/>
              <a:gd name="T33" fmla="*/ 162 h 319"/>
              <a:gd name="T34" fmla="*/ 5 w 479"/>
              <a:gd name="T35" fmla="*/ 113 h 319"/>
              <a:gd name="T36" fmla="*/ 0 w 479"/>
              <a:gd name="T37" fmla="*/ 67 h 3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479" h="319">
                <a:moveTo>
                  <a:pt x="0" y="67"/>
                </a:moveTo>
                <a:lnTo>
                  <a:pt x="34" y="29"/>
                </a:lnTo>
                <a:lnTo>
                  <a:pt x="91" y="11"/>
                </a:lnTo>
                <a:lnTo>
                  <a:pt x="164" y="0"/>
                </a:lnTo>
                <a:lnTo>
                  <a:pt x="274" y="4"/>
                </a:lnTo>
                <a:lnTo>
                  <a:pt x="358" y="27"/>
                </a:lnTo>
                <a:lnTo>
                  <a:pt x="425" y="63"/>
                </a:lnTo>
                <a:lnTo>
                  <a:pt x="460" y="97"/>
                </a:lnTo>
                <a:lnTo>
                  <a:pt x="478" y="147"/>
                </a:lnTo>
                <a:lnTo>
                  <a:pt x="469" y="216"/>
                </a:lnTo>
                <a:lnTo>
                  <a:pt x="436" y="279"/>
                </a:lnTo>
                <a:lnTo>
                  <a:pt x="390" y="310"/>
                </a:lnTo>
                <a:lnTo>
                  <a:pt x="344" y="318"/>
                </a:lnTo>
                <a:lnTo>
                  <a:pt x="265" y="307"/>
                </a:lnTo>
                <a:lnTo>
                  <a:pt x="181" y="274"/>
                </a:lnTo>
                <a:lnTo>
                  <a:pt x="101" y="221"/>
                </a:lnTo>
                <a:lnTo>
                  <a:pt x="40" y="162"/>
                </a:lnTo>
                <a:lnTo>
                  <a:pt x="5" y="113"/>
                </a:lnTo>
                <a:lnTo>
                  <a:pt x="0" y="67"/>
                </a:lnTo>
              </a:path>
            </a:pathLst>
          </a:custGeom>
          <a:solidFill>
            <a:schemeClr val="bg1"/>
          </a:solidFill>
          <a:ln w="25400" cap="rnd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FFFFFF"/>
              </a:solidFill>
            </a:endParaRPr>
          </a:p>
        </p:txBody>
      </p:sp>
      <p:sp>
        <p:nvSpPr>
          <p:cNvPr id="22604" name="Freeform 76"/>
          <p:cNvSpPr>
            <a:spLocks/>
          </p:cNvSpPr>
          <p:nvPr/>
        </p:nvSpPr>
        <p:spPr bwMode="auto">
          <a:xfrm>
            <a:off x="5888038" y="1949450"/>
            <a:ext cx="474662" cy="782638"/>
          </a:xfrm>
          <a:custGeom>
            <a:avLst/>
            <a:gdLst>
              <a:gd name="T0" fmla="*/ 148 w 299"/>
              <a:gd name="T1" fmla="*/ 492 h 493"/>
              <a:gd name="T2" fmla="*/ 193 w 299"/>
              <a:gd name="T3" fmla="*/ 472 h 493"/>
              <a:gd name="T4" fmla="*/ 229 w 299"/>
              <a:gd name="T5" fmla="*/ 422 h 493"/>
              <a:gd name="T6" fmla="*/ 261 w 299"/>
              <a:gd name="T7" fmla="*/ 357 h 493"/>
              <a:gd name="T8" fmla="*/ 293 w 299"/>
              <a:gd name="T9" fmla="*/ 252 h 493"/>
              <a:gd name="T10" fmla="*/ 298 w 299"/>
              <a:gd name="T11" fmla="*/ 163 h 493"/>
              <a:gd name="T12" fmla="*/ 283 w 299"/>
              <a:gd name="T13" fmla="*/ 88 h 493"/>
              <a:gd name="T14" fmla="*/ 261 w 299"/>
              <a:gd name="T15" fmla="*/ 45 h 493"/>
              <a:gd name="T16" fmla="*/ 220 w 299"/>
              <a:gd name="T17" fmla="*/ 13 h 493"/>
              <a:gd name="T18" fmla="*/ 150 w 299"/>
              <a:gd name="T19" fmla="*/ 0 h 493"/>
              <a:gd name="T20" fmla="*/ 81 w 299"/>
              <a:gd name="T21" fmla="*/ 12 h 493"/>
              <a:gd name="T22" fmla="*/ 37 w 299"/>
              <a:gd name="T23" fmla="*/ 45 h 493"/>
              <a:gd name="T24" fmla="*/ 16 w 299"/>
              <a:gd name="T25" fmla="*/ 88 h 493"/>
              <a:gd name="T26" fmla="*/ 0 w 299"/>
              <a:gd name="T27" fmla="*/ 165 h 493"/>
              <a:gd name="T28" fmla="*/ 6 w 299"/>
              <a:gd name="T29" fmla="*/ 256 h 493"/>
              <a:gd name="T30" fmla="*/ 32 w 299"/>
              <a:gd name="T31" fmla="*/ 348 h 493"/>
              <a:gd name="T32" fmla="*/ 68 w 299"/>
              <a:gd name="T33" fmla="*/ 424 h 493"/>
              <a:gd name="T34" fmla="*/ 104 w 299"/>
              <a:gd name="T35" fmla="*/ 472 h 493"/>
              <a:gd name="T36" fmla="*/ 148 w 299"/>
              <a:gd name="T37" fmla="*/ 492 h 4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99" h="493">
                <a:moveTo>
                  <a:pt x="148" y="492"/>
                </a:moveTo>
                <a:lnTo>
                  <a:pt x="193" y="472"/>
                </a:lnTo>
                <a:lnTo>
                  <a:pt x="229" y="422"/>
                </a:lnTo>
                <a:lnTo>
                  <a:pt x="261" y="357"/>
                </a:lnTo>
                <a:lnTo>
                  <a:pt x="293" y="252"/>
                </a:lnTo>
                <a:lnTo>
                  <a:pt x="298" y="163"/>
                </a:lnTo>
                <a:lnTo>
                  <a:pt x="283" y="88"/>
                </a:lnTo>
                <a:lnTo>
                  <a:pt x="261" y="45"/>
                </a:lnTo>
                <a:lnTo>
                  <a:pt x="220" y="13"/>
                </a:lnTo>
                <a:lnTo>
                  <a:pt x="150" y="0"/>
                </a:lnTo>
                <a:lnTo>
                  <a:pt x="81" y="12"/>
                </a:lnTo>
                <a:lnTo>
                  <a:pt x="37" y="45"/>
                </a:lnTo>
                <a:lnTo>
                  <a:pt x="16" y="88"/>
                </a:lnTo>
                <a:lnTo>
                  <a:pt x="0" y="165"/>
                </a:lnTo>
                <a:lnTo>
                  <a:pt x="6" y="256"/>
                </a:lnTo>
                <a:lnTo>
                  <a:pt x="32" y="348"/>
                </a:lnTo>
                <a:lnTo>
                  <a:pt x="68" y="424"/>
                </a:lnTo>
                <a:lnTo>
                  <a:pt x="104" y="472"/>
                </a:lnTo>
                <a:lnTo>
                  <a:pt x="148" y="492"/>
                </a:lnTo>
              </a:path>
            </a:pathLst>
          </a:custGeom>
          <a:solidFill>
            <a:schemeClr val="bg1"/>
          </a:solidFill>
          <a:ln w="25400" cap="rnd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sz="2400">
              <a:solidFill>
                <a:srgbClr val="FFFFFF"/>
              </a:solidFill>
            </a:endParaRPr>
          </a:p>
        </p:txBody>
      </p:sp>
      <p:grpSp>
        <p:nvGrpSpPr>
          <p:cNvPr id="22626" name="Group 98"/>
          <p:cNvGrpSpPr>
            <a:grpSpLocks/>
          </p:cNvGrpSpPr>
          <p:nvPr/>
        </p:nvGrpSpPr>
        <p:grpSpPr bwMode="auto">
          <a:xfrm>
            <a:off x="3935413" y="2762250"/>
            <a:ext cx="1708150" cy="839788"/>
            <a:chOff x="1519" y="1740"/>
            <a:chExt cx="1076" cy="529"/>
          </a:xfrm>
        </p:grpSpPr>
        <p:grpSp>
          <p:nvGrpSpPr>
            <p:cNvPr id="22607" name="Group 79"/>
            <p:cNvGrpSpPr>
              <a:grpSpLocks/>
            </p:cNvGrpSpPr>
            <p:nvPr/>
          </p:nvGrpSpPr>
          <p:grpSpPr bwMode="auto">
            <a:xfrm>
              <a:off x="1519" y="1740"/>
              <a:ext cx="1076" cy="529"/>
              <a:chOff x="1519" y="1740"/>
              <a:chExt cx="1076" cy="529"/>
            </a:xfrm>
          </p:grpSpPr>
          <p:sp>
            <p:nvSpPr>
              <p:cNvPr id="22605" name="Freeform 77"/>
              <p:cNvSpPr>
                <a:spLocks/>
              </p:cNvSpPr>
              <p:nvPr/>
            </p:nvSpPr>
            <p:spPr bwMode="auto">
              <a:xfrm>
                <a:off x="1519" y="1980"/>
                <a:ext cx="434" cy="289"/>
              </a:xfrm>
              <a:custGeom>
                <a:avLst/>
                <a:gdLst>
                  <a:gd name="T0" fmla="*/ 433 w 434"/>
                  <a:gd name="T1" fmla="*/ 59 h 289"/>
                  <a:gd name="T2" fmla="*/ 404 w 434"/>
                  <a:gd name="T3" fmla="*/ 25 h 289"/>
                  <a:gd name="T4" fmla="*/ 350 w 434"/>
                  <a:gd name="T5" fmla="*/ 8 h 289"/>
                  <a:gd name="T6" fmla="*/ 286 w 434"/>
                  <a:gd name="T7" fmla="*/ 0 h 289"/>
                  <a:gd name="T8" fmla="*/ 185 w 434"/>
                  <a:gd name="T9" fmla="*/ 1 h 289"/>
                  <a:gd name="T10" fmla="*/ 108 w 434"/>
                  <a:gd name="T11" fmla="*/ 23 h 289"/>
                  <a:gd name="T12" fmla="*/ 48 w 434"/>
                  <a:gd name="T13" fmla="*/ 56 h 289"/>
                  <a:gd name="T14" fmla="*/ 16 w 434"/>
                  <a:gd name="T15" fmla="*/ 88 h 289"/>
                  <a:gd name="T16" fmla="*/ 0 w 434"/>
                  <a:gd name="T17" fmla="*/ 133 h 289"/>
                  <a:gd name="T18" fmla="*/ 8 w 434"/>
                  <a:gd name="T19" fmla="*/ 196 h 289"/>
                  <a:gd name="T20" fmla="*/ 38 w 434"/>
                  <a:gd name="T21" fmla="*/ 252 h 289"/>
                  <a:gd name="T22" fmla="*/ 78 w 434"/>
                  <a:gd name="T23" fmla="*/ 282 h 289"/>
                  <a:gd name="T24" fmla="*/ 121 w 434"/>
                  <a:gd name="T25" fmla="*/ 288 h 289"/>
                  <a:gd name="T26" fmla="*/ 193 w 434"/>
                  <a:gd name="T27" fmla="*/ 279 h 289"/>
                  <a:gd name="T28" fmla="*/ 270 w 434"/>
                  <a:gd name="T29" fmla="*/ 247 h 289"/>
                  <a:gd name="T30" fmla="*/ 342 w 434"/>
                  <a:gd name="T31" fmla="*/ 200 h 289"/>
                  <a:gd name="T32" fmla="*/ 397 w 434"/>
                  <a:gd name="T33" fmla="*/ 147 h 289"/>
                  <a:gd name="T34" fmla="*/ 429 w 434"/>
                  <a:gd name="T35" fmla="*/ 101 h 289"/>
                  <a:gd name="T36" fmla="*/ 433 w 434"/>
                  <a:gd name="T37" fmla="*/ 59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34" h="289">
                    <a:moveTo>
                      <a:pt x="433" y="59"/>
                    </a:moveTo>
                    <a:lnTo>
                      <a:pt x="404" y="25"/>
                    </a:lnTo>
                    <a:lnTo>
                      <a:pt x="350" y="8"/>
                    </a:lnTo>
                    <a:lnTo>
                      <a:pt x="286" y="0"/>
                    </a:lnTo>
                    <a:lnTo>
                      <a:pt x="185" y="1"/>
                    </a:lnTo>
                    <a:lnTo>
                      <a:pt x="108" y="23"/>
                    </a:lnTo>
                    <a:lnTo>
                      <a:pt x="48" y="56"/>
                    </a:lnTo>
                    <a:lnTo>
                      <a:pt x="16" y="88"/>
                    </a:lnTo>
                    <a:lnTo>
                      <a:pt x="0" y="133"/>
                    </a:lnTo>
                    <a:lnTo>
                      <a:pt x="8" y="196"/>
                    </a:lnTo>
                    <a:lnTo>
                      <a:pt x="38" y="252"/>
                    </a:lnTo>
                    <a:lnTo>
                      <a:pt x="78" y="282"/>
                    </a:lnTo>
                    <a:lnTo>
                      <a:pt x="121" y="288"/>
                    </a:lnTo>
                    <a:lnTo>
                      <a:pt x="193" y="279"/>
                    </a:lnTo>
                    <a:lnTo>
                      <a:pt x="270" y="247"/>
                    </a:lnTo>
                    <a:lnTo>
                      <a:pt x="342" y="200"/>
                    </a:lnTo>
                    <a:lnTo>
                      <a:pt x="397" y="147"/>
                    </a:lnTo>
                    <a:lnTo>
                      <a:pt x="429" y="101"/>
                    </a:lnTo>
                    <a:lnTo>
                      <a:pt x="433" y="59"/>
                    </a:lnTo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70196"/>
                      <a:invGamma/>
                    </a:schemeClr>
                  </a:gs>
                  <a:gs pos="100000">
                    <a:schemeClr val="accent1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2606" name="Freeform 78"/>
              <p:cNvSpPr>
                <a:spLocks/>
              </p:cNvSpPr>
              <p:nvPr/>
            </p:nvSpPr>
            <p:spPr bwMode="auto">
              <a:xfrm>
                <a:off x="2161" y="1740"/>
                <a:ext cx="434" cy="289"/>
              </a:xfrm>
              <a:custGeom>
                <a:avLst/>
                <a:gdLst>
                  <a:gd name="T0" fmla="*/ 0 w 434"/>
                  <a:gd name="T1" fmla="*/ 228 h 289"/>
                  <a:gd name="T2" fmla="*/ 28 w 434"/>
                  <a:gd name="T3" fmla="*/ 262 h 289"/>
                  <a:gd name="T4" fmla="*/ 82 w 434"/>
                  <a:gd name="T5" fmla="*/ 279 h 289"/>
                  <a:gd name="T6" fmla="*/ 146 w 434"/>
                  <a:gd name="T7" fmla="*/ 288 h 289"/>
                  <a:gd name="T8" fmla="*/ 247 w 434"/>
                  <a:gd name="T9" fmla="*/ 286 h 289"/>
                  <a:gd name="T10" fmla="*/ 324 w 434"/>
                  <a:gd name="T11" fmla="*/ 264 h 289"/>
                  <a:gd name="T12" fmla="*/ 384 w 434"/>
                  <a:gd name="T13" fmla="*/ 232 h 289"/>
                  <a:gd name="T14" fmla="*/ 416 w 434"/>
                  <a:gd name="T15" fmla="*/ 200 h 289"/>
                  <a:gd name="T16" fmla="*/ 433 w 434"/>
                  <a:gd name="T17" fmla="*/ 154 h 289"/>
                  <a:gd name="T18" fmla="*/ 424 w 434"/>
                  <a:gd name="T19" fmla="*/ 91 h 289"/>
                  <a:gd name="T20" fmla="*/ 394 w 434"/>
                  <a:gd name="T21" fmla="*/ 36 h 289"/>
                  <a:gd name="T22" fmla="*/ 354 w 434"/>
                  <a:gd name="T23" fmla="*/ 5 h 289"/>
                  <a:gd name="T24" fmla="*/ 311 w 434"/>
                  <a:gd name="T25" fmla="*/ 0 h 289"/>
                  <a:gd name="T26" fmla="*/ 239 w 434"/>
                  <a:gd name="T27" fmla="*/ 8 h 289"/>
                  <a:gd name="T28" fmla="*/ 162 w 434"/>
                  <a:gd name="T29" fmla="*/ 40 h 289"/>
                  <a:gd name="T30" fmla="*/ 90 w 434"/>
                  <a:gd name="T31" fmla="*/ 88 h 289"/>
                  <a:gd name="T32" fmla="*/ 35 w 434"/>
                  <a:gd name="T33" fmla="*/ 140 h 289"/>
                  <a:gd name="T34" fmla="*/ 3 w 434"/>
                  <a:gd name="T35" fmla="*/ 186 h 289"/>
                  <a:gd name="T36" fmla="*/ 0 w 434"/>
                  <a:gd name="T37" fmla="*/ 228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34" h="289">
                    <a:moveTo>
                      <a:pt x="0" y="228"/>
                    </a:moveTo>
                    <a:lnTo>
                      <a:pt x="28" y="262"/>
                    </a:lnTo>
                    <a:lnTo>
                      <a:pt x="82" y="279"/>
                    </a:lnTo>
                    <a:lnTo>
                      <a:pt x="146" y="288"/>
                    </a:lnTo>
                    <a:lnTo>
                      <a:pt x="247" y="286"/>
                    </a:lnTo>
                    <a:lnTo>
                      <a:pt x="324" y="264"/>
                    </a:lnTo>
                    <a:lnTo>
                      <a:pt x="384" y="232"/>
                    </a:lnTo>
                    <a:lnTo>
                      <a:pt x="416" y="200"/>
                    </a:lnTo>
                    <a:lnTo>
                      <a:pt x="433" y="154"/>
                    </a:lnTo>
                    <a:lnTo>
                      <a:pt x="424" y="91"/>
                    </a:lnTo>
                    <a:lnTo>
                      <a:pt x="394" y="36"/>
                    </a:lnTo>
                    <a:lnTo>
                      <a:pt x="354" y="5"/>
                    </a:lnTo>
                    <a:lnTo>
                      <a:pt x="311" y="0"/>
                    </a:lnTo>
                    <a:lnTo>
                      <a:pt x="239" y="8"/>
                    </a:lnTo>
                    <a:lnTo>
                      <a:pt x="162" y="40"/>
                    </a:lnTo>
                    <a:lnTo>
                      <a:pt x="90" y="88"/>
                    </a:lnTo>
                    <a:lnTo>
                      <a:pt x="35" y="140"/>
                    </a:lnTo>
                    <a:lnTo>
                      <a:pt x="3" y="186"/>
                    </a:lnTo>
                    <a:lnTo>
                      <a:pt x="0" y="228"/>
                    </a:lnTo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70196"/>
                      <a:invGamma/>
                    </a:schemeClr>
                  </a:gs>
                  <a:gs pos="100000">
                    <a:schemeClr val="accent1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22625" name="Group 97"/>
            <p:cNvGrpSpPr>
              <a:grpSpLocks/>
            </p:cNvGrpSpPr>
            <p:nvPr/>
          </p:nvGrpSpPr>
          <p:grpSpPr bwMode="auto">
            <a:xfrm>
              <a:off x="1723" y="1776"/>
              <a:ext cx="671" cy="456"/>
              <a:chOff x="1723" y="1776"/>
              <a:chExt cx="671" cy="456"/>
            </a:xfrm>
          </p:grpSpPr>
          <p:sp>
            <p:nvSpPr>
              <p:cNvPr id="22608" name="Rectangle 80"/>
              <p:cNvSpPr>
                <a:spLocks noChangeArrowheads="1"/>
              </p:cNvSpPr>
              <p:nvPr/>
            </p:nvSpPr>
            <p:spPr bwMode="auto">
              <a:xfrm rot="20580000">
                <a:off x="1795" y="1917"/>
                <a:ext cx="233" cy="27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73025" tIns="36512" rIns="73025" bIns="36512">
                <a:spAutoFit/>
              </a:bodyPr>
              <a:lstStyle>
                <a:lvl1pPr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365125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731838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096963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1463675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19208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3780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28352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2924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>
                    <a:solidFill>
                      <a:srgbClr val="FFFFFF"/>
                    </a:solidFill>
                    <a:latin typeface="Helvetica" panose="020B0604020202020204" pitchFamily="34" charset="0"/>
                  </a:rPr>
                  <a:t>N</a:t>
                </a:r>
              </a:p>
            </p:txBody>
          </p:sp>
          <p:sp>
            <p:nvSpPr>
              <p:cNvPr id="22609" name="Rectangle 81"/>
              <p:cNvSpPr>
                <a:spLocks noChangeArrowheads="1"/>
              </p:cNvSpPr>
              <p:nvPr/>
            </p:nvSpPr>
            <p:spPr bwMode="auto">
              <a:xfrm rot="20580000">
                <a:off x="2096" y="1827"/>
                <a:ext cx="233" cy="27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73025" tIns="36512" rIns="73025" bIns="36512">
                <a:spAutoFit/>
              </a:bodyPr>
              <a:lstStyle>
                <a:lvl1pPr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365125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731838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096963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1463675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19208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3780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28352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2924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>
                    <a:solidFill>
                      <a:srgbClr val="FFFFFF"/>
                    </a:solidFill>
                    <a:latin typeface="Helvetica" panose="020B0604020202020204" pitchFamily="34" charset="0"/>
                  </a:rPr>
                  <a:t>C</a:t>
                </a:r>
              </a:p>
            </p:txBody>
          </p:sp>
          <p:grpSp>
            <p:nvGrpSpPr>
              <p:cNvPr id="22612" name="Group 84"/>
              <p:cNvGrpSpPr>
                <a:grpSpLocks/>
              </p:cNvGrpSpPr>
              <p:nvPr/>
            </p:nvGrpSpPr>
            <p:grpSpPr bwMode="auto">
              <a:xfrm>
                <a:off x="1914" y="1871"/>
                <a:ext cx="169" cy="305"/>
                <a:chOff x="1914" y="1871"/>
                <a:chExt cx="169" cy="305"/>
              </a:xfrm>
            </p:grpSpPr>
            <p:sp>
              <p:nvSpPr>
                <p:cNvPr id="22610" name="Rectangle 82"/>
                <p:cNvSpPr>
                  <a:spLocks noChangeArrowheads="1"/>
                </p:cNvSpPr>
                <p:nvPr/>
              </p:nvSpPr>
              <p:spPr bwMode="auto">
                <a:xfrm rot="20580000">
                  <a:off x="1914" y="1871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22611" name="Rectangle 83"/>
                <p:cNvSpPr>
                  <a:spLocks noChangeArrowheads="1"/>
                </p:cNvSpPr>
                <p:nvPr/>
              </p:nvSpPr>
              <p:spPr bwMode="auto">
                <a:xfrm rot="20580000">
                  <a:off x="1937" y="1945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  <p:grpSp>
            <p:nvGrpSpPr>
              <p:cNvPr id="22615" name="Group 87"/>
              <p:cNvGrpSpPr>
                <a:grpSpLocks/>
              </p:cNvGrpSpPr>
              <p:nvPr/>
            </p:nvGrpSpPr>
            <p:grpSpPr bwMode="auto">
              <a:xfrm>
                <a:off x="2022" y="1836"/>
                <a:ext cx="168" cy="307"/>
                <a:chOff x="2022" y="1836"/>
                <a:chExt cx="168" cy="307"/>
              </a:xfrm>
            </p:grpSpPr>
            <p:sp>
              <p:nvSpPr>
                <p:cNvPr id="22613" name="Rectangle 85"/>
                <p:cNvSpPr>
                  <a:spLocks noChangeArrowheads="1"/>
                </p:cNvSpPr>
                <p:nvPr/>
              </p:nvSpPr>
              <p:spPr bwMode="auto">
                <a:xfrm rot="20580000">
                  <a:off x="2022" y="1836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22614" name="Rectangle 86"/>
                <p:cNvSpPr>
                  <a:spLocks noChangeArrowheads="1"/>
                </p:cNvSpPr>
                <p:nvPr/>
              </p:nvSpPr>
              <p:spPr bwMode="auto">
                <a:xfrm rot="20580000">
                  <a:off x="2044" y="1912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  <p:grpSp>
            <p:nvGrpSpPr>
              <p:cNvPr id="22618" name="Group 90"/>
              <p:cNvGrpSpPr>
                <a:grpSpLocks/>
              </p:cNvGrpSpPr>
              <p:nvPr/>
            </p:nvGrpSpPr>
            <p:grpSpPr bwMode="auto">
              <a:xfrm>
                <a:off x="1966" y="1853"/>
                <a:ext cx="169" cy="307"/>
                <a:chOff x="1966" y="1853"/>
                <a:chExt cx="169" cy="307"/>
              </a:xfrm>
            </p:grpSpPr>
            <p:sp>
              <p:nvSpPr>
                <p:cNvPr id="22616" name="Rectangle 88"/>
                <p:cNvSpPr>
                  <a:spLocks noChangeArrowheads="1"/>
                </p:cNvSpPr>
                <p:nvPr/>
              </p:nvSpPr>
              <p:spPr bwMode="auto">
                <a:xfrm rot="20580000">
                  <a:off x="1966" y="1853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22617" name="Rectangle 89"/>
                <p:cNvSpPr>
                  <a:spLocks noChangeArrowheads="1"/>
                </p:cNvSpPr>
                <p:nvPr/>
              </p:nvSpPr>
              <p:spPr bwMode="auto">
                <a:xfrm rot="20580000">
                  <a:off x="1989" y="1929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  <p:grpSp>
            <p:nvGrpSpPr>
              <p:cNvPr id="22621" name="Group 93"/>
              <p:cNvGrpSpPr>
                <a:grpSpLocks/>
              </p:cNvGrpSpPr>
              <p:nvPr/>
            </p:nvGrpSpPr>
            <p:grpSpPr bwMode="auto">
              <a:xfrm>
                <a:off x="2225" y="1776"/>
                <a:ext cx="169" cy="303"/>
                <a:chOff x="2225" y="1776"/>
                <a:chExt cx="169" cy="303"/>
              </a:xfrm>
            </p:grpSpPr>
            <p:sp>
              <p:nvSpPr>
                <p:cNvPr id="22619" name="Rectangle 91"/>
                <p:cNvSpPr>
                  <a:spLocks noChangeArrowheads="1"/>
                </p:cNvSpPr>
                <p:nvPr/>
              </p:nvSpPr>
              <p:spPr bwMode="auto">
                <a:xfrm rot="20580000">
                  <a:off x="2225" y="1776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22620" name="Rectangle 92"/>
                <p:cNvSpPr>
                  <a:spLocks noChangeArrowheads="1"/>
                </p:cNvSpPr>
                <p:nvPr/>
              </p:nvSpPr>
              <p:spPr bwMode="auto">
                <a:xfrm rot="20580000">
                  <a:off x="2248" y="1848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  <p:grpSp>
            <p:nvGrpSpPr>
              <p:cNvPr id="22624" name="Group 96"/>
              <p:cNvGrpSpPr>
                <a:grpSpLocks/>
              </p:cNvGrpSpPr>
              <p:nvPr/>
            </p:nvGrpSpPr>
            <p:grpSpPr bwMode="auto">
              <a:xfrm>
                <a:off x="1723" y="1929"/>
                <a:ext cx="167" cy="303"/>
                <a:chOff x="1723" y="1929"/>
                <a:chExt cx="167" cy="303"/>
              </a:xfrm>
            </p:grpSpPr>
            <p:sp>
              <p:nvSpPr>
                <p:cNvPr id="22622" name="Rectangle 94"/>
                <p:cNvSpPr>
                  <a:spLocks noChangeArrowheads="1"/>
                </p:cNvSpPr>
                <p:nvPr/>
              </p:nvSpPr>
              <p:spPr bwMode="auto">
                <a:xfrm rot="20580000">
                  <a:off x="1723" y="1929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22623" name="Rectangle 95"/>
                <p:cNvSpPr>
                  <a:spLocks noChangeArrowheads="1"/>
                </p:cNvSpPr>
                <p:nvPr/>
              </p:nvSpPr>
              <p:spPr bwMode="auto">
                <a:xfrm rot="20580000">
                  <a:off x="1744" y="2001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</p:grpSp>
      </p:grpSp>
      <p:grpSp>
        <p:nvGrpSpPr>
          <p:cNvPr id="22648" name="Group 120"/>
          <p:cNvGrpSpPr>
            <a:grpSpLocks/>
          </p:cNvGrpSpPr>
          <p:nvPr/>
        </p:nvGrpSpPr>
        <p:grpSpPr bwMode="auto">
          <a:xfrm>
            <a:off x="5876921" y="522289"/>
            <a:ext cx="504824" cy="1768475"/>
            <a:chOff x="2742" y="329"/>
            <a:chExt cx="318" cy="1114"/>
          </a:xfrm>
        </p:grpSpPr>
        <p:grpSp>
          <p:nvGrpSpPr>
            <p:cNvPr id="22629" name="Group 101"/>
            <p:cNvGrpSpPr>
              <a:grpSpLocks/>
            </p:cNvGrpSpPr>
            <p:nvPr/>
          </p:nvGrpSpPr>
          <p:grpSpPr bwMode="auto">
            <a:xfrm>
              <a:off x="2764" y="329"/>
              <a:ext cx="274" cy="1114"/>
              <a:chOff x="2764" y="329"/>
              <a:chExt cx="274" cy="1114"/>
            </a:xfrm>
          </p:grpSpPr>
          <p:sp>
            <p:nvSpPr>
              <p:cNvPr id="22627" name="Freeform 99"/>
              <p:cNvSpPr>
                <a:spLocks/>
              </p:cNvSpPr>
              <p:nvPr/>
            </p:nvSpPr>
            <p:spPr bwMode="auto">
              <a:xfrm>
                <a:off x="2767" y="995"/>
                <a:ext cx="271" cy="448"/>
              </a:xfrm>
              <a:custGeom>
                <a:avLst/>
                <a:gdLst>
                  <a:gd name="T0" fmla="*/ 134 w 271"/>
                  <a:gd name="T1" fmla="*/ 0 h 448"/>
                  <a:gd name="T2" fmla="*/ 94 w 271"/>
                  <a:gd name="T3" fmla="*/ 16 h 448"/>
                  <a:gd name="T4" fmla="*/ 61 w 271"/>
                  <a:gd name="T5" fmla="*/ 63 h 448"/>
                  <a:gd name="T6" fmla="*/ 32 w 271"/>
                  <a:gd name="T7" fmla="*/ 120 h 448"/>
                  <a:gd name="T8" fmla="*/ 3 w 271"/>
                  <a:gd name="T9" fmla="*/ 217 h 448"/>
                  <a:gd name="T10" fmla="*/ 0 w 271"/>
                  <a:gd name="T11" fmla="*/ 297 h 448"/>
                  <a:gd name="T12" fmla="*/ 12 w 271"/>
                  <a:gd name="T13" fmla="*/ 365 h 448"/>
                  <a:gd name="T14" fmla="*/ 33 w 271"/>
                  <a:gd name="T15" fmla="*/ 406 h 448"/>
                  <a:gd name="T16" fmla="*/ 71 w 271"/>
                  <a:gd name="T17" fmla="*/ 434 h 448"/>
                  <a:gd name="T18" fmla="*/ 134 w 271"/>
                  <a:gd name="T19" fmla="*/ 447 h 448"/>
                  <a:gd name="T20" fmla="*/ 195 w 271"/>
                  <a:gd name="T21" fmla="*/ 435 h 448"/>
                  <a:gd name="T22" fmla="*/ 237 w 271"/>
                  <a:gd name="T23" fmla="*/ 406 h 448"/>
                  <a:gd name="T24" fmla="*/ 255 w 271"/>
                  <a:gd name="T25" fmla="*/ 367 h 448"/>
                  <a:gd name="T26" fmla="*/ 270 w 271"/>
                  <a:gd name="T27" fmla="*/ 296 h 448"/>
                  <a:gd name="T28" fmla="*/ 262 w 271"/>
                  <a:gd name="T29" fmla="*/ 213 h 448"/>
                  <a:gd name="T30" fmla="*/ 240 w 271"/>
                  <a:gd name="T31" fmla="*/ 129 h 448"/>
                  <a:gd name="T32" fmla="*/ 206 w 271"/>
                  <a:gd name="T33" fmla="*/ 60 h 448"/>
                  <a:gd name="T34" fmla="*/ 174 w 271"/>
                  <a:gd name="T35" fmla="*/ 16 h 448"/>
                  <a:gd name="T36" fmla="*/ 134 w 271"/>
                  <a:gd name="T37" fmla="*/ 0 h 4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71" h="448">
                    <a:moveTo>
                      <a:pt x="134" y="0"/>
                    </a:moveTo>
                    <a:lnTo>
                      <a:pt x="94" y="16"/>
                    </a:lnTo>
                    <a:lnTo>
                      <a:pt x="61" y="63"/>
                    </a:lnTo>
                    <a:lnTo>
                      <a:pt x="32" y="120"/>
                    </a:lnTo>
                    <a:lnTo>
                      <a:pt x="3" y="217"/>
                    </a:lnTo>
                    <a:lnTo>
                      <a:pt x="0" y="297"/>
                    </a:lnTo>
                    <a:lnTo>
                      <a:pt x="12" y="365"/>
                    </a:lnTo>
                    <a:lnTo>
                      <a:pt x="33" y="406"/>
                    </a:lnTo>
                    <a:lnTo>
                      <a:pt x="71" y="434"/>
                    </a:lnTo>
                    <a:lnTo>
                      <a:pt x="134" y="447"/>
                    </a:lnTo>
                    <a:lnTo>
                      <a:pt x="195" y="435"/>
                    </a:lnTo>
                    <a:lnTo>
                      <a:pt x="237" y="406"/>
                    </a:lnTo>
                    <a:lnTo>
                      <a:pt x="255" y="367"/>
                    </a:lnTo>
                    <a:lnTo>
                      <a:pt x="270" y="296"/>
                    </a:lnTo>
                    <a:lnTo>
                      <a:pt x="262" y="213"/>
                    </a:lnTo>
                    <a:lnTo>
                      <a:pt x="240" y="129"/>
                    </a:lnTo>
                    <a:lnTo>
                      <a:pt x="206" y="60"/>
                    </a:lnTo>
                    <a:lnTo>
                      <a:pt x="174" y="16"/>
                    </a:lnTo>
                    <a:lnTo>
                      <a:pt x="134" y="0"/>
                    </a:lnTo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70196"/>
                      <a:invGamma/>
                    </a:schemeClr>
                  </a:gs>
                  <a:gs pos="100000">
                    <a:schemeClr val="accent1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2628" name="Freeform 100"/>
              <p:cNvSpPr>
                <a:spLocks/>
              </p:cNvSpPr>
              <p:nvPr/>
            </p:nvSpPr>
            <p:spPr bwMode="auto">
              <a:xfrm>
                <a:off x="2764" y="329"/>
                <a:ext cx="271" cy="447"/>
              </a:xfrm>
              <a:custGeom>
                <a:avLst/>
                <a:gdLst>
                  <a:gd name="T0" fmla="*/ 135 w 271"/>
                  <a:gd name="T1" fmla="*/ 446 h 447"/>
                  <a:gd name="T2" fmla="*/ 175 w 271"/>
                  <a:gd name="T3" fmla="*/ 430 h 447"/>
                  <a:gd name="T4" fmla="*/ 208 w 271"/>
                  <a:gd name="T5" fmla="*/ 382 h 447"/>
                  <a:gd name="T6" fmla="*/ 237 w 271"/>
                  <a:gd name="T7" fmla="*/ 325 h 447"/>
                  <a:gd name="T8" fmla="*/ 266 w 271"/>
                  <a:gd name="T9" fmla="*/ 228 h 447"/>
                  <a:gd name="T10" fmla="*/ 270 w 271"/>
                  <a:gd name="T11" fmla="*/ 149 h 447"/>
                  <a:gd name="T12" fmla="*/ 257 w 271"/>
                  <a:gd name="T13" fmla="*/ 81 h 447"/>
                  <a:gd name="T14" fmla="*/ 236 w 271"/>
                  <a:gd name="T15" fmla="*/ 40 h 447"/>
                  <a:gd name="T16" fmla="*/ 198 w 271"/>
                  <a:gd name="T17" fmla="*/ 11 h 447"/>
                  <a:gd name="T18" fmla="*/ 135 w 271"/>
                  <a:gd name="T19" fmla="*/ 0 h 447"/>
                  <a:gd name="T20" fmla="*/ 74 w 271"/>
                  <a:gd name="T21" fmla="*/ 11 h 447"/>
                  <a:gd name="T22" fmla="*/ 32 w 271"/>
                  <a:gd name="T23" fmla="*/ 39 h 447"/>
                  <a:gd name="T24" fmla="*/ 14 w 271"/>
                  <a:gd name="T25" fmla="*/ 79 h 447"/>
                  <a:gd name="T26" fmla="*/ 0 w 271"/>
                  <a:gd name="T27" fmla="*/ 150 h 447"/>
                  <a:gd name="T28" fmla="*/ 7 w 271"/>
                  <a:gd name="T29" fmla="*/ 233 h 447"/>
                  <a:gd name="T30" fmla="*/ 29 w 271"/>
                  <a:gd name="T31" fmla="*/ 316 h 447"/>
                  <a:gd name="T32" fmla="*/ 63 w 271"/>
                  <a:gd name="T33" fmla="*/ 385 h 447"/>
                  <a:gd name="T34" fmla="*/ 95 w 271"/>
                  <a:gd name="T35" fmla="*/ 430 h 447"/>
                  <a:gd name="T36" fmla="*/ 135 w 271"/>
                  <a:gd name="T37" fmla="*/ 446 h 4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71" h="447">
                    <a:moveTo>
                      <a:pt x="135" y="446"/>
                    </a:moveTo>
                    <a:lnTo>
                      <a:pt x="175" y="430"/>
                    </a:lnTo>
                    <a:lnTo>
                      <a:pt x="208" y="382"/>
                    </a:lnTo>
                    <a:lnTo>
                      <a:pt x="237" y="325"/>
                    </a:lnTo>
                    <a:lnTo>
                      <a:pt x="266" y="228"/>
                    </a:lnTo>
                    <a:lnTo>
                      <a:pt x="270" y="149"/>
                    </a:lnTo>
                    <a:lnTo>
                      <a:pt x="257" y="81"/>
                    </a:lnTo>
                    <a:lnTo>
                      <a:pt x="236" y="40"/>
                    </a:lnTo>
                    <a:lnTo>
                      <a:pt x="198" y="11"/>
                    </a:lnTo>
                    <a:lnTo>
                      <a:pt x="135" y="0"/>
                    </a:lnTo>
                    <a:lnTo>
                      <a:pt x="74" y="11"/>
                    </a:lnTo>
                    <a:lnTo>
                      <a:pt x="32" y="39"/>
                    </a:lnTo>
                    <a:lnTo>
                      <a:pt x="14" y="79"/>
                    </a:lnTo>
                    <a:lnTo>
                      <a:pt x="0" y="150"/>
                    </a:lnTo>
                    <a:lnTo>
                      <a:pt x="7" y="233"/>
                    </a:lnTo>
                    <a:lnTo>
                      <a:pt x="29" y="316"/>
                    </a:lnTo>
                    <a:lnTo>
                      <a:pt x="63" y="385"/>
                    </a:lnTo>
                    <a:lnTo>
                      <a:pt x="95" y="430"/>
                    </a:lnTo>
                    <a:lnTo>
                      <a:pt x="135" y="446"/>
                    </a:lnTo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70196"/>
                      <a:invGamma/>
                    </a:schemeClr>
                  </a:gs>
                  <a:gs pos="100000">
                    <a:schemeClr val="accent1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22647" name="Group 119"/>
            <p:cNvGrpSpPr>
              <a:grpSpLocks/>
            </p:cNvGrpSpPr>
            <p:nvPr/>
          </p:nvGrpSpPr>
          <p:grpSpPr bwMode="auto">
            <a:xfrm>
              <a:off x="2742" y="495"/>
              <a:ext cx="318" cy="769"/>
              <a:chOff x="2742" y="495"/>
              <a:chExt cx="318" cy="769"/>
            </a:xfrm>
          </p:grpSpPr>
          <p:sp>
            <p:nvSpPr>
              <p:cNvPr id="22630" name="Rectangle 102"/>
              <p:cNvSpPr>
                <a:spLocks noChangeArrowheads="1"/>
              </p:cNvSpPr>
              <p:nvPr/>
            </p:nvSpPr>
            <p:spPr bwMode="auto">
              <a:xfrm rot="21540000">
                <a:off x="2796" y="944"/>
                <a:ext cx="233" cy="27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73025" tIns="36512" rIns="73025" bIns="36512">
                <a:spAutoFit/>
              </a:bodyPr>
              <a:lstStyle>
                <a:lvl1pPr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365125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731838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096963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1463675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19208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3780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28352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2924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>
                    <a:solidFill>
                      <a:srgbClr val="FFFFFF"/>
                    </a:solidFill>
                    <a:latin typeface="Helvetica" panose="020B0604020202020204" pitchFamily="34" charset="0"/>
                  </a:rPr>
                  <a:t>C</a:t>
                </a:r>
              </a:p>
            </p:txBody>
          </p:sp>
          <p:sp>
            <p:nvSpPr>
              <p:cNvPr id="22631" name="Rectangle 103"/>
              <p:cNvSpPr>
                <a:spLocks noChangeArrowheads="1"/>
              </p:cNvSpPr>
              <p:nvPr/>
            </p:nvSpPr>
            <p:spPr bwMode="auto">
              <a:xfrm rot="21540000">
                <a:off x="2792" y="562"/>
                <a:ext cx="233" cy="27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73025" tIns="36512" rIns="73025" bIns="36512">
                <a:spAutoFit/>
              </a:bodyPr>
              <a:lstStyle>
                <a:lvl1pPr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365125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731838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096963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1463675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19208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3780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28352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2924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>
                    <a:solidFill>
                      <a:srgbClr val="FFFFFF"/>
                    </a:solidFill>
                    <a:latin typeface="Helvetica" panose="020B0604020202020204" pitchFamily="34" charset="0"/>
                  </a:rPr>
                  <a:t>N</a:t>
                </a:r>
              </a:p>
            </p:txBody>
          </p:sp>
          <p:grpSp>
            <p:nvGrpSpPr>
              <p:cNvPr id="22634" name="Group 106"/>
              <p:cNvGrpSpPr>
                <a:grpSpLocks/>
              </p:cNvGrpSpPr>
              <p:nvPr/>
            </p:nvGrpSpPr>
            <p:grpSpPr bwMode="auto">
              <a:xfrm>
                <a:off x="2749" y="870"/>
                <a:ext cx="307" cy="147"/>
                <a:chOff x="2749" y="870"/>
                <a:chExt cx="307" cy="147"/>
              </a:xfrm>
            </p:grpSpPr>
            <p:sp>
              <p:nvSpPr>
                <p:cNvPr id="22632" name="Rectangle 104"/>
                <p:cNvSpPr>
                  <a:spLocks noChangeArrowheads="1"/>
                </p:cNvSpPr>
                <p:nvPr/>
              </p:nvSpPr>
              <p:spPr bwMode="auto">
                <a:xfrm rot="16140000">
                  <a:off x="2792" y="828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22633" name="Rectangle 105"/>
                <p:cNvSpPr>
                  <a:spLocks noChangeArrowheads="1"/>
                </p:cNvSpPr>
                <p:nvPr/>
              </p:nvSpPr>
              <p:spPr bwMode="auto">
                <a:xfrm rot="16140000">
                  <a:off x="2868" y="827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  <p:grpSp>
            <p:nvGrpSpPr>
              <p:cNvPr id="22637" name="Group 109"/>
              <p:cNvGrpSpPr>
                <a:grpSpLocks/>
              </p:cNvGrpSpPr>
              <p:nvPr/>
            </p:nvGrpSpPr>
            <p:grpSpPr bwMode="auto">
              <a:xfrm>
                <a:off x="2746" y="756"/>
                <a:ext cx="309" cy="148"/>
                <a:chOff x="2746" y="756"/>
                <a:chExt cx="309" cy="148"/>
              </a:xfrm>
            </p:grpSpPr>
            <p:sp>
              <p:nvSpPr>
                <p:cNvPr id="22635" name="Rectangle 107"/>
                <p:cNvSpPr>
                  <a:spLocks noChangeArrowheads="1"/>
                </p:cNvSpPr>
                <p:nvPr/>
              </p:nvSpPr>
              <p:spPr bwMode="auto">
                <a:xfrm rot="16140000">
                  <a:off x="2789" y="715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22636" name="Rectangle 108"/>
                <p:cNvSpPr>
                  <a:spLocks noChangeArrowheads="1"/>
                </p:cNvSpPr>
                <p:nvPr/>
              </p:nvSpPr>
              <p:spPr bwMode="auto">
                <a:xfrm rot="16140000">
                  <a:off x="2867" y="713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  <p:grpSp>
            <p:nvGrpSpPr>
              <p:cNvPr id="22640" name="Group 112"/>
              <p:cNvGrpSpPr>
                <a:grpSpLocks/>
              </p:cNvGrpSpPr>
              <p:nvPr/>
            </p:nvGrpSpPr>
            <p:grpSpPr bwMode="auto">
              <a:xfrm>
                <a:off x="2746" y="814"/>
                <a:ext cx="310" cy="147"/>
                <a:chOff x="2746" y="814"/>
                <a:chExt cx="310" cy="147"/>
              </a:xfrm>
            </p:grpSpPr>
            <p:sp>
              <p:nvSpPr>
                <p:cNvPr id="22638" name="Rectangle 110"/>
                <p:cNvSpPr>
                  <a:spLocks noChangeArrowheads="1"/>
                </p:cNvSpPr>
                <p:nvPr/>
              </p:nvSpPr>
              <p:spPr bwMode="auto">
                <a:xfrm rot="16140000">
                  <a:off x="2789" y="772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22639" name="Rectangle 111"/>
                <p:cNvSpPr>
                  <a:spLocks noChangeArrowheads="1"/>
                </p:cNvSpPr>
                <p:nvPr/>
              </p:nvSpPr>
              <p:spPr bwMode="auto">
                <a:xfrm rot="16140000">
                  <a:off x="2868" y="771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  <p:grpSp>
            <p:nvGrpSpPr>
              <p:cNvPr id="22643" name="Group 115"/>
              <p:cNvGrpSpPr>
                <a:grpSpLocks/>
              </p:cNvGrpSpPr>
              <p:nvPr/>
            </p:nvGrpSpPr>
            <p:grpSpPr bwMode="auto">
              <a:xfrm>
                <a:off x="2742" y="495"/>
                <a:ext cx="309" cy="146"/>
                <a:chOff x="2742" y="495"/>
                <a:chExt cx="309" cy="146"/>
              </a:xfrm>
            </p:grpSpPr>
            <p:sp>
              <p:nvSpPr>
                <p:cNvPr id="22641" name="Rectangle 113"/>
                <p:cNvSpPr>
                  <a:spLocks noChangeArrowheads="1"/>
                </p:cNvSpPr>
                <p:nvPr/>
              </p:nvSpPr>
              <p:spPr bwMode="auto">
                <a:xfrm rot="16140000">
                  <a:off x="2785" y="452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22642" name="Rectangle 114"/>
                <p:cNvSpPr>
                  <a:spLocks noChangeArrowheads="1"/>
                </p:cNvSpPr>
                <p:nvPr/>
              </p:nvSpPr>
              <p:spPr bwMode="auto">
                <a:xfrm rot="16140000">
                  <a:off x="2863" y="452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  <p:grpSp>
            <p:nvGrpSpPr>
              <p:cNvPr id="22646" name="Group 118"/>
              <p:cNvGrpSpPr>
                <a:grpSpLocks/>
              </p:cNvGrpSpPr>
              <p:nvPr/>
            </p:nvGrpSpPr>
            <p:grpSpPr bwMode="auto">
              <a:xfrm>
                <a:off x="2752" y="1118"/>
                <a:ext cx="308" cy="146"/>
                <a:chOff x="2752" y="1118"/>
                <a:chExt cx="308" cy="146"/>
              </a:xfrm>
            </p:grpSpPr>
            <p:sp>
              <p:nvSpPr>
                <p:cNvPr id="22644" name="Rectangle 116"/>
                <p:cNvSpPr>
                  <a:spLocks noChangeArrowheads="1"/>
                </p:cNvSpPr>
                <p:nvPr/>
              </p:nvSpPr>
              <p:spPr bwMode="auto">
                <a:xfrm rot="16140000">
                  <a:off x="2795" y="1075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22645" name="Rectangle 117"/>
                <p:cNvSpPr>
                  <a:spLocks noChangeArrowheads="1"/>
                </p:cNvSpPr>
                <p:nvPr/>
              </p:nvSpPr>
              <p:spPr bwMode="auto">
                <a:xfrm rot="16140000">
                  <a:off x="2872" y="1075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</p:grpSp>
      </p:grpSp>
      <p:grpSp>
        <p:nvGrpSpPr>
          <p:cNvPr id="22670" name="Group 142"/>
          <p:cNvGrpSpPr>
            <a:grpSpLocks/>
          </p:cNvGrpSpPr>
          <p:nvPr/>
        </p:nvGrpSpPr>
        <p:grpSpPr bwMode="auto">
          <a:xfrm>
            <a:off x="6572250" y="2778125"/>
            <a:ext cx="1708150" cy="839788"/>
            <a:chOff x="3180" y="1750"/>
            <a:chExt cx="1076" cy="529"/>
          </a:xfrm>
        </p:grpSpPr>
        <p:grpSp>
          <p:nvGrpSpPr>
            <p:cNvPr id="22651" name="Group 123"/>
            <p:cNvGrpSpPr>
              <a:grpSpLocks/>
            </p:cNvGrpSpPr>
            <p:nvPr/>
          </p:nvGrpSpPr>
          <p:grpSpPr bwMode="auto">
            <a:xfrm>
              <a:off x="3180" y="1750"/>
              <a:ext cx="1076" cy="529"/>
              <a:chOff x="3180" y="1750"/>
              <a:chExt cx="1076" cy="529"/>
            </a:xfrm>
          </p:grpSpPr>
          <p:sp>
            <p:nvSpPr>
              <p:cNvPr id="22649" name="Freeform 121"/>
              <p:cNvSpPr>
                <a:spLocks/>
              </p:cNvSpPr>
              <p:nvPr/>
            </p:nvSpPr>
            <p:spPr bwMode="auto">
              <a:xfrm>
                <a:off x="3822" y="1990"/>
                <a:ext cx="434" cy="289"/>
              </a:xfrm>
              <a:custGeom>
                <a:avLst/>
                <a:gdLst>
                  <a:gd name="T0" fmla="*/ 0 w 434"/>
                  <a:gd name="T1" fmla="*/ 59 h 289"/>
                  <a:gd name="T2" fmla="*/ 28 w 434"/>
                  <a:gd name="T3" fmla="*/ 25 h 289"/>
                  <a:gd name="T4" fmla="*/ 82 w 434"/>
                  <a:gd name="T5" fmla="*/ 8 h 289"/>
                  <a:gd name="T6" fmla="*/ 146 w 434"/>
                  <a:gd name="T7" fmla="*/ 0 h 289"/>
                  <a:gd name="T8" fmla="*/ 247 w 434"/>
                  <a:gd name="T9" fmla="*/ 1 h 289"/>
                  <a:gd name="T10" fmla="*/ 324 w 434"/>
                  <a:gd name="T11" fmla="*/ 23 h 289"/>
                  <a:gd name="T12" fmla="*/ 384 w 434"/>
                  <a:gd name="T13" fmla="*/ 56 h 289"/>
                  <a:gd name="T14" fmla="*/ 416 w 434"/>
                  <a:gd name="T15" fmla="*/ 88 h 289"/>
                  <a:gd name="T16" fmla="*/ 433 w 434"/>
                  <a:gd name="T17" fmla="*/ 133 h 289"/>
                  <a:gd name="T18" fmla="*/ 424 w 434"/>
                  <a:gd name="T19" fmla="*/ 196 h 289"/>
                  <a:gd name="T20" fmla="*/ 394 w 434"/>
                  <a:gd name="T21" fmla="*/ 252 h 289"/>
                  <a:gd name="T22" fmla="*/ 354 w 434"/>
                  <a:gd name="T23" fmla="*/ 282 h 289"/>
                  <a:gd name="T24" fmla="*/ 311 w 434"/>
                  <a:gd name="T25" fmla="*/ 288 h 289"/>
                  <a:gd name="T26" fmla="*/ 239 w 434"/>
                  <a:gd name="T27" fmla="*/ 279 h 289"/>
                  <a:gd name="T28" fmla="*/ 162 w 434"/>
                  <a:gd name="T29" fmla="*/ 247 h 289"/>
                  <a:gd name="T30" fmla="*/ 90 w 434"/>
                  <a:gd name="T31" fmla="*/ 200 h 289"/>
                  <a:gd name="T32" fmla="*/ 35 w 434"/>
                  <a:gd name="T33" fmla="*/ 147 h 289"/>
                  <a:gd name="T34" fmla="*/ 3 w 434"/>
                  <a:gd name="T35" fmla="*/ 101 h 289"/>
                  <a:gd name="T36" fmla="*/ 0 w 434"/>
                  <a:gd name="T37" fmla="*/ 59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34" h="289">
                    <a:moveTo>
                      <a:pt x="0" y="59"/>
                    </a:moveTo>
                    <a:lnTo>
                      <a:pt x="28" y="25"/>
                    </a:lnTo>
                    <a:lnTo>
                      <a:pt x="82" y="8"/>
                    </a:lnTo>
                    <a:lnTo>
                      <a:pt x="146" y="0"/>
                    </a:lnTo>
                    <a:lnTo>
                      <a:pt x="247" y="1"/>
                    </a:lnTo>
                    <a:lnTo>
                      <a:pt x="324" y="23"/>
                    </a:lnTo>
                    <a:lnTo>
                      <a:pt x="384" y="56"/>
                    </a:lnTo>
                    <a:lnTo>
                      <a:pt x="416" y="88"/>
                    </a:lnTo>
                    <a:lnTo>
                      <a:pt x="433" y="133"/>
                    </a:lnTo>
                    <a:lnTo>
                      <a:pt x="424" y="196"/>
                    </a:lnTo>
                    <a:lnTo>
                      <a:pt x="394" y="252"/>
                    </a:lnTo>
                    <a:lnTo>
                      <a:pt x="354" y="282"/>
                    </a:lnTo>
                    <a:lnTo>
                      <a:pt x="311" y="288"/>
                    </a:lnTo>
                    <a:lnTo>
                      <a:pt x="239" y="279"/>
                    </a:lnTo>
                    <a:lnTo>
                      <a:pt x="162" y="247"/>
                    </a:lnTo>
                    <a:lnTo>
                      <a:pt x="90" y="200"/>
                    </a:lnTo>
                    <a:lnTo>
                      <a:pt x="35" y="147"/>
                    </a:lnTo>
                    <a:lnTo>
                      <a:pt x="3" y="101"/>
                    </a:lnTo>
                    <a:lnTo>
                      <a:pt x="0" y="59"/>
                    </a:lnTo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70196"/>
                      <a:invGamma/>
                    </a:schemeClr>
                  </a:gs>
                  <a:gs pos="100000">
                    <a:schemeClr val="accent1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  <p:sp>
            <p:nvSpPr>
              <p:cNvPr id="22650" name="Freeform 122"/>
              <p:cNvSpPr>
                <a:spLocks/>
              </p:cNvSpPr>
              <p:nvPr/>
            </p:nvSpPr>
            <p:spPr bwMode="auto">
              <a:xfrm>
                <a:off x="3180" y="1750"/>
                <a:ext cx="434" cy="289"/>
              </a:xfrm>
              <a:custGeom>
                <a:avLst/>
                <a:gdLst>
                  <a:gd name="T0" fmla="*/ 433 w 434"/>
                  <a:gd name="T1" fmla="*/ 228 h 289"/>
                  <a:gd name="T2" fmla="*/ 404 w 434"/>
                  <a:gd name="T3" fmla="*/ 262 h 289"/>
                  <a:gd name="T4" fmla="*/ 350 w 434"/>
                  <a:gd name="T5" fmla="*/ 279 h 289"/>
                  <a:gd name="T6" fmla="*/ 286 w 434"/>
                  <a:gd name="T7" fmla="*/ 288 h 289"/>
                  <a:gd name="T8" fmla="*/ 185 w 434"/>
                  <a:gd name="T9" fmla="*/ 286 h 289"/>
                  <a:gd name="T10" fmla="*/ 108 w 434"/>
                  <a:gd name="T11" fmla="*/ 264 h 289"/>
                  <a:gd name="T12" fmla="*/ 48 w 434"/>
                  <a:gd name="T13" fmla="*/ 232 h 289"/>
                  <a:gd name="T14" fmla="*/ 16 w 434"/>
                  <a:gd name="T15" fmla="*/ 200 h 289"/>
                  <a:gd name="T16" fmla="*/ 0 w 434"/>
                  <a:gd name="T17" fmla="*/ 154 h 289"/>
                  <a:gd name="T18" fmla="*/ 8 w 434"/>
                  <a:gd name="T19" fmla="*/ 91 h 289"/>
                  <a:gd name="T20" fmla="*/ 38 w 434"/>
                  <a:gd name="T21" fmla="*/ 36 h 289"/>
                  <a:gd name="T22" fmla="*/ 78 w 434"/>
                  <a:gd name="T23" fmla="*/ 5 h 289"/>
                  <a:gd name="T24" fmla="*/ 121 w 434"/>
                  <a:gd name="T25" fmla="*/ 0 h 289"/>
                  <a:gd name="T26" fmla="*/ 193 w 434"/>
                  <a:gd name="T27" fmla="*/ 8 h 289"/>
                  <a:gd name="T28" fmla="*/ 270 w 434"/>
                  <a:gd name="T29" fmla="*/ 40 h 289"/>
                  <a:gd name="T30" fmla="*/ 342 w 434"/>
                  <a:gd name="T31" fmla="*/ 88 h 289"/>
                  <a:gd name="T32" fmla="*/ 397 w 434"/>
                  <a:gd name="T33" fmla="*/ 140 h 289"/>
                  <a:gd name="T34" fmla="*/ 429 w 434"/>
                  <a:gd name="T35" fmla="*/ 186 h 289"/>
                  <a:gd name="T36" fmla="*/ 433 w 434"/>
                  <a:gd name="T37" fmla="*/ 228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34" h="289">
                    <a:moveTo>
                      <a:pt x="433" y="228"/>
                    </a:moveTo>
                    <a:lnTo>
                      <a:pt x="404" y="262"/>
                    </a:lnTo>
                    <a:lnTo>
                      <a:pt x="350" y="279"/>
                    </a:lnTo>
                    <a:lnTo>
                      <a:pt x="286" y="288"/>
                    </a:lnTo>
                    <a:lnTo>
                      <a:pt x="185" y="286"/>
                    </a:lnTo>
                    <a:lnTo>
                      <a:pt x="108" y="264"/>
                    </a:lnTo>
                    <a:lnTo>
                      <a:pt x="48" y="232"/>
                    </a:lnTo>
                    <a:lnTo>
                      <a:pt x="16" y="200"/>
                    </a:lnTo>
                    <a:lnTo>
                      <a:pt x="0" y="154"/>
                    </a:lnTo>
                    <a:lnTo>
                      <a:pt x="8" y="91"/>
                    </a:lnTo>
                    <a:lnTo>
                      <a:pt x="38" y="36"/>
                    </a:lnTo>
                    <a:lnTo>
                      <a:pt x="78" y="5"/>
                    </a:lnTo>
                    <a:lnTo>
                      <a:pt x="121" y="0"/>
                    </a:lnTo>
                    <a:lnTo>
                      <a:pt x="193" y="8"/>
                    </a:lnTo>
                    <a:lnTo>
                      <a:pt x="270" y="40"/>
                    </a:lnTo>
                    <a:lnTo>
                      <a:pt x="342" y="88"/>
                    </a:lnTo>
                    <a:lnTo>
                      <a:pt x="397" y="140"/>
                    </a:lnTo>
                    <a:lnTo>
                      <a:pt x="429" y="186"/>
                    </a:lnTo>
                    <a:lnTo>
                      <a:pt x="433" y="228"/>
                    </a:lnTo>
                  </a:path>
                </a:pathLst>
              </a:custGeom>
              <a:gradFill rotWithShape="0">
                <a:gsLst>
                  <a:gs pos="0">
                    <a:schemeClr val="accent1">
                      <a:gamma/>
                      <a:tint val="70196"/>
                      <a:invGamma/>
                    </a:schemeClr>
                  </a:gs>
                  <a:gs pos="100000">
                    <a:schemeClr val="accent1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4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22669" name="Group 141"/>
            <p:cNvGrpSpPr>
              <a:grpSpLocks/>
            </p:cNvGrpSpPr>
            <p:nvPr/>
          </p:nvGrpSpPr>
          <p:grpSpPr bwMode="auto">
            <a:xfrm>
              <a:off x="3378" y="1785"/>
              <a:ext cx="672" cy="456"/>
              <a:chOff x="3378" y="1785"/>
              <a:chExt cx="672" cy="456"/>
            </a:xfrm>
          </p:grpSpPr>
          <p:sp>
            <p:nvSpPr>
              <p:cNvPr id="22652" name="Rectangle 124"/>
              <p:cNvSpPr>
                <a:spLocks noChangeArrowheads="1"/>
              </p:cNvSpPr>
              <p:nvPr/>
            </p:nvSpPr>
            <p:spPr bwMode="auto">
              <a:xfrm rot="1020000" flipH="1">
                <a:off x="3747" y="1927"/>
                <a:ext cx="233" cy="27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73025" tIns="36512" rIns="73025" bIns="36512">
                <a:spAutoFit/>
              </a:bodyPr>
              <a:lstStyle>
                <a:lvl1pPr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365125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731838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096963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1463675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19208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3780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28352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2924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>
                    <a:solidFill>
                      <a:srgbClr val="FFFFFF"/>
                    </a:solidFill>
                    <a:latin typeface="Helvetica" panose="020B0604020202020204" pitchFamily="34" charset="0"/>
                  </a:rPr>
                  <a:t>N</a:t>
                </a:r>
              </a:p>
            </p:txBody>
          </p:sp>
          <p:sp>
            <p:nvSpPr>
              <p:cNvPr id="22653" name="Rectangle 125"/>
              <p:cNvSpPr>
                <a:spLocks noChangeArrowheads="1"/>
              </p:cNvSpPr>
              <p:nvPr/>
            </p:nvSpPr>
            <p:spPr bwMode="auto">
              <a:xfrm rot="1020000" flipH="1">
                <a:off x="3446" y="1836"/>
                <a:ext cx="233" cy="27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73025" tIns="36512" rIns="73025" bIns="36512">
                <a:spAutoFit/>
              </a:bodyPr>
              <a:lstStyle>
                <a:lvl1pPr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365125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731838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096963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1463675" defTabSz="5857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19208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3780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28352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292475" defTabSz="585788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tr-TR">
                    <a:solidFill>
                      <a:srgbClr val="FFFFFF"/>
                    </a:solidFill>
                    <a:latin typeface="Helvetica" panose="020B0604020202020204" pitchFamily="34" charset="0"/>
                  </a:rPr>
                  <a:t>C</a:t>
                </a:r>
              </a:p>
            </p:txBody>
          </p:sp>
          <p:grpSp>
            <p:nvGrpSpPr>
              <p:cNvPr id="22656" name="Group 128"/>
              <p:cNvGrpSpPr>
                <a:grpSpLocks/>
              </p:cNvGrpSpPr>
              <p:nvPr/>
            </p:nvGrpSpPr>
            <p:grpSpPr bwMode="auto">
              <a:xfrm>
                <a:off x="3689" y="1881"/>
                <a:ext cx="169" cy="304"/>
                <a:chOff x="3689" y="1881"/>
                <a:chExt cx="169" cy="304"/>
              </a:xfrm>
            </p:grpSpPr>
            <p:sp>
              <p:nvSpPr>
                <p:cNvPr id="22654" name="Rectangle 126"/>
                <p:cNvSpPr>
                  <a:spLocks noChangeArrowheads="1"/>
                </p:cNvSpPr>
                <p:nvPr/>
              </p:nvSpPr>
              <p:spPr bwMode="auto">
                <a:xfrm rot="1020000" flipH="1">
                  <a:off x="3712" y="1881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22655" name="Rectangle 127"/>
                <p:cNvSpPr>
                  <a:spLocks noChangeArrowheads="1"/>
                </p:cNvSpPr>
                <p:nvPr/>
              </p:nvSpPr>
              <p:spPr bwMode="auto">
                <a:xfrm rot="1020000" flipH="1">
                  <a:off x="3689" y="1954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  <p:grpSp>
            <p:nvGrpSpPr>
              <p:cNvPr id="22659" name="Group 131"/>
              <p:cNvGrpSpPr>
                <a:grpSpLocks/>
              </p:cNvGrpSpPr>
              <p:nvPr/>
            </p:nvGrpSpPr>
            <p:grpSpPr bwMode="auto">
              <a:xfrm>
                <a:off x="3583" y="1845"/>
                <a:ext cx="167" cy="307"/>
                <a:chOff x="3583" y="1845"/>
                <a:chExt cx="167" cy="307"/>
              </a:xfrm>
            </p:grpSpPr>
            <p:sp>
              <p:nvSpPr>
                <p:cNvPr id="22657" name="Rectangle 129"/>
                <p:cNvSpPr>
                  <a:spLocks noChangeArrowheads="1"/>
                </p:cNvSpPr>
                <p:nvPr/>
              </p:nvSpPr>
              <p:spPr bwMode="auto">
                <a:xfrm rot="1020000" flipH="1">
                  <a:off x="3604" y="1845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22658" name="Rectangle 130"/>
                <p:cNvSpPr>
                  <a:spLocks noChangeArrowheads="1"/>
                </p:cNvSpPr>
                <p:nvPr/>
              </p:nvSpPr>
              <p:spPr bwMode="auto">
                <a:xfrm rot="1020000" flipH="1">
                  <a:off x="3583" y="1921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  <p:grpSp>
            <p:nvGrpSpPr>
              <p:cNvPr id="22662" name="Group 134"/>
              <p:cNvGrpSpPr>
                <a:grpSpLocks/>
              </p:cNvGrpSpPr>
              <p:nvPr/>
            </p:nvGrpSpPr>
            <p:grpSpPr bwMode="auto">
              <a:xfrm>
                <a:off x="3637" y="1862"/>
                <a:ext cx="169" cy="308"/>
                <a:chOff x="3637" y="1862"/>
                <a:chExt cx="169" cy="308"/>
              </a:xfrm>
            </p:grpSpPr>
            <p:sp>
              <p:nvSpPr>
                <p:cNvPr id="22660" name="Rectangle 132"/>
                <p:cNvSpPr>
                  <a:spLocks noChangeArrowheads="1"/>
                </p:cNvSpPr>
                <p:nvPr/>
              </p:nvSpPr>
              <p:spPr bwMode="auto">
                <a:xfrm rot="1020000" flipH="1">
                  <a:off x="3660" y="1862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22661" name="Rectangle 133"/>
                <p:cNvSpPr>
                  <a:spLocks noChangeArrowheads="1"/>
                </p:cNvSpPr>
                <p:nvPr/>
              </p:nvSpPr>
              <p:spPr bwMode="auto">
                <a:xfrm rot="1020000" flipH="1">
                  <a:off x="3637" y="1939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  <p:grpSp>
            <p:nvGrpSpPr>
              <p:cNvPr id="22665" name="Group 137"/>
              <p:cNvGrpSpPr>
                <a:grpSpLocks/>
              </p:cNvGrpSpPr>
              <p:nvPr/>
            </p:nvGrpSpPr>
            <p:grpSpPr bwMode="auto">
              <a:xfrm>
                <a:off x="3378" y="1785"/>
                <a:ext cx="169" cy="303"/>
                <a:chOff x="3378" y="1785"/>
                <a:chExt cx="169" cy="303"/>
              </a:xfrm>
            </p:grpSpPr>
            <p:sp>
              <p:nvSpPr>
                <p:cNvPr id="22663" name="Rectangle 135"/>
                <p:cNvSpPr>
                  <a:spLocks noChangeArrowheads="1"/>
                </p:cNvSpPr>
                <p:nvPr/>
              </p:nvSpPr>
              <p:spPr bwMode="auto">
                <a:xfrm rot="1020000" flipH="1">
                  <a:off x="3401" y="1785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22664" name="Rectangle 136"/>
                <p:cNvSpPr>
                  <a:spLocks noChangeArrowheads="1"/>
                </p:cNvSpPr>
                <p:nvPr/>
              </p:nvSpPr>
              <p:spPr bwMode="auto">
                <a:xfrm rot="1020000" flipH="1">
                  <a:off x="3378" y="1857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  <p:grpSp>
            <p:nvGrpSpPr>
              <p:cNvPr id="22668" name="Group 140"/>
              <p:cNvGrpSpPr>
                <a:grpSpLocks/>
              </p:cNvGrpSpPr>
              <p:nvPr/>
            </p:nvGrpSpPr>
            <p:grpSpPr bwMode="auto">
              <a:xfrm>
                <a:off x="3883" y="1939"/>
                <a:ext cx="167" cy="302"/>
                <a:chOff x="3883" y="1939"/>
                <a:chExt cx="167" cy="302"/>
              </a:xfrm>
            </p:grpSpPr>
            <p:sp>
              <p:nvSpPr>
                <p:cNvPr id="22666" name="Rectangle 138"/>
                <p:cNvSpPr>
                  <a:spLocks noChangeArrowheads="1"/>
                </p:cNvSpPr>
                <p:nvPr/>
              </p:nvSpPr>
              <p:spPr bwMode="auto">
                <a:xfrm rot="1020000" flipH="1">
                  <a:off x="3904" y="1939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  <p:sp>
              <p:nvSpPr>
                <p:cNvPr id="22667" name="Rectangle 139"/>
                <p:cNvSpPr>
                  <a:spLocks noChangeArrowheads="1"/>
                </p:cNvSpPr>
                <p:nvPr/>
              </p:nvSpPr>
              <p:spPr bwMode="auto">
                <a:xfrm rot="1020000" flipH="1">
                  <a:off x="3883" y="2010"/>
                  <a:ext cx="146" cy="2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73025" tIns="36512" rIns="73025" bIns="36512">
                  <a:spAutoFit/>
                </a:bodyPr>
                <a:lstStyle>
                  <a:lvl1pPr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36512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731838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096963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1463675" defTabSz="585788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19208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3780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28352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292475" defTabSz="585788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tr-TR" sz="1900">
                      <a:solidFill>
                        <a:srgbClr val="FFFFFF"/>
                      </a:solidFill>
                    </a:rPr>
                    <a:t>•</a:t>
                  </a:r>
                </a:p>
              </p:txBody>
            </p:sp>
          </p:grpSp>
        </p:grpSp>
      </p:grpSp>
      <p:sp>
        <p:nvSpPr>
          <p:cNvPr id="22671" name="Rectangle 143"/>
          <p:cNvSpPr>
            <a:spLocks noChangeArrowheads="1"/>
          </p:cNvSpPr>
          <p:nvPr/>
        </p:nvSpPr>
        <p:spPr bwMode="auto">
          <a:xfrm>
            <a:off x="7978776" y="941388"/>
            <a:ext cx="549831" cy="585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3200">
                <a:solidFill>
                  <a:srgbClr val="FFFFFF"/>
                </a:solidFill>
              </a:rPr>
              <a:t>4-</a:t>
            </a:r>
          </a:p>
        </p:txBody>
      </p:sp>
      <p:sp>
        <p:nvSpPr>
          <p:cNvPr id="22672" name="Rectangle 144"/>
          <p:cNvSpPr>
            <a:spLocks noChangeArrowheads="1"/>
          </p:cNvSpPr>
          <p:nvPr/>
        </p:nvSpPr>
        <p:spPr bwMode="auto">
          <a:xfrm>
            <a:off x="1828801" y="4657726"/>
            <a:ext cx="7277633" cy="18165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800" dirty="0">
                <a:solidFill>
                  <a:srgbClr val="FFFFFF"/>
                </a:solidFill>
                <a:latin typeface="Comic Sans MS" panose="030F0702030302020204" pitchFamily="66" charset="0"/>
              </a:rPr>
              <a:t>Each cyanide </a:t>
            </a:r>
            <a:r>
              <a:rPr lang="en-US" altLang="tr-TR" sz="2800" dirty="0" smtClean="0">
                <a:solidFill>
                  <a:srgbClr val="FFFFFF"/>
                </a:solidFill>
                <a:latin typeface="Comic Sans MS" panose="030F0702030302020204" pitchFamily="66" charset="0"/>
              </a:rPr>
              <a:t>ion</a:t>
            </a:r>
            <a:endParaRPr lang="en-US" altLang="tr-TR" sz="2800" dirty="0">
              <a:solidFill>
                <a:srgbClr val="FFFFFF"/>
              </a:solidFill>
              <a:latin typeface="Comic Sans MS" panose="030F0702030302020204" pitchFamily="66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800" dirty="0">
                <a:solidFill>
                  <a:srgbClr val="FFFFFF"/>
                </a:solidFill>
                <a:latin typeface="Comic Sans MS" panose="030F0702030302020204" pitchFamily="66" charset="0"/>
              </a:rPr>
              <a:t>unpaired electron pair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800" dirty="0" smtClean="0">
                <a:solidFill>
                  <a:srgbClr val="FFFFFF"/>
                </a:solidFill>
                <a:latin typeface="Comic Sans MS" panose="030F0702030302020204" pitchFamily="66" charset="0"/>
              </a:rPr>
              <a:t>gives </a:t>
            </a:r>
            <a:r>
              <a:rPr lang="en-US" altLang="tr-TR" sz="2800" dirty="0">
                <a:solidFill>
                  <a:srgbClr val="FFFFFF"/>
                </a:solidFill>
                <a:latin typeface="Comic Sans MS" panose="030F0702030302020204" pitchFamily="66" charset="0"/>
              </a:rPr>
              <a:t>empty d2sp3 </a:t>
            </a:r>
            <a:r>
              <a:rPr lang="en-US" altLang="tr-TR" sz="2800" dirty="0" smtClean="0">
                <a:solidFill>
                  <a:srgbClr val="FFFFFF"/>
                </a:solidFill>
                <a:latin typeface="Comic Sans MS" panose="030F0702030302020204" pitchFamily="66" charset="0"/>
              </a:rPr>
              <a:t>orbitals</a:t>
            </a:r>
            <a:r>
              <a:rPr lang="tr-TR" altLang="tr-TR" sz="2800" dirty="0">
                <a:solidFill>
                  <a:srgbClr val="FFFFFF"/>
                </a:solidFill>
                <a:latin typeface="Comic Sans MS" panose="030F0702030302020204" pitchFamily="66" charset="0"/>
              </a:rPr>
              <a:t> of </a:t>
            </a:r>
            <a:r>
              <a:rPr lang="tr-TR" altLang="tr-TR" sz="2800" dirty="0" err="1">
                <a:solidFill>
                  <a:srgbClr val="FFFFFF"/>
                </a:solidFill>
                <a:latin typeface="Comic Sans MS" panose="030F0702030302020204" pitchFamily="66" charset="0"/>
              </a:rPr>
              <a:t>iron</a:t>
            </a:r>
            <a:r>
              <a:rPr lang="tr-TR" altLang="tr-TR" sz="2800" dirty="0">
                <a:solidFill>
                  <a:srgbClr val="FFFFFF"/>
                </a:solidFill>
                <a:latin typeface="Comic Sans MS" panose="030F0702030302020204" pitchFamily="66" charset="0"/>
              </a:rPr>
              <a:t> (II) </a:t>
            </a:r>
            <a:r>
              <a:rPr lang="tr-TR" altLang="tr-TR" sz="2800" dirty="0" err="1">
                <a:solidFill>
                  <a:srgbClr val="FFFFFF"/>
                </a:solidFill>
                <a:latin typeface="Comic Sans MS" panose="030F0702030302020204" pitchFamily="66" charset="0"/>
              </a:rPr>
              <a:t>ion</a:t>
            </a:r>
            <a:endParaRPr lang="tr-TR" altLang="tr-TR" sz="2800" dirty="0">
              <a:solidFill>
                <a:srgbClr val="FFFFFF"/>
              </a:solidFill>
              <a:latin typeface="Comic Sans MS" panose="030F0702030302020204" pitchFamily="66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tr-TR" sz="2800" dirty="0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sp>
        <p:nvSpPr>
          <p:cNvPr id="22673" name="Rectangle 145"/>
          <p:cNvSpPr>
            <a:spLocks noChangeArrowheads="1"/>
          </p:cNvSpPr>
          <p:nvPr/>
        </p:nvSpPr>
        <p:spPr bwMode="auto">
          <a:xfrm>
            <a:off x="6476839" y="3919538"/>
            <a:ext cx="3956211" cy="5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800" dirty="0" err="1" smtClean="0">
                <a:solidFill>
                  <a:srgbClr val="FFFFFF"/>
                </a:solidFill>
                <a:latin typeface="Comic Sans MS" panose="030F0702030302020204" pitchFamily="66" charset="0"/>
              </a:rPr>
              <a:t>Coordination</a:t>
            </a:r>
            <a:r>
              <a:rPr lang="tr-TR" altLang="tr-TR" sz="2800" dirty="0" smtClean="0">
                <a:solidFill>
                  <a:srgbClr val="FFFFFF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2800" dirty="0" err="1" smtClean="0">
                <a:solidFill>
                  <a:srgbClr val="FFFFFF"/>
                </a:solidFill>
                <a:latin typeface="Comic Sans MS" panose="030F0702030302020204" pitchFamily="66" charset="0"/>
              </a:rPr>
              <a:t>number</a:t>
            </a:r>
            <a:r>
              <a:rPr lang="tr-TR" altLang="tr-TR" sz="2800" dirty="0" smtClean="0">
                <a:solidFill>
                  <a:srgbClr val="FFFFFF"/>
                </a:solidFill>
                <a:latin typeface="Comic Sans MS" panose="030F0702030302020204" pitchFamily="66" charset="0"/>
              </a:rPr>
              <a:t> 6</a:t>
            </a:r>
            <a:endParaRPr lang="en-US" altLang="tr-TR" sz="2800" dirty="0">
              <a:solidFill>
                <a:srgbClr val="FFFFFF"/>
              </a:solidFill>
              <a:latin typeface="Comic Sans MS" panose="030F0702030302020204" pitchFamily="66" charset="0"/>
            </a:endParaRPr>
          </a:p>
        </p:txBody>
      </p:sp>
      <p:grpSp>
        <p:nvGrpSpPr>
          <p:cNvPr id="22677" name="Group 149"/>
          <p:cNvGrpSpPr>
            <a:grpSpLocks/>
          </p:cNvGrpSpPr>
          <p:nvPr/>
        </p:nvGrpSpPr>
        <p:grpSpPr bwMode="auto">
          <a:xfrm>
            <a:off x="5341938" y="1949451"/>
            <a:ext cx="1536700" cy="1216025"/>
            <a:chOff x="2405" y="1228"/>
            <a:chExt cx="968" cy="766"/>
          </a:xfrm>
        </p:grpSpPr>
        <p:sp>
          <p:nvSpPr>
            <p:cNvPr id="22674" name="Freeform 146"/>
            <p:cNvSpPr>
              <a:spLocks/>
            </p:cNvSpPr>
            <p:nvPr/>
          </p:nvSpPr>
          <p:spPr bwMode="auto">
            <a:xfrm>
              <a:off x="2405" y="1663"/>
              <a:ext cx="480" cy="320"/>
            </a:xfrm>
            <a:custGeom>
              <a:avLst/>
              <a:gdLst>
                <a:gd name="T0" fmla="*/ 479 w 480"/>
                <a:gd name="T1" fmla="*/ 67 h 320"/>
                <a:gd name="T2" fmla="*/ 444 w 480"/>
                <a:gd name="T3" fmla="*/ 29 h 320"/>
                <a:gd name="T4" fmla="*/ 387 w 480"/>
                <a:gd name="T5" fmla="*/ 12 h 320"/>
                <a:gd name="T6" fmla="*/ 313 w 480"/>
                <a:gd name="T7" fmla="*/ 0 h 320"/>
                <a:gd name="T8" fmla="*/ 203 w 480"/>
                <a:gd name="T9" fmla="*/ 4 h 320"/>
                <a:gd name="T10" fmla="*/ 119 w 480"/>
                <a:gd name="T11" fmla="*/ 27 h 320"/>
                <a:gd name="T12" fmla="*/ 52 w 480"/>
                <a:gd name="T13" fmla="*/ 64 h 320"/>
                <a:gd name="T14" fmla="*/ 17 w 480"/>
                <a:gd name="T15" fmla="*/ 97 h 320"/>
                <a:gd name="T16" fmla="*/ 0 w 480"/>
                <a:gd name="T17" fmla="*/ 147 h 320"/>
                <a:gd name="T18" fmla="*/ 8 w 480"/>
                <a:gd name="T19" fmla="*/ 217 h 320"/>
                <a:gd name="T20" fmla="*/ 41 w 480"/>
                <a:gd name="T21" fmla="*/ 280 h 320"/>
                <a:gd name="T22" fmla="*/ 87 w 480"/>
                <a:gd name="T23" fmla="*/ 311 h 320"/>
                <a:gd name="T24" fmla="*/ 133 w 480"/>
                <a:gd name="T25" fmla="*/ 319 h 320"/>
                <a:gd name="T26" fmla="*/ 213 w 480"/>
                <a:gd name="T27" fmla="*/ 308 h 320"/>
                <a:gd name="T28" fmla="*/ 296 w 480"/>
                <a:gd name="T29" fmla="*/ 274 h 320"/>
                <a:gd name="T30" fmla="*/ 377 w 480"/>
                <a:gd name="T31" fmla="*/ 222 h 320"/>
                <a:gd name="T32" fmla="*/ 438 w 480"/>
                <a:gd name="T33" fmla="*/ 163 h 320"/>
                <a:gd name="T34" fmla="*/ 473 w 480"/>
                <a:gd name="T35" fmla="*/ 113 h 320"/>
                <a:gd name="T36" fmla="*/ 479 w 480"/>
                <a:gd name="T37" fmla="*/ 67 h 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80" h="320">
                  <a:moveTo>
                    <a:pt x="479" y="67"/>
                  </a:moveTo>
                  <a:lnTo>
                    <a:pt x="444" y="29"/>
                  </a:lnTo>
                  <a:lnTo>
                    <a:pt x="387" y="12"/>
                  </a:lnTo>
                  <a:lnTo>
                    <a:pt x="313" y="0"/>
                  </a:lnTo>
                  <a:lnTo>
                    <a:pt x="203" y="4"/>
                  </a:lnTo>
                  <a:lnTo>
                    <a:pt x="119" y="27"/>
                  </a:lnTo>
                  <a:lnTo>
                    <a:pt x="52" y="64"/>
                  </a:lnTo>
                  <a:lnTo>
                    <a:pt x="17" y="97"/>
                  </a:lnTo>
                  <a:lnTo>
                    <a:pt x="0" y="147"/>
                  </a:lnTo>
                  <a:lnTo>
                    <a:pt x="8" y="217"/>
                  </a:lnTo>
                  <a:lnTo>
                    <a:pt x="41" y="280"/>
                  </a:lnTo>
                  <a:lnTo>
                    <a:pt x="87" y="311"/>
                  </a:lnTo>
                  <a:lnTo>
                    <a:pt x="133" y="319"/>
                  </a:lnTo>
                  <a:lnTo>
                    <a:pt x="213" y="308"/>
                  </a:lnTo>
                  <a:lnTo>
                    <a:pt x="296" y="274"/>
                  </a:lnTo>
                  <a:lnTo>
                    <a:pt x="377" y="222"/>
                  </a:lnTo>
                  <a:lnTo>
                    <a:pt x="438" y="163"/>
                  </a:lnTo>
                  <a:lnTo>
                    <a:pt x="473" y="113"/>
                  </a:lnTo>
                  <a:lnTo>
                    <a:pt x="479" y="67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22675" name="Freeform 147"/>
            <p:cNvSpPr>
              <a:spLocks/>
            </p:cNvSpPr>
            <p:nvPr/>
          </p:nvSpPr>
          <p:spPr bwMode="auto">
            <a:xfrm>
              <a:off x="2894" y="1675"/>
              <a:ext cx="479" cy="319"/>
            </a:xfrm>
            <a:custGeom>
              <a:avLst/>
              <a:gdLst>
                <a:gd name="T0" fmla="*/ 0 w 479"/>
                <a:gd name="T1" fmla="*/ 67 h 319"/>
                <a:gd name="T2" fmla="*/ 34 w 479"/>
                <a:gd name="T3" fmla="*/ 29 h 319"/>
                <a:gd name="T4" fmla="*/ 91 w 479"/>
                <a:gd name="T5" fmla="*/ 11 h 319"/>
                <a:gd name="T6" fmla="*/ 164 w 479"/>
                <a:gd name="T7" fmla="*/ 0 h 319"/>
                <a:gd name="T8" fmla="*/ 274 w 479"/>
                <a:gd name="T9" fmla="*/ 4 h 319"/>
                <a:gd name="T10" fmla="*/ 358 w 479"/>
                <a:gd name="T11" fmla="*/ 27 h 319"/>
                <a:gd name="T12" fmla="*/ 425 w 479"/>
                <a:gd name="T13" fmla="*/ 63 h 319"/>
                <a:gd name="T14" fmla="*/ 460 w 479"/>
                <a:gd name="T15" fmla="*/ 97 h 319"/>
                <a:gd name="T16" fmla="*/ 478 w 479"/>
                <a:gd name="T17" fmla="*/ 147 h 319"/>
                <a:gd name="T18" fmla="*/ 469 w 479"/>
                <a:gd name="T19" fmla="*/ 216 h 319"/>
                <a:gd name="T20" fmla="*/ 436 w 479"/>
                <a:gd name="T21" fmla="*/ 279 h 319"/>
                <a:gd name="T22" fmla="*/ 390 w 479"/>
                <a:gd name="T23" fmla="*/ 310 h 319"/>
                <a:gd name="T24" fmla="*/ 344 w 479"/>
                <a:gd name="T25" fmla="*/ 318 h 319"/>
                <a:gd name="T26" fmla="*/ 265 w 479"/>
                <a:gd name="T27" fmla="*/ 307 h 319"/>
                <a:gd name="T28" fmla="*/ 181 w 479"/>
                <a:gd name="T29" fmla="*/ 274 h 319"/>
                <a:gd name="T30" fmla="*/ 101 w 479"/>
                <a:gd name="T31" fmla="*/ 221 h 319"/>
                <a:gd name="T32" fmla="*/ 40 w 479"/>
                <a:gd name="T33" fmla="*/ 162 h 319"/>
                <a:gd name="T34" fmla="*/ 5 w 479"/>
                <a:gd name="T35" fmla="*/ 113 h 319"/>
                <a:gd name="T36" fmla="*/ 0 w 479"/>
                <a:gd name="T37" fmla="*/ 67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79" h="319">
                  <a:moveTo>
                    <a:pt x="0" y="67"/>
                  </a:moveTo>
                  <a:lnTo>
                    <a:pt x="34" y="29"/>
                  </a:lnTo>
                  <a:lnTo>
                    <a:pt x="91" y="11"/>
                  </a:lnTo>
                  <a:lnTo>
                    <a:pt x="164" y="0"/>
                  </a:lnTo>
                  <a:lnTo>
                    <a:pt x="274" y="4"/>
                  </a:lnTo>
                  <a:lnTo>
                    <a:pt x="358" y="27"/>
                  </a:lnTo>
                  <a:lnTo>
                    <a:pt x="425" y="63"/>
                  </a:lnTo>
                  <a:lnTo>
                    <a:pt x="460" y="97"/>
                  </a:lnTo>
                  <a:lnTo>
                    <a:pt x="478" y="147"/>
                  </a:lnTo>
                  <a:lnTo>
                    <a:pt x="469" y="216"/>
                  </a:lnTo>
                  <a:lnTo>
                    <a:pt x="436" y="279"/>
                  </a:lnTo>
                  <a:lnTo>
                    <a:pt x="390" y="310"/>
                  </a:lnTo>
                  <a:lnTo>
                    <a:pt x="344" y="318"/>
                  </a:lnTo>
                  <a:lnTo>
                    <a:pt x="265" y="307"/>
                  </a:lnTo>
                  <a:lnTo>
                    <a:pt x="181" y="274"/>
                  </a:lnTo>
                  <a:lnTo>
                    <a:pt x="101" y="221"/>
                  </a:lnTo>
                  <a:lnTo>
                    <a:pt x="40" y="162"/>
                  </a:lnTo>
                  <a:lnTo>
                    <a:pt x="5" y="113"/>
                  </a:lnTo>
                  <a:lnTo>
                    <a:pt x="0" y="67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22676" name="Freeform 148"/>
            <p:cNvSpPr>
              <a:spLocks/>
            </p:cNvSpPr>
            <p:nvPr/>
          </p:nvSpPr>
          <p:spPr bwMode="auto">
            <a:xfrm>
              <a:off x="2749" y="1228"/>
              <a:ext cx="299" cy="493"/>
            </a:xfrm>
            <a:custGeom>
              <a:avLst/>
              <a:gdLst>
                <a:gd name="T0" fmla="*/ 148 w 299"/>
                <a:gd name="T1" fmla="*/ 492 h 493"/>
                <a:gd name="T2" fmla="*/ 193 w 299"/>
                <a:gd name="T3" fmla="*/ 472 h 493"/>
                <a:gd name="T4" fmla="*/ 229 w 299"/>
                <a:gd name="T5" fmla="*/ 422 h 493"/>
                <a:gd name="T6" fmla="*/ 261 w 299"/>
                <a:gd name="T7" fmla="*/ 357 h 493"/>
                <a:gd name="T8" fmla="*/ 293 w 299"/>
                <a:gd name="T9" fmla="*/ 252 h 493"/>
                <a:gd name="T10" fmla="*/ 298 w 299"/>
                <a:gd name="T11" fmla="*/ 163 h 493"/>
                <a:gd name="T12" fmla="*/ 283 w 299"/>
                <a:gd name="T13" fmla="*/ 88 h 493"/>
                <a:gd name="T14" fmla="*/ 261 w 299"/>
                <a:gd name="T15" fmla="*/ 45 h 493"/>
                <a:gd name="T16" fmla="*/ 220 w 299"/>
                <a:gd name="T17" fmla="*/ 13 h 493"/>
                <a:gd name="T18" fmla="*/ 150 w 299"/>
                <a:gd name="T19" fmla="*/ 0 h 493"/>
                <a:gd name="T20" fmla="*/ 81 w 299"/>
                <a:gd name="T21" fmla="*/ 12 h 493"/>
                <a:gd name="T22" fmla="*/ 37 w 299"/>
                <a:gd name="T23" fmla="*/ 45 h 493"/>
                <a:gd name="T24" fmla="*/ 16 w 299"/>
                <a:gd name="T25" fmla="*/ 88 h 493"/>
                <a:gd name="T26" fmla="*/ 0 w 299"/>
                <a:gd name="T27" fmla="*/ 165 h 493"/>
                <a:gd name="T28" fmla="*/ 6 w 299"/>
                <a:gd name="T29" fmla="*/ 256 h 493"/>
                <a:gd name="T30" fmla="*/ 32 w 299"/>
                <a:gd name="T31" fmla="*/ 348 h 493"/>
                <a:gd name="T32" fmla="*/ 68 w 299"/>
                <a:gd name="T33" fmla="*/ 424 h 493"/>
                <a:gd name="T34" fmla="*/ 104 w 299"/>
                <a:gd name="T35" fmla="*/ 472 h 493"/>
                <a:gd name="T36" fmla="*/ 148 w 299"/>
                <a:gd name="T37" fmla="*/ 492 h 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99" h="493">
                  <a:moveTo>
                    <a:pt x="148" y="492"/>
                  </a:moveTo>
                  <a:lnTo>
                    <a:pt x="193" y="472"/>
                  </a:lnTo>
                  <a:lnTo>
                    <a:pt x="229" y="422"/>
                  </a:lnTo>
                  <a:lnTo>
                    <a:pt x="261" y="357"/>
                  </a:lnTo>
                  <a:lnTo>
                    <a:pt x="293" y="252"/>
                  </a:lnTo>
                  <a:lnTo>
                    <a:pt x="298" y="163"/>
                  </a:lnTo>
                  <a:lnTo>
                    <a:pt x="283" y="88"/>
                  </a:lnTo>
                  <a:lnTo>
                    <a:pt x="261" y="45"/>
                  </a:lnTo>
                  <a:lnTo>
                    <a:pt x="220" y="13"/>
                  </a:lnTo>
                  <a:lnTo>
                    <a:pt x="150" y="0"/>
                  </a:lnTo>
                  <a:lnTo>
                    <a:pt x="81" y="12"/>
                  </a:lnTo>
                  <a:lnTo>
                    <a:pt x="37" y="45"/>
                  </a:lnTo>
                  <a:lnTo>
                    <a:pt x="16" y="88"/>
                  </a:lnTo>
                  <a:lnTo>
                    <a:pt x="0" y="165"/>
                  </a:lnTo>
                  <a:lnTo>
                    <a:pt x="6" y="256"/>
                  </a:lnTo>
                  <a:lnTo>
                    <a:pt x="32" y="348"/>
                  </a:lnTo>
                  <a:lnTo>
                    <a:pt x="68" y="424"/>
                  </a:lnTo>
                  <a:lnTo>
                    <a:pt x="104" y="472"/>
                  </a:lnTo>
                  <a:lnTo>
                    <a:pt x="148" y="492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</p:grpSp>
      <p:grpSp>
        <p:nvGrpSpPr>
          <p:cNvPr id="22680" name="Group 152"/>
          <p:cNvGrpSpPr>
            <a:grpSpLocks/>
          </p:cNvGrpSpPr>
          <p:nvPr/>
        </p:nvGrpSpPr>
        <p:grpSpPr bwMode="auto">
          <a:xfrm>
            <a:off x="5883275" y="2517777"/>
            <a:ext cx="566738" cy="504826"/>
            <a:chOff x="2746" y="1586"/>
            <a:chExt cx="357" cy="318"/>
          </a:xfrm>
        </p:grpSpPr>
        <p:sp>
          <p:nvSpPr>
            <p:cNvPr id="22678" name="Oval 150"/>
            <p:cNvSpPr>
              <a:spLocks noChangeArrowheads="1"/>
            </p:cNvSpPr>
            <p:nvPr/>
          </p:nvSpPr>
          <p:spPr bwMode="auto">
            <a:xfrm>
              <a:off x="2783" y="1615"/>
              <a:ext cx="230" cy="23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400">
                <a:solidFill>
                  <a:srgbClr val="FFFFFF"/>
                </a:solidFill>
              </a:endParaRPr>
            </a:p>
          </p:txBody>
        </p:sp>
        <p:sp>
          <p:nvSpPr>
            <p:cNvPr id="22679" name="Rectangle 151"/>
            <p:cNvSpPr>
              <a:spLocks noChangeArrowheads="1"/>
            </p:cNvSpPr>
            <p:nvPr/>
          </p:nvSpPr>
          <p:spPr bwMode="auto">
            <a:xfrm>
              <a:off x="2746" y="1586"/>
              <a:ext cx="357" cy="3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3025" tIns="36512" rIns="73025" bIns="36512">
              <a:spAutoFit/>
            </a:bodyPr>
            <a:lstStyle>
              <a:lvl1pPr defTabSz="5857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365125" defTabSz="5857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731838" defTabSz="5857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096963" defTabSz="5857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1463675" defTabSz="5857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1920875" defTabSz="5857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378075" defTabSz="5857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2835275" defTabSz="5857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292475" defTabSz="58578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2800">
                  <a:solidFill>
                    <a:srgbClr val="FFFF00"/>
                  </a:solidFill>
                  <a:latin typeface="Helvetica" panose="020B0604020202020204" pitchFamily="34" charset="0"/>
                </a:rPr>
                <a:t>Fe</a:t>
              </a:r>
            </a:p>
          </p:txBody>
        </p:sp>
      </p:grpSp>
      <p:sp>
        <p:nvSpPr>
          <p:cNvPr id="22681" name="Text Box 153"/>
          <p:cNvSpPr txBox="1">
            <a:spLocks noChangeArrowheads="1"/>
          </p:cNvSpPr>
          <p:nvPr/>
        </p:nvSpPr>
        <p:spPr bwMode="auto">
          <a:xfrm>
            <a:off x="2022476" y="1087438"/>
            <a:ext cx="1774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400">
                <a:solidFill>
                  <a:srgbClr val="FFFF00"/>
                </a:solidFill>
              </a:rPr>
              <a:t>[Fe(CN)</a:t>
            </a:r>
            <a:r>
              <a:rPr lang="en-US" altLang="tr-TR" sz="2400" b="1" baseline="-25000">
                <a:solidFill>
                  <a:srgbClr val="FFFF00"/>
                </a:solidFill>
              </a:rPr>
              <a:t>6</a:t>
            </a:r>
            <a:r>
              <a:rPr lang="en-US" altLang="tr-TR" sz="2400">
                <a:solidFill>
                  <a:srgbClr val="FFFF00"/>
                </a:solidFill>
              </a:rPr>
              <a:t>]</a:t>
            </a:r>
            <a:r>
              <a:rPr lang="en-US" altLang="tr-TR" sz="2400" b="1" baseline="30000">
                <a:solidFill>
                  <a:srgbClr val="FFFF00"/>
                </a:solidFill>
              </a:rPr>
              <a:t>4¯</a:t>
            </a:r>
            <a:r>
              <a:rPr lang="en-US" altLang="tr-TR" sz="2400">
                <a:solidFill>
                  <a:srgbClr val="FFFFFF"/>
                </a:solidFill>
              </a:rPr>
              <a:t> </a:t>
            </a:r>
            <a:endParaRPr lang="en-US" altLang="tr-TR" sz="2400" baseline="300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9888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5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5" presetID="2" presetClass="entr" presetSubtype="9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25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25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20" presetID="2" presetClass="entr" presetSubtype="12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2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2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25" presetID="2" presetClass="entr" presetSubtype="1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6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6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id="30" presetID="2" presetClass="entr" presetSubtype="6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6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26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35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2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8500"/>
                            </p:stCondLst>
                            <p:childTnLst>
                              <p:par>
                                <p:cTn id="39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26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67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FF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43" presetID="9" presetClass="entr" presetSubtype="0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226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67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FF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671" grpId="0" autoUpdateAnimBg="0"/>
      <p:bldP spid="22672" grpId="0" autoUpdateAnimBg="0"/>
      <p:bldP spid="22673" grpId="0" autoUpdateAnimBg="0"/>
    </p:bldLst>
  </p:timing>
</p:sld>
</file>

<file path=ppt/theme/theme1.xml><?xml version="1.0" encoding="utf-8"?>
<a:theme xmlns:a="http://schemas.openxmlformats.org/drawingml/2006/main" name="vbt">
  <a:themeElements>
    <a:clrScheme name="">
      <a:dk1>
        <a:srgbClr val="000099"/>
      </a:dk1>
      <a:lt1>
        <a:srgbClr val="FFFFFF"/>
      </a:lt1>
      <a:dk2>
        <a:srgbClr val="000099"/>
      </a:dk2>
      <a:lt2>
        <a:srgbClr val="FFFF00"/>
      </a:lt2>
      <a:accent1>
        <a:srgbClr val="FF6633"/>
      </a:accent1>
      <a:accent2>
        <a:srgbClr val="FF00FF"/>
      </a:accent2>
      <a:accent3>
        <a:srgbClr val="AAAACA"/>
      </a:accent3>
      <a:accent4>
        <a:srgbClr val="DADADA"/>
      </a:accent4>
      <a:accent5>
        <a:srgbClr val="FFB8AD"/>
      </a:accent5>
      <a:accent6>
        <a:srgbClr val="E700E7"/>
      </a:accent6>
      <a:hlink>
        <a:srgbClr val="FF0000"/>
      </a:hlink>
      <a:folHlink>
        <a:srgbClr val="808080"/>
      </a:folHlink>
    </a:clrScheme>
    <a:fontScheme name="vbt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tr-T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tr-T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anose="020B0604020202020204" pitchFamily="34" charset="0"/>
          </a:defRPr>
        </a:defPPr>
      </a:lstStyle>
    </a:lnDef>
  </a:objectDefaults>
  <a:extraClrSchemeLst>
    <a:extraClrScheme>
      <a:clrScheme name="vbt 1">
        <a:dk1>
          <a:srgbClr val="000099"/>
        </a:dk1>
        <a:lt1>
          <a:srgbClr val="FFFFFF"/>
        </a:lt1>
        <a:dk2>
          <a:srgbClr val="0000FF"/>
        </a:dk2>
        <a:lt2>
          <a:srgbClr val="FFFF00"/>
        </a:lt2>
        <a:accent1>
          <a:srgbClr val="FF6633"/>
        </a:accent1>
        <a:accent2>
          <a:srgbClr val="FF00FF"/>
        </a:accent2>
        <a:accent3>
          <a:srgbClr val="AAAAFF"/>
        </a:accent3>
        <a:accent4>
          <a:srgbClr val="DADADA"/>
        </a:accent4>
        <a:accent5>
          <a:srgbClr val="FFB8AD"/>
        </a:accent5>
        <a:accent6>
          <a:srgbClr val="E700E7"/>
        </a:accent6>
        <a:hlink>
          <a:srgbClr val="FF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bt 2">
        <a:dk1>
          <a:srgbClr val="000066"/>
        </a:dk1>
        <a:lt1>
          <a:srgbClr val="CCECFF"/>
        </a:lt1>
        <a:dk2>
          <a:srgbClr val="000080"/>
        </a:dk2>
        <a:lt2>
          <a:srgbClr val="000000"/>
        </a:lt2>
        <a:accent1>
          <a:srgbClr val="9999FF"/>
        </a:accent1>
        <a:accent2>
          <a:srgbClr val="CC00FF"/>
        </a:accent2>
        <a:accent3>
          <a:srgbClr val="E2F4FF"/>
        </a:accent3>
        <a:accent4>
          <a:srgbClr val="000056"/>
        </a:accent4>
        <a:accent5>
          <a:srgbClr val="CACAFF"/>
        </a:accent5>
        <a:accent6>
          <a:srgbClr val="B900E7"/>
        </a:accent6>
        <a:hlink>
          <a:srgbClr val="00CC99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b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B2B2B2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97979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bt 4">
        <a:dk1>
          <a:srgbClr val="000000"/>
        </a:dk1>
        <a:lt1>
          <a:srgbClr val="FFFFFF"/>
        </a:lt1>
        <a:dk2>
          <a:srgbClr val="660033"/>
        </a:dk2>
        <a:lt2>
          <a:srgbClr val="FFFF66"/>
        </a:lt2>
        <a:accent1>
          <a:srgbClr val="FF0033"/>
        </a:accent1>
        <a:accent2>
          <a:srgbClr val="CC6600"/>
        </a:accent2>
        <a:accent3>
          <a:srgbClr val="B8AAAD"/>
        </a:accent3>
        <a:accent4>
          <a:srgbClr val="DADADA"/>
        </a:accent4>
        <a:accent5>
          <a:srgbClr val="FFAAAD"/>
        </a:accent5>
        <a:accent6>
          <a:srgbClr val="B95C00"/>
        </a:accent6>
        <a:hlink>
          <a:srgbClr val="999933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vbt">
  <a:themeElements>
    <a:clrScheme name="">
      <a:dk1>
        <a:srgbClr val="000099"/>
      </a:dk1>
      <a:lt1>
        <a:srgbClr val="FFFFFF"/>
      </a:lt1>
      <a:dk2>
        <a:srgbClr val="000099"/>
      </a:dk2>
      <a:lt2>
        <a:srgbClr val="FFFF00"/>
      </a:lt2>
      <a:accent1>
        <a:srgbClr val="FF6633"/>
      </a:accent1>
      <a:accent2>
        <a:srgbClr val="FF00FF"/>
      </a:accent2>
      <a:accent3>
        <a:srgbClr val="AAAACA"/>
      </a:accent3>
      <a:accent4>
        <a:srgbClr val="DADADA"/>
      </a:accent4>
      <a:accent5>
        <a:srgbClr val="FFB8AD"/>
      </a:accent5>
      <a:accent6>
        <a:srgbClr val="E700E7"/>
      </a:accent6>
      <a:hlink>
        <a:srgbClr val="FF0000"/>
      </a:hlink>
      <a:folHlink>
        <a:srgbClr val="808080"/>
      </a:folHlink>
    </a:clrScheme>
    <a:fontScheme name="vbt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tr-T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tr-T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anose="020B0604020202020204" pitchFamily="34" charset="0"/>
          </a:defRPr>
        </a:defPPr>
      </a:lstStyle>
    </a:lnDef>
  </a:objectDefaults>
  <a:extraClrSchemeLst>
    <a:extraClrScheme>
      <a:clrScheme name="vbt 1">
        <a:dk1>
          <a:srgbClr val="000099"/>
        </a:dk1>
        <a:lt1>
          <a:srgbClr val="FFFFFF"/>
        </a:lt1>
        <a:dk2>
          <a:srgbClr val="0000FF"/>
        </a:dk2>
        <a:lt2>
          <a:srgbClr val="FFFF00"/>
        </a:lt2>
        <a:accent1>
          <a:srgbClr val="FF6633"/>
        </a:accent1>
        <a:accent2>
          <a:srgbClr val="FF00FF"/>
        </a:accent2>
        <a:accent3>
          <a:srgbClr val="AAAAFF"/>
        </a:accent3>
        <a:accent4>
          <a:srgbClr val="DADADA"/>
        </a:accent4>
        <a:accent5>
          <a:srgbClr val="FFB8AD"/>
        </a:accent5>
        <a:accent6>
          <a:srgbClr val="E700E7"/>
        </a:accent6>
        <a:hlink>
          <a:srgbClr val="FF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bt 2">
        <a:dk1>
          <a:srgbClr val="000066"/>
        </a:dk1>
        <a:lt1>
          <a:srgbClr val="CCECFF"/>
        </a:lt1>
        <a:dk2>
          <a:srgbClr val="000080"/>
        </a:dk2>
        <a:lt2>
          <a:srgbClr val="000000"/>
        </a:lt2>
        <a:accent1>
          <a:srgbClr val="9999FF"/>
        </a:accent1>
        <a:accent2>
          <a:srgbClr val="CC00FF"/>
        </a:accent2>
        <a:accent3>
          <a:srgbClr val="E2F4FF"/>
        </a:accent3>
        <a:accent4>
          <a:srgbClr val="000056"/>
        </a:accent4>
        <a:accent5>
          <a:srgbClr val="CACAFF"/>
        </a:accent5>
        <a:accent6>
          <a:srgbClr val="B900E7"/>
        </a:accent6>
        <a:hlink>
          <a:srgbClr val="00CC99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b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B2B2B2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97979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bt 4">
        <a:dk1>
          <a:srgbClr val="000000"/>
        </a:dk1>
        <a:lt1>
          <a:srgbClr val="FFFFFF"/>
        </a:lt1>
        <a:dk2>
          <a:srgbClr val="660033"/>
        </a:dk2>
        <a:lt2>
          <a:srgbClr val="FFFF66"/>
        </a:lt2>
        <a:accent1>
          <a:srgbClr val="FF0033"/>
        </a:accent1>
        <a:accent2>
          <a:srgbClr val="CC6600"/>
        </a:accent2>
        <a:accent3>
          <a:srgbClr val="B8AAAD"/>
        </a:accent3>
        <a:accent4>
          <a:srgbClr val="DADADA"/>
        </a:accent4>
        <a:accent5>
          <a:srgbClr val="FFAAAD"/>
        </a:accent5>
        <a:accent6>
          <a:srgbClr val="B95C00"/>
        </a:accent6>
        <a:hlink>
          <a:srgbClr val="999933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">
    <a:dk1>
      <a:srgbClr val="000099"/>
    </a:dk1>
    <a:lt1>
      <a:srgbClr val="FFFFFF"/>
    </a:lt1>
    <a:dk2>
      <a:srgbClr val="000099"/>
    </a:dk2>
    <a:lt2>
      <a:srgbClr val="FFFF00"/>
    </a:lt2>
    <a:accent1>
      <a:srgbClr val="FF6633"/>
    </a:accent1>
    <a:accent2>
      <a:srgbClr val="FF00FF"/>
    </a:accent2>
    <a:accent3>
      <a:srgbClr val="AAAACA"/>
    </a:accent3>
    <a:accent4>
      <a:srgbClr val="DADADA"/>
    </a:accent4>
    <a:accent5>
      <a:srgbClr val="FFB8AD"/>
    </a:accent5>
    <a:accent6>
      <a:srgbClr val="E700E7"/>
    </a:accent6>
    <a:hlink>
      <a:srgbClr val="FF0000"/>
    </a:hlink>
    <a:folHlink>
      <a:srgbClr val="808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673</Words>
  <Application>Microsoft Office PowerPoint</Application>
  <PresentationFormat>Geniş ekran</PresentationFormat>
  <Paragraphs>400</Paragraphs>
  <Slides>24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24</vt:i4>
      </vt:variant>
    </vt:vector>
  </HeadingPairs>
  <TitlesOfParts>
    <vt:vector size="32" baseType="lpstr">
      <vt:lpstr>Arial</vt:lpstr>
      <vt:lpstr>Arial Black</vt:lpstr>
      <vt:lpstr>Comic Sans MS</vt:lpstr>
      <vt:lpstr>Helvetica</vt:lpstr>
      <vt:lpstr>Monotype Sorts</vt:lpstr>
      <vt:lpstr>Times New Roman</vt:lpstr>
      <vt:lpstr>vbt</vt:lpstr>
      <vt:lpstr>1_vbt</vt:lpstr>
      <vt:lpstr>PowerPoint Sunusu</vt:lpstr>
      <vt:lpstr>PowerPoint Sunusu</vt:lpstr>
      <vt:lpstr>Hybrid Orbitals</vt:lpstr>
      <vt:lpstr>Hexacyanoferrate (II) Ion  [Fe(CN)6]4¯</vt:lpstr>
      <vt:lpstr>[Fe(CN)6]4¯</vt:lpstr>
      <vt:lpstr>[Fe(CN)6]4¯</vt:lpstr>
      <vt:lpstr>[Fe(CN)6]4¯</vt:lpstr>
      <vt:lpstr>Orbitals Used in d2sp3 Hybridization </vt:lpstr>
      <vt:lpstr>d2sp3 hibritleşmesi</vt:lpstr>
      <vt:lpstr>New Hybrid Orbital Set: sp3d2</vt:lpstr>
      <vt:lpstr>Hexafluoroferrate (III) Ion[FeF6]3¯</vt:lpstr>
      <vt:lpstr>[FeF6]3¯</vt:lpstr>
      <vt:lpstr>[FeF6]3–</vt:lpstr>
      <vt:lpstr>[FeF6]3–</vt:lpstr>
      <vt:lpstr>sp3d2</vt:lpstr>
      <vt:lpstr>PowerPoint Sunusu</vt:lpstr>
      <vt:lpstr>Tetrachloroferrate (III) Ion [FeCl4] –</vt:lpstr>
      <vt:lpstr>[FeCl4] –</vt:lpstr>
      <vt:lpstr>[FeCl4] –</vt:lpstr>
      <vt:lpstr> [FeCl4] –</vt:lpstr>
      <vt:lpstr>Tetrachloronickelate (II) Ion [NiCl4]2–</vt:lpstr>
      <vt:lpstr>[NiCl4]2–</vt:lpstr>
      <vt:lpstr>Tetrakloronickelate(II) İon  [NiCl4]2–</vt:lpstr>
      <vt:lpstr> [NiCl4]2–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nuracar54@outlook.com</dc:creator>
  <cp:lastModifiedBy>nuracar54@outlook.com</cp:lastModifiedBy>
  <cp:revision>7</cp:revision>
  <dcterms:created xsi:type="dcterms:W3CDTF">2020-12-08T14:36:19Z</dcterms:created>
  <dcterms:modified xsi:type="dcterms:W3CDTF">2020-12-08T15:33:50Z</dcterms:modified>
</cp:coreProperties>
</file>