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E1BE-9FEC-4527-A30C-85EA724F07D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152865B-D64B-48CE-9F6D-33CB5CBAA1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2813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E1BE-9FEC-4527-A30C-85EA724F07D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152865B-D64B-48CE-9F6D-33CB5CBAA1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9774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E1BE-9FEC-4527-A30C-85EA724F07D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152865B-D64B-48CE-9F6D-33CB5CBAA1F9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9117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E1BE-9FEC-4527-A30C-85EA724F07D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152865B-D64B-48CE-9F6D-33CB5CBAA1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988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E1BE-9FEC-4527-A30C-85EA724F07D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152865B-D64B-48CE-9F6D-33CB5CBAA1F9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73195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E1BE-9FEC-4527-A30C-85EA724F07D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152865B-D64B-48CE-9F6D-33CB5CBAA1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3878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E1BE-9FEC-4527-A30C-85EA724F07D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2865B-D64B-48CE-9F6D-33CB5CBAA1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3448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E1BE-9FEC-4527-A30C-85EA724F07D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2865B-D64B-48CE-9F6D-33CB5CBAA1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448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E1BE-9FEC-4527-A30C-85EA724F07D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2865B-D64B-48CE-9F6D-33CB5CBAA1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5740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E1BE-9FEC-4527-A30C-85EA724F07D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152865B-D64B-48CE-9F6D-33CB5CBAA1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768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E1BE-9FEC-4527-A30C-85EA724F07D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152865B-D64B-48CE-9F6D-33CB5CBAA1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7097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E1BE-9FEC-4527-A30C-85EA724F07D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152865B-D64B-48CE-9F6D-33CB5CBAA1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0938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E1BE-9FEC-4527-A30C-85EA724F07D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2865B-D64B-48CE-9F6D-33CB5CBAA1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6847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E1BE-9FEC-4527-A30C-85EA724F07D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2865B-D64B-48CE-9F6D-33CB5CBAA1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2777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E1BE-9FEC-4527-A30C-85EA724F07D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2865B-D64B-48CE-9F6D-33CB5CBAA1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5485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E1BE-9FEC-4527-A30C-85EA724F07D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152865B-D64B-48CE-9F6D-33CB5CBAA1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7350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8E1BE-9FEC-4527-A30C-85EA724F07D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52865B-D64B-48CE-9F6D-33CB5CBAA1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135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Fikir ve Sanat Eserlerine İlişkin Lisans Sözleşmesinin Hukuki Niteliği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 Lisans sözleşmesini bir tasarruf işlemi olarak niteleyen görüş</a:t>
            </a:r>
          </a:p>
          <a:p>
            <a:r>
              <a:rPr lang="tr-TR" dirty="0" smtClean="0"/>
              <a:t>2. Lisans sözleşmesini borçlandırıcı bir hukuki işlem olarak niteleyen görüş</a:t>
            </a:r>
          </a:p>
          <a:p>
            <a:r>
              <a:rPr lang="tr-TR" dirty="0" smtClean="0"/>
              <a:t>3. Sonuç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8558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Fikir ve Sanat Eserlerine İlişkin Lisans Sözleşmesinin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 Rızaya dayalı bir hukuki işlemdir.</a:t>
            </a:r>
          </a:p>
          <a:p>
            <a:r>
              <a:rPr lang="tr-TR" dirty="0" smtClean="0"/>
              <a:t>2. İsimsiz ve kendine özgü bir sözleşmedir.</a:t>
            </a:r>
          </a:p>
          <a:p>
            <a:r>
              <a:rPr lang="tr-TR" dirty="0" smtClean="0"/>
              <a:t>3. Kural olarak ivazlı bir sözleşmedir.</a:t>
            </a:r>
          </a:p>
          <a:p>
            <a:r>
              <a:rPr lang="tr-TR" dirty="0" smtClean="0"/>
              <a:t>4. Borçlandırıcı hukuki bir işlemdir.</a:t>
            </a:r>
          </a:p>
          <a:p>
            <a:r>
              <a:rPr lang="tr-TR" dirty="0" smtClean="0"/>
              <a:t>5. Sürekli borç ilişkisi doğuran hukuki bir işlemdir.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355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Fikir ve Sanat Eserlerine İlişkin Lisans Sözleşmesinin Çeşitleri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I- Lisans Hakkının Sağladığı Yetkinin Kapsamına Göre</a:t>
            </a:r>
          </a:p>
          <a:p>
            <a:r>
              <a:rPr lang="tr-TR" dirty="0" smtClean="0"/>
              <a:t>A. Basit Lisans Hakkı Sağlayan (</a:t>
            </a:r>
            <a:r>
              <a:rPr lang="tr-TR" dirty="0" err="1" smtClean="0"/>
              <a:t>İnhisari</a:t>
            </a:r>
            <a:r>
              <a:rPr lang="tr-TR" dirty="0" smtClean="0"/>
              <a:t> Olmayan) Fikir ve Sanat Eserlerine İlişkin Lisans Sözleşmesi</a:t>
            </a:r>
          </a:p>
          <a:p>
            <a:r>
              <a:rPr lang="tr-TR" dirty="0" smtClean="0"/>
              <a:t>B. Tam (</a:t>
            </a:r>
            <a:r>
              <a:rPr lang="tr-TR" dirty="0" err="1" smtClean="0"/>
              <a:t>İnhisari</a:t>
            </a:r>
            <a:r>
              <a:rPr lang="tr-TR" dirty="0" smtClean="0"/>
              <a:t>) Lisans Hakkı Sağlayan Fikir ve Sanat Eserlerine İlişkin Lisans Sözleşmesi</a:t>
            </a:r>
          </a:p>
          <a:p>
            <a:r>
              <a:rPr lang="tr-TR" dirty="0" smtClean="0"/>
              <a:t>C. Tek Kişiye Lisans Hakkı Sağlayan Fikir ve Sanat Eserlerine İlişkin Lisans Sözleşmesi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3716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Fikir ve Sanat Eserlerine İlişkin Lisans Sözleşmesinin Benzer Sözleşmelerle Mukayesesi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Adi kira sözleşmesiyle mukayesesi</a:t>
            </a:r>
          </a:p>
          <a:p>
            <a:r>
              <a:rPr lang="tr-TR" dirty="0" smtClean="0"/>
              <a:t>2- Hasılat kirası sözleşmesiyle mukayesesi</a:t>
            </a:r>
          </a:p>
          <a:p>
            <a:r>
              <a:rPr lang="tr-TR" dirty="0" smtClean="0"/>
              <a:t>3- Satım sözleşmesiyle mukayesesi</a:t>
            </a:r>
          </a:p>
          <a:p>
            <a:r>
              <a:rPr lang="tr-TR" dirty="0" smtClean="0"/>
              <a:t>4- Adi şirket sözleşmesiyle mukayesesi</a:t>
            </a:r>
          </a:p>
          <a:p>
            <a:r>
              <a:rPr lang="tr-TR" dirty="0" smtClean="0"/>
              <a:t>5- İntifa sözleşmesiyle mukayesesi</a:t>
            </a:r>
          </a:p>
          <a:p>
            <a:r>
              <a:rPr lang="tr-TR" dirty="0" smtClean="0"/>
              <a:t>6- Yayın sözleşmesiyle mukayesesi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6913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Fikir ve Sanat Eserlerine İlişkin Lisans Sözleşmesinin Taraflarının Yükümlülükleri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I- Lisans Verenin Yükümlülükleri</a:t>
            </a:r>
          </a:p>
          <a:p>
            <a:pPr lvl="1"/>
            <a:r>
              <a:rPr lang="tr-TR" dirty="0" smtClean="0"/>
              <a:t>a) Lisans konusundan lisans alanın faydalanmasını sağlama yükümlülüğü</a:t>
            </a:r>
          </a:p>
          <a:p>
            <a:pPr lvl="1"/>
            <a:r>
              <a:rPr lang="tr-TR" dirty="0" smtClean="0"/>
              <a:t>b) Lisans konusundan lisans alanın gereği gibi faydalanmasının devamını sağlama yükümlülüğü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II- Lisans Alanın Yükümlülükleri</a:t>
            </a:r>
          </a:p>
          <a:p>
            <a:pPr lvl="1"/>
            <a:r>
              <a:rPr lang="tr-TR" dirty="0" smtClean="0"/>
              <a:t>a) Lisans bedeli ödeme yükümlülüğü</a:t>
            </a:r>
          </a:p>
          <a:p>
            <a:pPr lvl="1"/>
            <a:r>
              <a:rPr lang="tr-TR" dirty="0" smtClean="0"/>
              <a:t>b) Lisans konusundan faydalanma yükümlülüğü</a:t>
            </a:r>
          </a:p>
          <a:p>
            <a:pPr lvl="1"/>
            <a:r>
              <a:rPr lang="tr-TR" dirty="0" smtClean="0"/>
              <a:t>c) Lisans konusundan sözleşmeye veya kanuna uygun şekilde faydalanma yükümlülüğü</a:t>
            </a:r>
          </a:p>
          <a:p>
            <a:pPr lvl="1"/>
            <a:r>
              <a:rPr lang="tr-TR" dirty="0" smtClean="0"/>
              <a:t>d) Lisans konusunu başkasına devretmeme yükümlülüğü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0187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Fikir ve Sanat Eserlerine İlişkin Lisans Sözleşmesinde Lisans Verenin Sorumlulukları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Lisans verenin tekeffül sorumluluğu</a:t>
            </a:r>
          </a:p>
          <a:p>
            <a:r>
              <a:rPr lang="tr-TR" dirty="0" smtClean="0"/>
              <a:t>2- Lisans verenin temerrüt sorumluluğu</a:t>
            </a:r>
          </a:p>
          <a:p>
            <a:r>
              <a:rPr lang="tr-TR" dirty="0" smtClean="0"/>
              <a:t>3- Lisans verenin zapta karşı tekeffül sorumluluğu</a:t>
            </a:r>
          </a:p>
          <a:p>
            <a:r>
              <a:rPr lang="tr-TR" dirty="0" smtClean="0"/>
              <a:t>4- Lisans verenin ayıba karşı tekeffül sorumluluğu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4769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Fikir ve Sanat Eserlerine İlişkin Lisans Sözleşmesinin Sona Ermesi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1- Muayyen bir sürenin dolması</a:t>
            </a:r>
          </a:p>
          <a:p>
            <a:r>
              <a:rPr lang="tr-TR" dirty="0" smtClean="0"/>
              <a:t>2- Muayyen bir gayenin gerçekleşmesi veya ortadan kalkması</a:t>
            </a:r>
          </a:p>
          <a:p>
            <a:r>
              <a:rPr lang="tr-TR" dirty="0" smtClean="0"/>
              <a:t>3- Lisans verenin cayma hakkını kullanması</a:t>
            </a:r>
          </a:p>
          <a:p>
            <a:r>
              <a:rPr lang="tr-TR" dirty="0" smtClean="0"/>
              <a:t>4- Koruma sürelerinin dolması</a:t>
            </a:r>
          </a:p>
          <a:p>
            <a:r>
              <a:rPr lang="tr-TR" dirty="0" smtClean="0"/>
              <a:t>5- Belli şartlar altında tarafların fesih ihbarıyla fikir ve sanat eserlerine ilişkin lisans sözleşmesinin sona ermesi</a:t>
            </a:r>
          </a:p>
          <a:p>
            <a:r>
              <a:rPr lang="tr-TR" dirty="0" smtClean="0"/>
              <a:t>6- Lisans alanın iflas etmesi</a:t>
            </a:r>
          </a:p>
          <a:p>
            <a:r>
              <a:rPr lang="tr-TR" dirty="0" smtClean="0"/>
              <a:t>7- Lisans alanın aciz durumuna düşmesi</a:t>
            </a:r>
          </a:p>
          <a:p>
            <a:r>
              <a:rPr lang="tr-TR" dirty="0" smtClean="0"/>
              <a:t>8- Fikir ve sanat eserlerine ilişkin lisans sözleşmesinin kendiliğinden münfesih sayılması</a:t>
            </a:r>
          </a:p>
          <a:p>
            <a:r>
              <a:rPr lang="tr-TR" dirty="0" smtClean="0"/>
              <a:t>9- Fikir ve sanat eserlerine ilişkin lisans sözleşmesinin sözleşmede öngörülen fesihle sona ermesi</a:t>
            </a:r>
          </a:p>
          <a:p>
            <a:r>
              <a:rPr lang="tr-TR" dirty="0" smtClean="0"/>
              <a:t>10- Fikir ve sanat eserlerine ilişkin lisans sözleşmesinin sözleşmede öngörülen dönme nedeniyle sona ermesi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965395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4304</TotalTime>
  <Words>381</Words>
  <Application>Microsoft Office PowerPoint</Application>
  <PresentationFormat>Geniş ekran</PresentationFormat>
  <Paragraphs>47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Duman</vt:lpstr>
      <vt:lpstr>Fikir ve Sanat Eserlerine İlişkin Lisans Sözleşmesinin Hukuki Niteliği</vt:lpstr>
      <vt:lpstr>Fikir ve Sanat Eserlerine İlişkin Lisans Sözleşmesinin Özellikleri</vt:lpstr>
      <vt:lpstr>Fikir ve Sanat Eserlerine İlişkin Lisans Sözleşmesinin Çeşitleri</vt:lpstr>
      <vt:lpstr>Fikir ve Sanat Eserlerine İlişkin Lisans Sözleşmesinin Benzer Sözleşmelerle Mukayesesi</vt:lpstr>
      <vt:lpstr>Fikir ve Sanat Eserlerine İlişkin Lisans Sözleşmesinin Taraflarının Yükümlülükleri</vt:lpstr>
      <vt:lpstr>Fikir ve Sanat Eserlerine İlişkin Lisans Sözleşmesinde Lisans Verenin Sorumlulukları</vt:lpstr>
      <vt:lpstr>Fikir ve Sanat Eserlerine İlişkin Lisans Sözleşmesinin Sona Ermesi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Fikir ve Sanat Eserlerine İlişkin Lisans Sözleşmesi</dc:title>
  <dc:creator>Pc</dc:creator>
  <cp:lastModifiedBy>Pc</cp:lastModifiedBy>
  <cp:revision>7</cp:revision>
  <dcterms:created xsi:type="dcterms:W3CDTF">2020-08-18T13:41:27Z</dcterms:created>
  <dcterms:modified xsi:type="dcterms:W3CDTF">2020-08-23T13:10:08Z</dcterms:modified>
</cp:coreProperties>
</file>