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1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3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5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5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0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2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8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9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3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8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DB0AE-D934-4426-BAD9-C2A55DD62E3C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8294A-7771-45C8-838A-11B737F77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4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Demokrat Parti Dönemi Basın Rejimi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9. </a:t>
            </a:r>
            <a:r>
              <a:rPr lang="tr-TR" dirty="0"/>
              <a:t>Hafta</a:t>
            </a:r>
          </a:p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6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1950-1952 Beyaz Devrim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Demokrat Parti iktidarının ilk yıllarında basın-hükümet ilişkileri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/>
              <a:t>*Sıcak ve yakın ilişkilerden bozulan, basının sıkı denetimini hedef alan ilişkilere dair tarihsel çerçeve: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Basına ilişkin hukuksal çerçevede yaşanan değişim</a:t>
            </a:r>
          </a:p>
          <a:p>
            <a:pPr marL="0" indent="0" algn="just">
              <a:buNone/>
            </a:pPr>
            <a:r>
              <a:rPr lang="tr-TR" dirty="0"/>
              <a:t>-Olumlu Düzenlemeler: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*22 Mayıs 1950’de hükümet kurulmuştur. 21 Temmuz 1950’de Basın Kanunu kabul edilmiştir.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952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1950-1952 Beyaz Devrim(?)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*Gazete sahipleri cezai sorumluluktan kurtulmuştur.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*Basın suçlarının yargılanması özel  mahkemelere devrediliyor.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*5953 Sayılı Kanun ile basın çalışanlarının mesleki haklarının güvence altına alınması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*Sendika hakkı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*5680 sayılı Kanun: Artık gazete çıkarmak için izin almak gerekmiyor.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4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Basını denetleme çabaları: Resmi ve Özel İlanların Dağıtımı 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1950 ilan alabilmek için gazetenin günlük olması, rotatifle basılması gerekir.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1951 resmi ilanların dağıtımı Bakanlar Kurulunun kararına bırakılmıştır.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Kasım 1953: İlanların dağıtımı Başbakanlığın görevlendirdiği bir komisyona devrediliyor. En az 6 aylık neşir hayatını doldurmayanlara verilmez. (</a:t>
            </a:r>
            <a:r>
              <a:rPr lang="tr-TR" i="1" dirty="0"/>
              <a:t>Ulus</a:t>
            </a:r>
            <a:r>
              <a:rPr lang="tr-TR" dirty="0"/>
              <a:t>’un ilan almasının önüne geçiliyor.)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0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Basını</a:t>
            </a:r>
            <a:r>
              <a:rPr lang="en-US" dirty="0"/>
              <a:t> </a:t>
            </a:r>
            <a:r>
              <a:rPr lang="en-US" dirty="0" err="1"/>
              <a:t>denetleme</a:t>
            </a:r>
            <a:r>
              <a:rPr lang="en-US" dirty="0"/>
              <a:t> </a:t>
            </a:r>
            <a:r>
              <a:rPr lang="en-US" dirty="0" err="1"/>
              <a:t>çabaları</a:t>
            </a:r>
            <a:r>
              <a:rPr lang="en-US" dirty="0"/>
              <a:t>: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tr-TR" dirty="0"/>
              <a:t>ve Özel </a:t>
            </a:r>
            <a:r>
              <a:rPr lang="en-US" dirty="0" err="1"/>
              <a:t>İlanların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r>
              <a:rPr lang="en-US" dirty="0"/>
              <a:t> </a:t>
            </a:r>
            <a:r>
              <a:rPr lang="en-US" dirty="0" err="1"/>
              <a:t>Sorunu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Kasım 1957: Ticari ilanların dağıtımı hükümet kontrolüne alınmıştır.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Ağustos 1959: Gazetelerin nitelikleri, baskı, iade ve kağıt miktarını Basın Yayın ve Turizm Bakanlığı inceleyecektir.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*Yukarıda sıralanan kararnamelere uyulmamış, Zafer rotatif ile basılma koşulunu yerine getirmemesine rağmen ilan almaya devam etmiştir. İlanlar, bakanların telefonla verdikleri talimatlarla dağıtılmıştır.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34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Basının Denetlenmesi: Hukuki Düzenlemeler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1953 bakanlara yapılan hakaretin takibi şikayete bağlı olmaktan çıkarılıp bakanın izni ile savcının resen takip etmesi mümkün kılınmıştır.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1954 Neşir Yoluyla ve Radyo ile İşlenecek Bazı Cürümler Hakkında Kanun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1954 devletin siyasi ve malî itibarını sarsacak veya halkı telaş ve heyecana mucip olacak yalan haber yayınlar hakkında 1-3 yıl hapis cezası. 7500 TL’den az olmamak üzere para cezası</a:t>
            </a:r>
          </a:p>
        </p:txBody>
      </p:sp>
    </p:spTree>
    <p:extLst>
      <p:ext uri="{BB962C8B-B14F-4D97-AF65-F5344CB8AC3E}">
        <p14:creationId xmlns:p14="http://schemas.microsoft.com/office/powerpoint/2010/main" val="28855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Basının Denetlenmesi: Hukuki Düzenlemeler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6-7 Eylül 1955 yayın yasağı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1956 Altı aydan fazla hapis yatanlar sorumlu müdür olamazlar. İmzasız yazıların sahibinin 24 saat içinde bildirilmesi zorunluluğu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1956 ispat hakkı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2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Basının Denetlenmesi: Besleme Basın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Zafer, Akşam Postası, Yeni Köylü</a:t>
            </a:r>
          </a:p>
          <a:p>
            <a:endParaRPr lang="tr-TR" i="1" dirty="0"/>
          </a:p>
          <a:p>
            <a:pPr marL="0" indent="0">
              <a:buNone/>
            </a:pPr>
            <a:r>
              <a:rPr lang="tr-TR" i="1" dirty="0"/>
              <a:t>*</a:t>
            </a:r>
            <a:r>
              <a:rPr lang="tr-TR" dirty="0"/>
              <a:t>Kağıt tahsisi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/>
              <a:t>*</a:t>
            </a:r>
            <a:r>
              <a:rPr lang="tr-TR" dirty="0"/>
              <a:t>Resmi ilanların dağıtımı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*Örtülü ödenekten para aktarılması: </a:t>
            </a:r>
            <a:r>
              <a:rPr lang="tr-TR" i="1" dirty="0"/>
              <a:t>Büyük Doğu </a:t>
            </a:r>
            <a:r>
              <a:rPr lang="tr-TR" dirty="0"/>
              <a:t>örneği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56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363</Words>
  <Application>Microsoft Macintosh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Demokrat Parti Dönemi Basın Rejimi</vt:lpstr>
      <vt:lpstr>1950-1952 Beyaz Devrim</vt:lpstr>
      <vt:lpstr>1950-1952 Beyaz Devrim(?)</vt:lpstr>
      <vt:lpstr>Basını denetleme çabaları: Resmi ve Özel İlanların Dağıtımı Sorunu</vt:lpstr>
      <vt:lpstr>Basını denetleme çabaları: Resmi ve Özel İlanların Dağıtımı Sorunu</vt:lpstr>
      <vt:lpstr>Basının Denetlenmesi: Hukuki Düzenlemeler</vt:lpstr>
      <vt:lpstr>Basının Denetlenmesi: Hukuki Düzenlemeler</vt:lpstr>
      <vt:lpstr>Basının Denetlenmesi: Besleme Basın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 Parti Dönemi Basın Rejimi</dc:title>
  <dc:creator>Gul</dc:creator>
  <cp:lastModifiedBy>Microsoft Office User</cp:lastModifiedBy>
  <cp:revision>10</cp:revision>
  <dcterms:created xsi:type="dcterms:W3CDTF">2018-08-09T20:56:52Z</dcterms:created>
  <dcterms:modified xsi:type="dcterms:W3CDTF">2020-06-24T18:36:23Z</dcterms:modified>
</cp:coreProperties>
</file>