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9" r:id="rId5"/>
    <p:sldId id="258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249868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31249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Bağımsız davranışların gelişmemesi ve sosyal izolasyonun artması, engelli gencin kişisel yaşantısında kendine saygı ve güven eksikliğini artırırken gencin sosyal yeteneklerini zayıflatmaktadır.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durum gencin sosyal dünyasında ise, ilişki kuramama, geliştirememe ve sürdürememe gibi önemli sıkıntılara yol açmaktadır.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052737"/>
            <a:ext cx="8686800" cy="31683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 arkadaşlığı gençler için önemlidir. Samimi arkadaşlıklar edinmede ve bir arkadaş grubuna dahil olmada özellikle okula başlanan ilk yıllarda sorunlar yaşanmaktadır.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Gençlerin geniş arkadaş çevreleri bulunmamaktadır. Arkadaşları daha çok kendi bölümünden olup, ders zamanlarında ilişkiler yoğunlaşmakta diğer zamanlarda ise bu yoğunluk azalmaktadır.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Gençler ders hocalarıyla genel anlamda önemli problemler yaşamamaktadırlar. Ancak zaman zaman özellikle dersi kayıt etme isteği ve sınavların yapılması hususunda sıkıntılar yaşanmaktadır.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Gençlerin sınavlardaki en önemli sorunları ise,  yardımcı insan bulmak ve sınav süresidir.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Gençlere uygun çalışma ortamlarının bulunmaması ya da yeterli olmaması önemli bir sorundur.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 ortamındaki sorunlar arasında engelli öğrencilere ait özel bölümlerin, özel kaynakların (kabartma yazılı, sesli kaynaklar gibi), onlara yardım için özel olarak görevlendirilmiş elemanın ve yeterli bilgisayar donanımının olmaması gösterilebilir.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Genelde tüm öğrencilere özelde de engelli öğrencilere yönelik hoş zaman değerlendirme imkanlarının oluşturulmaması  yine  yer alan sorunlar arasındadır</a:t>
            </a:r>
            <a:r>
              <a:rPr lang="tr-TR" sz="2400" dirty="0"/>
              <a:t>.</a:t>
            </a: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8676456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gençlerin okuldaki  en önemli sıkıntıları fiziksel konum ile ilgilidir.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Yolların bozuk olması, merdivenlerin çokluğu ve yapısındaki bozukluk, tuvaletlerin dar olması, sınıf sandalyelerinin öğrencilerin </a:t>
            </a:r>
            <a:r>
              <a:rPr lang="tr-TR" sz="2400">
                <a:latin typeface="Arial Rounded MT Bold" pitchFamily="34" charset="0"/>
              </a:rPr>
              <a:t>kendi malzemelerini </a:t>
            </a:r>
            <a:r>
              <a:rPr lang="tr-TR" sz="2400" dirty="0">
                <a:latin typeface="Arial Rounded MT Bold" pitchFamily="34" charset="0"/>
              </a:rPr>
              <a:t>kullanabilecek ya da not alabilecek kadar geniş ve rahat olmaması, bazı sınıfların ısı problemi gençlerin problemleri olarak tespit edilmiştir.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776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Oval"/>
          <p:cNvSpPr/>
          <p:nvPr/>
        </p:nvSpPr>
        <p:spPr>
          <a:xfrm>
            <a:off x="1763688" y="1484784"/>
            <a:ext cx="5832648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b="1" dirty="0">
                <a:solidFill>
                  <a:schemeClr val="tx1"/>
                </a:solidFill>
                <a:latin typeface="Arial Rounded MT Bold" pitchFamily="34" charset="0"/>
              </a:rPr>
              <a:t>ENGELLİ ERGENLER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Çok uzun yıllar, devlet okulları ergenleri çok az eğitmiştir.Bununla birlikte son 20-30 yıldır, federal yasalar engelli tüm çocukların ve gençlerin ücretsiz ve uygun eğitimi almasını zorunlu tutmuştur ve bu öğrenciler normal sınıflarda öğrenim görmeleri giderek artmaktadır.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Eğitim İstatistikleri Ulusal Merkeze göre federal program tarafından hizmet verilen dört büyük engelli öğrenci grubu gösterilmiştir.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1907704" y="620688"/>
            <a:ext cx="5400600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Arial Rounded MT Bold" pitchFamily="34" charset="0"/>
              </a:rPr>
              <a:t>ENGELLİ ERGENLER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6208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Öğrenme güçlükleri, özel eğitim verilen en büyük grubu oluşturmaktadır.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Bunu konuşma ve dil bozuklukları, zihinsel gelişim geriliği ve duygusal rahatsızlıklar izlemektedir.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827584" y="620688"/>
            <a:ext cx="7488832" cy="10081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ÖZEL  EĞİTİME GEREKSİNİM DUYAN ERGENLER</a:t>
            </a:r>
          </a:p>
        </p:txBody>
      </p:sp>
      <p:sp>
        <p:nvSpPr>
          <p:cNvPr id="6" name="5 Aşağı Ok"/>
          <p:cNvSpPr/>
          <p:nvPr/>
        </p:nvSpPr>
        <p:spPr>
          <a:xfrm>
            <a:off x="1475656" y="1844824"/>
            <a:ext cx="720080" cy="79208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4139952" y="2132856"/>
            <a:ext cx="720080" cy="79208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/>
          </a:p>
        </p:txBody>
      </p:sp>
      <p:sp>
        <p:nvSpPr>
          <p:cNvPr id="8" name="7 Aşağı Ok"/>
          <p:cNvSpPr/>
          <p:nvPr/>
        </p:nvSpPr>
        <p:spPr>
          <a:xfrm>
            <a:off x="6804248" y="1844824"/>
            <a:ext cx="720080" cy="79208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Yuvarlatılmış Dikdörtgen"/>
          <p:cNvSpPr/>
          <p:nvPr/>
        </p:nvSpPr>
        <p:spPr>
          <a:xfrm>
            <a:off x="395536" y="3140968"/>
            <a:ext cx="3419872" cy="1152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Dikkat Eksikliği ve Hiperaktivite Bozukluğu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5220072" y="3068960"/>
            <a:ext cx="3419872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Üstün Yetenekli Ergenler</a:t>
            </a:r>
          </a:p>
        </p:txBody>
      </p:sp>
      <p:sp>
        <p:nvSpPr>
          <p:cNvPr id="11" name="10 Yuvarlatılmış Dikdörtgen"/>
          <p:cNvSpPr/>
          <p:nvPr/>
        </p:nvSpPr>
        <p:spPr>
          <a:xfrm>
            <a:off x="2915816" y="4797152"/>
            <a:ext cx="3419872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Öğrenme Güçlükleri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1683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Öğrencilerin Eğitimi Yasası her türlü engelli çocuğa sunulacak hizmetler için kapsamlı talimatlar içermektedir.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hizmetler, değerlendirme ve uygunluk tespiti, uygun eğitim, Bireyselleştirilmiş Eğitim Programı ve en az sınırlayıcı çevrede eğitim ortamını kapsar.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öğrencilere yönelik çoğu yasal düzenleme son derece olumludur.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043608" y="692696"/>
            <a:ext cx="7200800" cy="10081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ENGELLİ ERGENLERİN EĞİTSEL SORUNLARI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28801"/>
            <a:ext cx="8676456" cy="446449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Engellilik ergenlik döneminde sosyal izolasyonu artırmaktadır.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dönemde genç, kişisel bağımsızlığının gelişmesi, cinselliğin keşfedilmesi gibi değişimleri yaşarken, özürlü genç diğerleri gibi bu benzer duyguları-istekleri yaşamakta ancak sık sık bu duygu ve istekleri tatmin etme fırsatlarını yakalayamamaktadır.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1331640" y="404664"/>
            <a:ext cx="6984776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ENGELLİ ERGENLERİN YAŞADIĞI PROBLEMLER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08720"/>
            <a:ext cx="8697144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gençler, günlük aktivitelerini yerine getirmede bile anne-babalarına ya da bir başkasına aşırı bağlılık geliştirmektedirler.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gençlerin toplumla etkileşim boyutundaki problemleri çoğu zaman gözlemlenebilir düzeydedir.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gencin sosyal ilişkilerinde karsılaştığı güçlükler "potansiyel izolasyon" problemini desteklemektedir. </a:t>
            </a:r>
            <a:r>
              <a:rPr lang="tr-TR" sz="2400" b="1" dirty="0">
                <a:latin typeface="Arial Rounded MT Bold" pitchFamily="34" charset="0"/>
              </a:rPr>
              <a:t>Potansiyel izolasyon, </a:t>
            </a:r>
            <a:r>
              <a:rPr lang="tr-TR" sz="2400" dirty="0">
                <a:latin typeface="Arial Rounded MT Bold" pitchFamily="34" charset="0"/>
              </a:rPr>
              <a:t>özürlü gencin kendi dünyasında yer alan giderek çözümlenmesi güçleşen yalnızlık ve çevreden uzaklaşma problemidir.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8686800" cy="29089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Engelli çocuk ve gençlerin sosyal ilişkilerinin zayıf olduğu daha çok yalnız başlarına kalmayı tercih ettikleri, diğerlerini seyretme ve dinleme gibi pasif aktiviteleri geliştirdikleri ifade edilmiştir.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Sosyal izolasyon ve bununla ilişkili olarak bağımsız davranışlar geliştirememe engelli  gencin en önemli sorunları arasında yer almaktadır.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707</Words>
  <Application>Microsoft Macintosh PowerPoint</Application>
  <PresentationFormat>Ekran Gösterisi (4:3)</PresentationFormat>
  <Paragraphs>44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Engelli Ergenler </dc:title>
  <dc:creator>CASPER</dc:creator>
  <cp:lastModifiedBy>Taşkın TAŞTEPE</cp:lastModifiedBy>
  <cp:revision>33</cp:revision>
  <dcterms:created xsi:type="dcterms:W3CDTF">2017-10-21T19:15:20Z</dcterms:created>
  <dcterms:modified xsi:type="dcterms:W3CDTF">2020-05-04T20:45:11Z</dcterms:modified>
</cp:coreProperties>
</file>