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Ağaç </a:t>
            </a:r>
            <a:r>
              <a:rPr lang="tr-TR" dirty="0" err="1"/>
              <a:t>Baskıresim</a:t>
            </a:r>
            <a:r>
              <a:rPr lang="tr-TR" dirty="0"/>
              <a:t> Tekniği için Eskiz Oluşturma (renkli)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1F9FF7-D02E-1DE7-96D2-1C5E28042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EC333-A568-DACD-FAE5-5F5F06BCF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Renkli eskiz oluşturmak için öncelikli olarak, çizilmek istenen desen tüm renkleriyle tasarlanır ve kompoze edilir.</a:t>
            </a:r>
          </a:p>
        </p:txBody>
      </p:sp>
    </p:spTree>
    <p:extLst>
      <p:ext uri="{BB962C8B-B14F-4D97-AF65-F5344CB8AC3E}">
        <p14:creationId xmlns:p14="http://schemas.microsoft.com/office/powerpoint/2010/main" val="274026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AABED3-ECAB-80B5-C4B3-F843617EC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68839C-8A00-6644-C28F-5474EF0C8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Oluşturulan desen, ağaç kalıp üzerine aktarılır.</a:t>
            </a:r>
          </a:p>
        </p:txBody>
      </p:sp>
    </p:spTree>
    <p:extLst>
      <p:ext uri="{BB962C8B-B14F-4D97-AF65-F5344CB8AC3E}">
        <p14:creationId xmlns:p14="http://schemas.microsoft.com/office/powerpoint/2010/main" val="2483480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47713"/>
            <a:ext cx="71437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871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34</Words>
  <Application>Microsoft Office PowerPoint</Application>
  <PresentationFormat>Ekran Gösterisi (4:3)</PresentationFormat>
  <Paragraphs>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Ağaç Baskıresim Tekniği için Eskiz Oluşturma (renkli)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4</cp:revision>
  <dcterms:created xsi:type="dcterms:W3CDTF">2020-05-09T13:47:34Z</dcterms:created>
  <dcterms:modified xsi:type="dcterms:W3CDTF">2022-08-07T19:05:44Z</dcterms:modified>
</cp:coreProperties>
</file>