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28CE-A852-473D-ADDB-02E819793407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7BEE-281C-45C9-9305-714CBB19B6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92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28CE-A852-473D-ADDB-02E819793407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7BEE-281C-45C9-9305-714CBB19B6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92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28CE-A852-473D-ADDB-02E819793407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7BEE-281C-45C9-9305-714CBB19B6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90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28CE-A852-473D-ADDB-02E819793407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7BEE-281C-45C9-9305-714CBB19B6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42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28CE-A852-473D-ADDB-02E819793407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7BEE-281C-45C9-9305-714CBB19B6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807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28CE-A852-473D-ADDB-02E819793407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7BEE-281C-45C9-9305-714CBB19B6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08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28CE-A852-473D-ADDB-02E819793407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7BEE-281C-45C9-9305-714CBB19B6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45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28CE-A852-473D-ADDB-02E819793407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7BEE-281C-45C9-9305-714CBB19B6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087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28CE-A852-473D-ADDB-02E819793407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7BEE-281C-45C9-9305-714CBB19B6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82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28CE-A852-473D-ADDB-02E819793407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7BEE-281C-45C9-9305-714CBB19B6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18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28CE-A852-473D-ADDB-02E819793407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7BEE-281C-45C9-9305-714CBB19B6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24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A28CE-A852-473D-ADDB-02E819793407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C7BEE-281C-45C9-9305-714CBB19B6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03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86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66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08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554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93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888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Geniş ekran</PresentationFormat>
  <Paragraphs>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user5</dc:creator>
  <cp:lastModifiedBy>user5</cp:lastModifiedBy>
  <cp:revision>1</cp:revision>
  <dcterms:created xsi:type="dcterms:W3CDTF">2019-04-18T11:11:03Z</dcterms:created>
  <dcterms:modified xsi:type="dcterms:W3CDTF">2019-04-18T11:14:30Z</dcterms:modified>
</cp:coreProperties>
</file>