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A28CE-A852-473D-ADDB-02E819793407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C7BEE-281C-45C9-9305-714CBB19B6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3923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A28CE-A852-473D-ADDB-02E819793407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C7BEE-281C-45C9-9305-714CBB19B6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7928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A28CE-A852-473D-ADDB-02E819793407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C7BEE-281C-45C9-9305-714CBB19B6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4902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A28CE-A852-473D-ADDB-02E819793407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C7BEE-281C-45C9-9305-714CBB19B6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1428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A28CE-A852-473D-ADDB-02E819793407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C7BEE-281C-45C9-9305-714CBB19B6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8073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A28CE-A852-473D-ADDB-02E819793407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C7BEE-281C-45C9-9305-714CBB19B6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4087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A28CE-A852-473D-ADDB-02E819793407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C7BEE-281C-45C9-9305-714CBB19B6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3457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A28CE-A852-473D-ADDB-02E819793407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C7BEE-281C-45C9-9305-714CBB19B6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0872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A28CE-A852-473D-ADDB-02E819793407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C7BEE-281C-45C9-9305-714CBB19B6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4828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A28CE-A852-473D-ADDB-02E819793407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C7BEE-281C-45C9-9305-714CBB19B6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3180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A28CE-A852-473D-ADDB-02E819793407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C7BEE-281C-45C9-9305-714CBB19B6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5246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2A28CE-A852-473D-ADDB-02E819793407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AC7BEE-281C-45C9-9305-714CBB19B6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9032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8693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" y="0"/>
            <a:ext cx="121919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6644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" y="0"/>
            <a:ext cx="121919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0823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" y="0"/>
            <a:ext cx="121919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5545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" y="0"/>
            <a:ext cx="121919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936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" y="0"/>
            <a:ext cx="121919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8884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Geniş ekran</PresentationFormat>
  <Paragraphs>0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user5</dc:creator>
  <cp:lastModifiedBy>user5</cp:lastModifiedBy>
  <cp:revision>1</cp:revision>
  <dcterms:created xsi:type="dcterms:W3CDTF">2019-04-18T11:11:03Z</dcterms:created>
  <dcterms:modified xsi:type="dcterms:W3CDTF">2019-04-18T11:14:30Z</dcterms:modified>
</cp:coreProperties>
</file>