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A28CE-A852-473D-ADDB-02E819793407}" type="datetimeFigureOut">
              <a:rPr lang="tr-TR" smtClean="0"/>
              <a:t>18.04.2019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C7BEE-281C-45C9-9305-714CBB19B6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39239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A28CE-A852-473D-ADDB-02E819793407}" type="datetimeFigureOut">
              <a:rPr lang="tr-TR" smtClean="0"/>
              <a:t>18.04.2019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C7BEE-281C-45C9-9305-714CBB19B6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79284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A28CE-A852-473D-ADDB-02E819793407}" type="datetimeFigureOut">
              <a:rPr lang="tr-TR" smtClean="0"/>
              <a:t>18.04.2019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C7BEE-281C-45C9-9305-714CBB19B6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449021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A28CE-A852-473D-ADDB-02E819793407}" type="datetimeFigureOut">
              <a:rPr lang="tr-TR" smtClean="0"/>
              <a:t>18.04.2019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C7BEE-281C-45C9-9305-714CBB19B6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1428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A28CE-A852-473D-ADDB-02E819793407}" type="datetimeFigureOut">
              <a:rPr lang="tr-TR" smtClean="0"/>
              <a:t>18.04.2019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C7BEE-281C-45C9-9305-714CBB19B6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8073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A28CE-A852-473D-ADDB-02E819793407}" type="datetimeFigureOut">
              <a:rPr lang="tr-TR" smtClean="0"/>
              <a:t>18.04.2019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C7BEE-281C-45C9-9305-714CBB19B6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4087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A28CE-A852-473D-ADDB-02E819793407}" type="datetimeFigureOut">
              <a:rPr lang="tr-TR" smtClean="0"/>
              <a:t>18.04.2019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C7BEE-281C-45C9-9305-714CBB19B6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34575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A28CE-A852-473D-ADDB-02E819793407}" type="datetimeFigureOut">
              <a:rPr lang="tr-TR" smtClean="0"/>
              <a:t>18.04.2019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C7BEE-281C-45C9-9305-714CBB19B6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0872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A28CE-A852-473D-ADDB-02E819793407}" type="datetimeFigureOut">
              <a:rPr lang="tr-TR" smtClean="0"/>
              <a:t>18.04.2019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C7BEE-281C-45C9-9305-714CBB19B6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4828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A28CE-A852-473D-ADDB-02E819793407}" type="datetimeFigureOut">
              <a:rPr lang="tr-TR" smtClean="0"/>
              <a:t>18.04.2019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C7BEE-281C-45C9-9305-714CBB19B6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131800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2A28CE-A852-473D-ADDB-02E819793407}" type="datetimeFigureOut">
              <a:rPr lang="tr-TR" smtClean="0"/>
              <a:t>18.04.2019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AC7BEE-281C-45C9-9305-714CBB19B6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52468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2A28CE-A852-473D-ADDB-02E819793407}" type="datetimeFigureOut">
              <a:rPr lang="tr-TR" smtClean="0"/>
              <a:t>18.04.2019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AC7BEE-281C-45C9-9305-714CBB19B60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90324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28693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" y="0"/>
            <a:ext cx="1219199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56644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" y="0"/>
            <a:ext cx="1219199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40823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" y="0"/>
            <a:ext cx="1219199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05545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" y="0"/>
            <a:ext cx="1219199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29363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" y="0"/>
            <a:ext cx="12191998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08884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Geniş ekran</PresentationFormat>
  <Paragraphs>0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user5</dc:creator>
  <cp:lastModifiedBy>user5</cp:lastModifiedBy>
  <cp:revision>1</cp:revision>
  <dcterms:created xsi:type="dcterms:W3CDTF">2019-04-18T11:11:03Z</dcterms:created>
  <dcterms:modified xsi:type="dcterms:W3CDTF">2019-04-18T11:14:30Z</dcterms:modified>
</cp:coreProperties>
</file>