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604" r:id="rId5"/>
    <p:sldId id="1087" r:id="rId6"/>
    <p:sldId id="1088" r:id="rId7"/>
    <p:sldId id="1089" r:id="rId8"/>
    <p:sldId id="1090" r:id="rId9"/>
    <p:sldId id="1091" r:id="rId10"/>
    <p:sldId id="1092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54" d="100"/>
          <a:sy n="54" d="100"/>
        </p:scale>
        <p:origin x="258" y="7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2/25/2020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2/25/2020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2/25/2020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2/25/2020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2/25/2020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2/25/2020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304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Miras Hukuku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smtClean="0">
                <a:latin typeface="Arial" panose="020B0604020202020204" pitchFamily="34" charset="0"/>
                <a:cs typeface="Arial" panose="020B0604020202020204" pitchFamily="34" charset="0"/>
              </a:rPr>
              <a:t>(2-0)2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Dr. Tuğçe Oral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Fakültesi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ÖLÜME BAĞLI TASARRUFLAR- 1</a:t>
            </a: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Şekli anlamda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Vasiyetname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Miras Sözleşmesi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GENEL OLARAK ÖLÜME BAĞLI TASARRUFLAR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622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9697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Maddi anlamda ölüme bağlı tasarruflar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Ölüme bağlı bağışlar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Tereke ile ilgisi olmayan ölüme bağlı bağışlar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GENEL OLARAK ÖLÜME BAĞLI TASARRUFLAR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9166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Sınırları: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Saklı pay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Hukuka ahlaka adaba aykırı olmama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Kullanılması: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Şekli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Bizzat ve şahsen kullanılması zorunluluğu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GENEL OLARAK ÖLÜME BAĞLI TASARRUFLAR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2347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03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tr-TR" sz="2000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Ayırt etme gücü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tr-TR" sz="2000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Yaş şartı</a:t>
            </a:r>
          </a:p>
          <a:p>
            <a:pPr marL="742950" lvl="1" indent="-28575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tr-TR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Vasiyetname </a:t>
            </a:r>
            <a:r>
              <a:rPr lang="mr-IN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–</a:t>
            </a:r>
            <a:r>
              <a:rPr lang="tr-TR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 15</a:t>
            </a:r>
          </a:p>
          <a:p>
            <a:pPr marL="742950" lvl="1" indent="-28575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tr-TR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Miras sözleşmesi </a:t>
            </a:r>
            <a:r>
              <a:rPr lang="mr-IN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–</a:t>
            </a:r>
            <a:r>
              <a:rPr lang="tr-TR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 18 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GENEL OLARAK ÖLÜME BAĞLI TASARRUFLAR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4246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4776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tr-TR" sz="2000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Vasiyetname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tr-TR" sz="2000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El yazılı vasiyetname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tr-TR" sz="2000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Resmi vasiyetname</a:t>
            </a:r>
          </a:p>
          <a:p>
            <a:pPr marL="285750" lvl="0" indent="-285750" defTabSz="457200"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Char char=""/>
            </a:pPr>
            <a:r>
              <a:rPr lang="tr-TR" sz="2000" dirty="0">
                <a:solidFill>
                  <a:srgbClr val="146194">
                    <a:lumMod val="75000"/>
                  </a:srgbClr>
                </a:solidFill>
                <a:latin typeface="Century Gothic" panose="020B0502020202020204"/>
              </a:rPr>
              <a:t>Sözlü vasiyetname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GENEL OLARAK ÖLÜME BAĞLI TASARRUFLAR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178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2624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 smtClean="0"/>
              <a:t>    Şartları</a:t>
            </a:r>
            <a:endParaRPr lang="tr-TR" dirty="0"/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Bütün vasiyetnamenin </a:t>
            </a:r>
            <a:r>
              <a:rPr lang="tr-TR" dirty="0" err="1"/>
              <a:t>vasiyetçinin</a:t>
            </a:r>
            <a:r>
              <a:rPr lang="tr-TR" dirty="0"/>
              <a:t> el yazısı ile yazılması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Ölüme bağlı tasarruf yapma amacının izlenmesi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Tarih şartı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İmza şartı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dirty="0"/>
              <a:t>Tevdii</a:t>
            </a:r>
          </a:p>
          <a:p>
            <a:pPr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dirty="0"/>
              <a:t/>
            </a:r>
            <a:br>
              <a:rPr lang="tr-TR" dirty="0"/>
            </a:b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GENEL OLARAK ÖLÜME BAĞLI TASARRUFLAR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012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12497</TotalTime>
  <Words>125</Words>
  <Application>Microsoft Office PowerPoint</Application>
  <PresentationFormat>Ekran Gösterisi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9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20" baseType="lpstr">
      <vt:lpstr>ＭＳ Ｐゴシック</vt:lpstr>
      <vt:lpstr>Arial</vt:lpstr>
      <vt:lpstr>Calibri</vt:lpstr>
      <vt:lpstr>Century Gothic</vt:lpstr>
      <vt:lpstr>Mangal</vt:lpstr>
      <vt:lpstr>Times New Roman</vt:lpstr>
      <vt:lpstr>Trebuchet MS</vt:lpstr>
      <vt:lpstr>Wingdings</vt:lpstr>
      <vt:lpstr>Wingdings 3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817</cp:revision>
  <cp:lastPrinted>2016-10-24T07:53:35Z</cp:lastPrinted>
  <dcterms:created xsi:type="dcterms:W3CDTF">2016-09-18T09:35:24Z</dcterms:created>
  <dcterms:modified xsi:type="dcterms:W3CDTF">2020-02-25T12:30:05Z</dcterms:modified>
</cp:coreProperties>
</file>