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7" r:id="rId6"/>
    <p:sldId id="1088" r:id="rId7"/>
    <p:sldId id="1089" r:id="rId8"/>
    <p:sldId id="1090" r:id="rId9"/>
    <p:sldId id="1091" r:id="rId10"/>
    <p:sldId id="109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4" d="100"/>
          <a:sy n="54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ÖLÜME BAĞLI TASARRUFLAR- 1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Şekli anlamda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Vasiyetname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 Sözleşmesi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Maddi anlamda ölüme bağlı tasarruflar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Ölüme bağlı bağışlar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Tereke ile ilgisi olmayan ölüme bağlı bağışlar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Sınırları: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Saklı pay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Hukuka ahlaka adaba aykırı olmama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Kullanılması: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Şekli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Bizzat ve şahsen kullanılması zorunluluğu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Ayırt etme gücü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Yaş şartı</a:t>
            </a: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Vasiyetname </a:t>
            </a:r>
            <a:r>
              <a:rPr lang="mr-IN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–</a:t>
            </a:r>
            <a:r>
              <a:rPr lang="tr-TR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15</a:t>
            </a: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Miras sözleşmesi </a:t>
            </a:r>
            <a:r>
              <a:rPr lang="mr-IN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–</a:t>
            </a:r>
            <a:r>
              <a:rPr lang="tr-TR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18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Vasiyetname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El yazılı vasiyetname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Resmi vasiyetname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tr-TR" sz="20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Sözlü vasiyetname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    Şartları</a:t>
            </a:r>
            <a:endParaRPr lang="tr-TR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Bütün vasiyetnamenin </a:t>
            </a:r>
            <a:r>
              <a:rPr lang="tr-TR" dirty="0" err="1"/>
              <a:t>vasiyetçinin</a:t>
            </a:r>
            <a:r>
              <a:rPr lang="tr-TR" dirty="0"/>
              <a:t> el yazısı ile yazılması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Ölüme bağlı tasarruf yapma amacının izlenmesi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Tarih şartı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İmza şartı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Tevdii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OLARAK ÖLÜME BAĞLI TASARRUFLAR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12497</TotalTime>
  <Words>125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Mangal</vt:lpstr>
      <vt:lpstr>Times New Roman</vt:lpstr>
      <vt:lpstr>Trebuchet MS</vt:lpstr>
      <vt:lpstr>Wingdings</vt:lpstr>
      <vt:lpstr>Wingdings 3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817</cp:revision>
  <cp:lastPrinted>2016-10-24T07:53:35Z</cp:lastPrinted>
  <dcterms:created xsi:type="dcterms:W3CDTF">2016-09-18T09:35:24Z</dcterms:created>
  <dcterms:modified xsi:type="dcterms:W3CDTF">2020-02-25T12:30:05Z</dcterms:modified>
</cp:coreProperties>
</file>