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Satranç Dersi 7</a:t>
            </a:r>
            <a:br>
              <a:rPr lang="tr-TR" dirty="0" smtClean="0"/>
            </a:b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Satranç Dersi </a:t>
            </a:r>
            <a:r>
              <a:rPr lang="tr-TR" dirty="0" err="1"/>
              <a:t>Notasyon</a:t>
            </a:r>
            <a:r>
              <a:rPr lang="tr-TR" dirty="0"/>
              <a:t>, Satrancı Okumak ve Yazmak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Hamleleri Yazmak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Hamleleri </a:t>
            </a:r>
            <a:r>
              <a:rPr lang="tr-TR" dirty="0" smtClean="0"/>
              <a:t>yazmak için iki yol vardır. </a:t>
            </a:r>
            <a:r>
              <a:rPr lang="tr-TR" b="1" dirty="0" smtClean="0"/>
              <a:t>UZUN YOLDA,</a:t>
            </a:r>
            <a:r>
              <a:rPr lang="tr-TR" dirty="0" smtClean="0"/>
              <a:t> önce aletin harfi yazılır sonra bulunduğu kare, sonra da gittiği kare yazılır. </a:t>
            </a:r>
            <a:r>
              <a:rPr lang="tr-TR" b="1" dirty="0" smtClean="0"/>
              <a:t>KISA YOLDA</a:t>
            </a:r>
            <a:r>
              <a:rPr lang="tr-TR" dirty="0" smtClean="0"/>
              <a:t> taşın nereden geldiğini yazmazsınız , sadece gittiği yeri yazarsınız. Daha kolay derslerimizde </a:t>
            </a:r>
            <a:r>
              <a:rPr lang="tr-TR" b="1" dirty="0" smtClean="0"/>
              <a:t>UZUN YOLU</a:t>
            </a:r>
            <a:r>
              <a:rPr lang="tr-TR" dirty="0" smtClean="0"/>
              <a:t> kullanacağız. Örneğin Eğer Atı g1'den f3'e gidersek Ag1-f3 yazarız veya, Af3 Piyon sadece kareler kullanarak yazılır. e2-e4 veya sadece e4 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Satrançta </a:t>
            </a:r>
            <a:r>
              <a:rPr lang="tr-TR" dirty="0" err="1" smtClean="0"/>
              <a:t>Notasyon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Alışları </a:t>
            </a:r>
            <a:r>
              <a:rPr lang="tr-TR" dirty="0" smtClean="0"/>
              <a:t>ifade etmek için x harfini kullanırız. Eğer f3'deki bir At e5'deki bir </a:t>
            </a:r>
            <a:r>
              <a:rPr lang="tr-TR" dirty="0" err="1" smtClean="0"/>
              <a:t>piuonu</a:t>
            </a:r>
            <a:r>
              <a:rPr lang="tr-TR" dirty="0" smtClean="0"/>
              <a:t> </a:t>
            </a:r>
            <a:r>
              <a:rPr lang="tr-TR" b="1" dirty="0" smtClean="0"/>
              <a:t>ALIRSA,</a:t>
            </a:r>
            <a:r>
              <a:rPr lang="tr-TR" dirty="0" smtClean="0"/>
              <a:t> Af3xe5 yazarız veya sadece Axe5. Eğer e4'deki piyon d5'den </a:t>
            </a:r>
            <a:r>
              <a:rPr lang="tr-TR" dirty="0" err="1" smtClean="0"/>
              <a:t>birşey</a:t>
            </a:r>
            <a:r>
              <a:rPr lang="tr-TR" dirty="0" smtClean="0"/>
              <a:t> alırsa exd5 yazarız, kısa hali de exd5'dir. </a:t>
            </a:r>
            <a:br>
              <a:rPr lang="tr-TR" dirty="0" smtClean="0"/>
            </a:br>
            <a:r>
              <a:rPr lang="tr-TR" dirty="0" smtClean="0"/>
              <a:t>Eğer şah çekersek hamleden sonra + işareti koyarız: Ff1-b5+ </a:t>
            </a:r>
            <a:br>
              <a:rPr lang="tr-TR" dirty="0" smtClean="0"/>
            </a:br>
            <a:r>
              <a:rPr lang="tr-TR" dirty="0" smtClean="0"/>
              <a:t>Mat için # işaretini kullanırız: Vh5xf7# </a:t>
            </a:r>
            <a:br>
              <a:rPr lang="tr-TR" dirty="0" smtClean="0"/>
            </a:br>
            <a:r>
              <a:rPr lang="tr-TR" dirty="0" smtClean="0"/>
              <a:t>Şah kanadına </a:t>
            </a:r>
            <a:r>
              <a:rPr lang="tr-TR" dirty="0" err="1" smtClean="0"/>
              <a:t>rok</a:t>
            </a:r>
            <a:r>
              <a:rPr lang="tr-TR" dirty="0" smtClean="0"/>
              <a:t> atarsanız 0-0 , Vezir kanadına </a:t>
            </a:r>
            <a:r>
              <a:rPr lang="tr-TR" dirty="0" err="1" smtClean="0"/>
              <a:t>rok</a:t>
            </a:r>
            <a:r>
              <a:rPr lang="tr-TR" dirty="0" smtClean="0"/>
              <a:t> atarsanız 0-0-0 yazarız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satranç </a:t>
            </a:r>
            <a:r>
              <a:rPr lang="tr-TR" dirty="0" smtClean="0"/>
              <a:t>hamlelerini yazmayı ve okumayı </a:t>
            </a:r>
            <a:r>
              <a:rPr lang="tr-TR" dirty="0" smtClean="0"/>
              <a:t>öğrenmek </a:t>
            </a:r>
            <a:r>
              <a:rPr lang="tr-TR" dirty="0" smtClean="0"/>
              <a:t>gereklidir. </a:t>
            </a:r>
            <a:endParaRPr lang="tr-TR" dirty="0" smtClean="0"/>
          </a:p>
          <a:p>
            <a:r>
              <a:rPr lang="tr-TR" dirty="0" smtClean="0"/>
              <a:t>Her </a:t>
            </a:r>
            <a:r>
              <a:rPr lang="tr-TR" dirty="0" smtClean="0"/>
              <a:t>karenin bir ismi vardır. "At f6'da" demek "At Şahın yanındaki Filin önündeki Piyonun önünde" demekten daha kolaydır. </a:t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63072"/>
            <a:ext cx="2933700" cy="2933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Satranç </a:t>
            </a:r>
            <a:r>
              <a:rPr lang="tr-TR" dirty="0" smtClean="0"/>
              <a:t>hamlelerini okumayı öğrenirseniz satranç kitaplarının ve dergilerinin şaşırtıcı dünyasına adımınızı atabilirsiniz.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150" y="133350"/>
            <a:ext cx="2933700" cy="2933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Hamleleri </a:t>
            </a:r>
            <a:r>
              <a:rPr lang="tr-TR" dirty="0" smtClean="0"/>
              <a:t>yazmayı öğrenirseniz, bütün oyunlarınızı kaydedebilirsiniz. Bunu şu sebeplerden yapmalısınız.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Oyunlarınızı </a:t>
            </a:r>
            <a:r>
              <a:rPr lang="tr-TR" dirty="0" smtClean="0"/>
              <a:t>nerelerde hata yaptığınızı görebilmek için tekrar edebilirsiniz (mümkünse daha kuvvetli bir oyuncuyla) </a:t>
            </a:r>
            <a:br>
              <a:rPr lang="tr-TR" dirty="0" smtClean="0"/>
            </a:br>
            <a:r>
              <a:rPr lang="tr-TR" dirty="0" smtClean="0"/>
              <a:t>Analiz ve yorumlama imkanı sağlar.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50 </a:t>
            </a:r>
            <a:r>
              <a:rPr lang="tr-TR" dirty="0" smtClean="0"/>
              <a:t>hamle kuralından veya üç kez konum tekrarından dolayı berabere iddia edebilirsiniz. 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Oyunun herhangi bir anına geri dönebilirsiniz.</a:t>
            </a:r>
            <a:r>
              <a:rPr lang="tr-TR" dirty="0" smtClean="0"/>
              <a:t> 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Önemli </a:t>
            </a:r>
            <a:r>
              <a:rPr lang="tr-TR" dirty="0" smtClean="0"/>
              <a:t>turnuvalarda hamlelerinizi </a:t>
            </a:r>
            <a:r>
              <a:rPr lang="tr-TR" dirty="0" smtClean="0"/>
              <a:t>yazmak </a:t>
            </a:r>
            <a:r>
              <a:rPr lang="tr-TR" dirty="0" smtClean="0"/>
              <a:t>zorundasınızdır. 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04775"/>
            <a:ext cx="6010275" cy="29908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smtClean="0"/>
              <a:t>Bazı </a:t>
            </a:r>
            <a:r>
              <a:rPr lang="tr-TR" dirty="0" smtClean="0"/>
              <a:t>insanlar hamleleri yazmanın sıkıcı olduğunu düşünürler ama buna alışırsanız satrançta çok daha iyi ilerlersiniz. </a:t>
            </a:r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satranç </a:t>
            </a:r>
            <a:r>
              <a:rPr lang="tr-TR" dirty="0" smtClean="0"/>
              <a:t>tahtası. Dikkatliyseniz kenarlardaki numaraları ve harfleri </a:t>
            </a:r>
            <a:r>
              <a:rPr lang="tr-TR" dirty="0" err="1" smtClean="0"/>
              <a:t>farketmişsinizdir</a:t>
            </a:r>
            <a:r>
              <a:rPr lang="tr-TR" dirty="0" smtClean="0"/>
              <a:t>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Her yatayda </a:t>
            </a:r>
            <a:r>
              <a:rPr lang="tr-TR" dirty="0" err="1" smtClean="0"/>
              <a:t>A'dan</a:t>
            </a:r>
            <a:r>
              <a:rPr lang="tr-TR" dirty="0" smtClean="0"/>
              <a:t> </a:t>
            </a:r>
            <a:r>
              <a:rPr lang="tr-TR" dirty="0" err="1" smtClean="0"/>
              <a:t>H'a</a:t>
            </a:r>
            <a:r>
              <a:rPr lang="tr-TR" dirty="0" smtClean="0"/>
              <a:t> kadar harfler vardır.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Ve her dikeyde de 1'den 8'e kadar sayılar vardır.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950" y="0"/>
            <a:ext cx="3086100" cy="30861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Satranç tahtasındaki Her </a:t>
            </a:r>
            <a:r>
              <a:rPr lang="tr-TR" b="1" dirty="0" smtClean="0"/>
              <a:t>KARENİN</a:t>
            </a:r>
            <a:r>
              <a:rPr lang="tr-TR" dirty="0" smtClean="0"/>
              <a:t> bir ismi vardır. Bu kareler dikey ve yataydaki harf ve sayıların </a:t>
            </a:r>
            <a:r>
              <a:rPr lang="tr-TR" dirty="0" err="1" smtClean="0"/>
              <a:t>kesişiminden</a:t>
            </a:r>
            <a:r>
              <a:rPr lang="tr-TR" dirty="0" smtClean="0"/>
              <a:t> (</a:t>
            </a:r>
            <a:r>
              <a:rPr lang="tr-TR" smtClean="0"/>
              <a:t>koordinat ekseninde kesişme gibi) </a:t>
            </a:r>
            <a:r>
              <a:rPr lang="tr-TR" dirty="0" smtClean="0"/>
              <a:t>ortaya çıkmaktadır.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Taşların Sıra ve </a:t>
            </a:r>
            <a:r>
              <a:rPr lang="tr-TR" dirty="0" err="1" smtClean="0"/>
              <a:t>Sutunları</a:t>
            </a:r>
            <a:r>
              <a:rPr lang="tr-TR" dirty="0" smtClean="0"/>
              <a:t>, Cebirsel Sistem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İşte başlangıç konumu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Dikkat edin ki </a:t>
            </a:r>
            <a:r>
              <a:rPr lang="tr-TR" b="1" dirty="0" smtClean="0"/>
              <a:t>BEYAZ TAŞLAR </a:t>
            </a:r>
            <a:r>
              <a:rPr lang="tr-TR" dirty="0" smtClean="0"/>
              <a:t>1 ve 2 numarada başlarlar.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Ve </a:t>
            </a:r>
            <a:r>
              <a:rPr lang="tr-TR" b="1" dirty="0" smtClean="0"/>
              <a:t>SİYAH TAŞLAR</a:t>
            </a:r>
            <a:r>
              <a:rPr lang="tr-TR" dirty="0" smtClean="0"/>
              <a:t> 7 ve 8 numarada başlarlar.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BEYAZ ŞAH</a:t>
            </a:r>
            <a:r>
              <a:rPr lang="tr-TR" dirty="0" smtClean="0"/>
              <a:t> nerededir? e1'de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SİYAH ATLAR NEREDEDİR?</a:t>
            </a:r>
            <a:r>
              <a:rPr lang="tr-TR" dirty="0" smtClean="0"/>
              <a:t> b8 ve g8'de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BEYAZ PİYONLAR</a:t>
            </a:r>
            <a:r>
              <a:rPr lang="tr-TR" dirty="0" smtClean="0"/>
              <a:t> a2, b2, c2, d2, e2, f2, g2, ve h2'dedir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SİYAH VEZİR</a:t>
            </a:r>
            <a:r>
              <a:rPr lang="tr-TR" dirty="0" smtClean="0"/>
              <a:t> d8'dedir.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Taşların Simgesi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Her </a:t>
            </a:r>
            <a:r>
              <a:rPr lang="tr-TR" dirty="0" smtClean="0"/>
              <a:t>taş türü için bir harf vardır. Şah için 'Ş', Vezir için 'V', Kale için 'K' Fil için 'F', At için 'A'. Ya Piyonlar? o­nlar ufak taşlardır ve herhangi bir harf almazlar. Dikkat edin ki aletler için </a:t>
            </a:r>
            <a:r>
              <a:rPr lang="tr-TR" b="1" dirty="0" smtClean="0"/>
              <a:t>BÜYÜK HARF</a:t>
            </a:r>
            <a:r>
              <a:rPr lang="tr-TR" dirty="0" smtClean="0"/>
              <a:t> kareler için </a:t>
            </a:r>
            <a:r>
              <a:rPr lang="tr-TR" b="1" dirty="0" smtClean="0"/>
              <a:t>KÜÇÜK </a:t>
            </a:r>
            <a:r>
              <a:rPr lang="tr-TR" b="1" dirty="0" err="1" smtClean="0"/>
              <a:t>HARF</a:t>
            </a:r>
            <a:r>
              <a:rPr lang="tr-TR" dirty="0" err="1" smtClean="0"/>
              <a:t>kullanılır</a:t>
            </a:r>
            <a:r>
              <a:rPr lang="tr-TR" dirty="0" smtClean="0"/>
              <a:t>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524</Words>
  <Application>Microsoft Office PowerPoint</Application>
  <PresentationFormat>Ekran Gösterisi 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Satranç Dersi 7 Dr. Öğr. Üyesi Engin SARI</vt:lpstr>
      <vt:lpstr>1</vt:lpstr>
      <vt:lpstr>2</vt:lpstr>
      <vt:lpstr>3</vt:lpstr>
      <vt:lpstr>4</vt:lpstr>
      <vt:lpstr>5</vt:lpstr>
      <vt:lpstr>6</vt:lpstr>
      <vt:lpstr>Taşların Sıra ve Sutunları, Cebirsel Sistem</vt:lpstr>
      <vt:lpstr>Taşların Simgesi</vt:lpstr>
      <vt:lpstr>Hamleleri Yazmak</vt:lpstr>
      <vt:lpstr>Satrançta Notasyon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engin</dc:creator>
  <cp:lastModifiedBy>Windows Kullanıcısı</cp:lastModifiedBy>
  <cp:revision>2</cp:revision>
  <dcterms:created xsi:type="dcterms:W3CDTF">2014-09-25T11:07:31Z</dcterms:created>
  <dcterms:modified xsi:type="dcterms:W3CDTF">2020-05-04T05:39:00Z</dcterms:modified>
</cp:coreProperties>
</file>