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3"/>
  </p:notesMasterIdLst>
  <p:handoutMasterIdLst>
    <p:handoutMasterId r:id="rId14"/>
  </p:handoutMasterIdLst>
  <p:sldIdLst>
    <p:sldId id="668" r:id="rId4"/>
    <p:sldId id="710" r:id="rId5"/>
    <p:sldId id="712" r:id="rId6"/>
    <p:sldId id="713" r:id="rId7"/>
    <p:sldId id="714" r:id="rId8"/>
    <p:sldId id="715" r:id="rId9"/>
    <p:sldId id="716" r:id="rId10"/>
    <p:sldId id="717" r:id="rId11"/>
    <p:sldId id="711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92" y="9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27.02.2020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GGY 107 </a:t>
            </a:r>
            <a:b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İŞLETME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03198" y="4382651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Dr. Erol DEMİR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İşletmelerde etik ve sosyal sorumluluk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67645" y="1234005"/>
            <a:ext cx="8363272" cy="604867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 etkinliğini ortaya koyan başarı ölçütleri;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İşletmeler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belirli bir takım görev ve amaçları gerçekleştirmek üzere kurulur ve </a:t>
            </a:r>
            <a:r>
              <a:rPr lang="tr-TR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kaynak kullanımında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Karlılık,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Verimlilik,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Ekonomiklik,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Sosyal sorumluluk,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Kalite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veya benzeri işletme amaçlarının gerçekleşme derecesi işletmenin önceden belirlenen 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performans kriterlerine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ölçüde uygun davrandığını göstermesi açısından önemli olmaktadır.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7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79" y="40459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İşletmelerin başarısızlığına (kapanmasına) sebep olan etkenler;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533398" y="1314666"/>
            <a:ext cx="8077200" cy="448396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Yönetim,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Yatırım,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Üretim,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Pazarlama,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Çevre faktörleri,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Toplum çevresi,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Hukuki çevre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çevre ve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Tabii çevreden kaynaklanan olumsuzluklardır.</a:t>
            </a:r>
          </a:p>
        </p:txBody>
      </p:sp>
    </p:spTree>
    <p:extLst>
      <p:ext uri="{BB962C8B-B14F-4D97-AF65-F5344CB8AC3E}">
        <p14:creationId xmlns:p14="http://schemas.microsoft.com/office/powerpoint/2010/main" val="364351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İşletmelerin varlığını devam ettirebilmeleri için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13080" y="1606849"/>
            <a:ext cx="8077200" cy="3979912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Ürünleri müşterinin </a:t>
            </a:r>
            <a:r>
              <a:rPr lang="tr-TR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istediği zamanda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Düşük maliyette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Yüksek kalitede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üretmesi,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Toplumun tercihine uygun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ürün seçimini yapması,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Dünyaya açık </a:t>
            </a:r>
            <a:r>
              <a:rPr lang="tr-TR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serbest rekabeti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esas alması,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Ürün maliyetini asgari düzeye çekecek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İşletmecilikte </a:t>
            </a:r>
            <a:r>
              <a:rPr lang="tr-TR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temel ilkelere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uymalarına bağlıdır.</a:t>
            </a:r>
          </a:p>
        </p:txBody>
      </p:sp>
    </p:spTree>
    <p:extLst>
      <p:ext uri="{BB962C8B-B14F-4D97-AF65-F5344CB8AC3E}">
        <p14:creationId xmlns:p14="http://schemas.microsoft.com/office/powerpoint/2010/main" val="187876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İşletmelerin kapanma nedenleri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95637" y="1472085"/>
            <a:ext cx="8435280" cy="403244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İşletmecilik temel ilkelerine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uyulmaması,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Belirli amaç için kurulan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işletmelerin istenilen amaç gerçekleştiğinde kapanması,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Mevsimlik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 faaliyet gösteren işletmelerin mevsim sonunda kapanması,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İşletmenin işlediği </a:t>
            </a:r>
            <a:r>
              <a:rPr lang="tr-TR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hammadde kaynaklarının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tükenmesi sonucu kapanması,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Teknolojik yenilikler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sonucu bazı iş ve meslek işletmelerinin kapanması,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Finansal yapının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bozulması sonucu işletmenin fesih-iflas-tasfiyeye maruz kalması,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İşletme </a:t>
            </a:r>
            <a:r>
              <a:rPr lang="tr-TR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yönetiminin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başarısız olması,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alanlarının daralması,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Kanuni sebeplerle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devlet tarafından kapatılması.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498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İşletmelerde etik ve sosyal sorumluluk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446049" y="1007747"/>
            <a:ext cx="8077200" cy="1080120"/>
          </a:xfr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ctr"/>
            <a:r>
              <a:rPr lang="tr-TR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İşletmelerin kuruluş ve faaliyetleri sırasında temel olarak kabul edilen temel ilkeler;</a:t>
            </a:r>
            <a:endParaRPr lang="tr-TR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631241" y="1770917"/>
            <a:ext cx="7706816" cy="433995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Karlılık,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Verimlilik,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Ekonomiklik,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Sosyal Sorumluluk,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Kalite. 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2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İşletmelerde etik ve sosyal sorumluluk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13080" y="1123795"/>
            <a:ext cx="8363272" cy="518457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İşletmenin ekonomik faaliyetlerinin, onunla ilgili olan;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Çalışanlar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Müşteriler,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Hissedarlar,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Tedarikçiler,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Tabii çevre,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Toplum,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Devlet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gibi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tüm tarafların menfaatlerine zarar verilmeden yönetilmesidir.</a:t>
            </a:r>
          </a:p>
        </p:txBody>
      </p:sp>
    </p:spTree>
    <p:extLst>
      <p:ext uri="{BB962C8B-B14F-4D97-AF65-F5344CB8AC3E}">
        <p14:creationId xmlns:p14="http://schemas.microsoft.com/office/powerpoint/2010/main" val="110238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İşletmelerde etik ve sosyal sorumluluk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61662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İşletmeler 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sosyal sorumluluklarını yerine getirmek için;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Toplumun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ihtiyaçlarını tespit eder, üretir ve tüketime arz ederek bölgenin ekonomik, sosyal, kültürel ve siyasi gelişimine katkı sağlar,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Tasarrufların verimli alanlara yatırılmasını sağlayarak ekonomik kalkınmaya katkıda bulunur,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Toplum ekonomisinde üretim, bölüşüm ve tüketime katkı sağlar,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Devlete karşı mali yükümlülüklerini yerine getirerek vergi ve sosyal adaletin gerçekleşmesine, demokrasinin gelişmesine katkı sağlar,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Toplumun ortak kullandığı somut ve soyut değerleri gözeterek daha etkin ve uzun ömürlü olmasına katkıda bulunur,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İşletmeler sürdürülebilir bir kalkınma anlayışı içerisinde ekolojik dengeye duyarlı, çevreye saygılı, sosyal ve kültürel faaliyetlere katkılarıyla toplumun gelişimini ve refahını sağlar.</a:t>
            </a:r>
          </a:p>
        </p:txBody>
      </p:sp>
    </p:spTree>
    <p:extLst>
      <p:ext uri="{BB962C8B-B14F-4D97-AF65-F5344CB8AC3E}">
        <p14:creationId xmlns:p14="http://schemas.microsoft.com/office/powerpoint/2010/main" val="314505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 smtClean="0"/>
              <a:t>Aktepe E. 2007. Genel </a:t>
            </a:r>
            <a:r>
              <a:rPr lang="tr-TR" dirty="0"/>
              <a:t>İşletme, </a:t>
            </a:r>
            <a:r>
              <a:rPr lang="tr-TR" dirty="0" smtClean="0"/>
              <a:t>Nobel </a:t>
            </a:r>
            <a:r>
              <a:rPr lang="tr-TR" dirty="0"/>
              <a:t>Yayın Dağıtım, </a:t>
            </a:r>
            <a:r>
              <a:rPr lang="tr-TR" dirty="0" smtClean="0"/>
              <a:t>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Demir Uslu Y. 2017. Modern İşletme, Eğitim Yayınevi, İstanbul</a:t>
            </a:r>
          </a:p>
          <a:p>
            <a:pPr lvl="1" algn="just">
              <a:lnSpc>
                <a:spcPct val="100000"/>
              </a:lnSpc>
            </a:pPr>
            <a:r>
              <a:rPr lang="tr-TR" dirty="0" err="1" smtClean="0"/>
              <a:t>Onal</a:t>
            </a:r>
            <a:r>
              <a:rPr lang="tr-TR" dirty="0" smtClean="0"/>
              <a:t> G. 1995. İşletme </a:t>
            </a:r>
            <a:r>
              <a:rPr lang="tr-TR" dirty="0"/>
              <a:t>Yönetimi ve Organizasyonu, </a:t>
            </a:r>
            <a:r>
              <a:rPr lang="tr-TR" dirty="0" smtClean="0"/>
              <a:t>Marmara </a:t>
            </a:r>
            <a:r>
              <a:rPr lang="tr-TR" dirty="0"/>
              <a:t>Üniversitesi Sosyal Bilimler Enstitüsü, </a:t>
            </a:r>
            <a:r>
              <a:rPr lang="tr-TR" dirty="0" smtClean="0"/>
              <a:t>İstanbul.</a:t>
            </a:r>
            <a:endParaRPr lang="tr-TR" dirty="0"/>
          </a:p>
          <a:p>
            <a:pPr lvl="1" algn="just">
              <a:lnSpc>
                <a:spcPct val="100000"/>
              </a:lnSpc>
            </a:pPr>
            <a:r>
              <a:rPr lang="tr-TR" dirty="0" smtClean="0"/>
              <a:t>Yozgat O. 1992. İşletme </a:t>
            </a:r>
            <a:r>
              <a:rPr lang="tr-TR" dirty="0"/>
              <a:t>Yönetimi</a:t>
            </a:r>
            <a:r>
              <a:rPr lang="tr-TR" dirty="0" smtClean="0"/>
              <a:t>,, </a:t>
            </a:r>
            <a:r>
              <a:rPr lang="tr-TR" dirty="0"/>
              <a:t>Marmara Üniversitesi Nihat Sayar Eğitim Vakfı, </a:t>
            </a:r>
            <a:r>
              <a:rPr lang="tr-TR" dirty="0" smtClean="0"/>
              <a:t>İstanbul</a:t>
            </a:r>
            <a:r>
              <a:rPr lang="tr-TR" dirty="0"/>
              <a:t>.</a:t>
            </a:r>
          </a:p>
          <a:p>
            <a:pPr lvl="1" algn="just">
              <a:lnSpc>
                <a:spcPct val="100000"/>
              </a:lnSpc>
            </a:pPr>
            <a:endParaRPr lang="tr-T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26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17135</TotalTime>
  <Words>501</Words>
  <Application>Microsoft Office PowerPoint</Application>
  <PresentationFormat>Ekran Gösterisi (4:3)</PresentationFormat>
  <Paragraphs>85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8" baseType="lpstr">
      <vt:lpstr>MS PGothic</vt:lpstr>
      <vt:lpstr>Arial</vt:lpstr>
      <vt:lpstr>Calibri</vt:lpstr>
      <vt:lpstr>Tahoma</vt:lpstr>
      <vt:lpstr>Times New Roman</vt:lpstr>
      <vt:lpstr>Wingdings</vt:lpstr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gizem ulusoy</cp:lastModifiedBy>
  <cp:revision>879</cp:revision>
  <cp:lastPrinted>2016-10-24T07:53:35Z</cp:lastPrinted>
  <dcterms:created xsi:type="dcterms:W3CDTF">2016-09-18T09:35:24Z</dcterms:created>
  <dcterms:modified xsi:type="dcterms:W3CDTF">2020-02-27T12:24:38Z</dcterms:modified>
</cp:coreProperties>
</file>