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etik ve sosyal sorumluluk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67645" y="1234005"/>
            <a:ext cx="8363272" cy="604867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 etkinliğini ortaya koyan başarı ölçütleri;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belirli bir takım görev ve amaçları gerçekleştirmek üzere kurulur ve </a:t>
            </a:r>
            <a:r>
              <a:rPr lang="tr-TR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 kullanımında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Verimlilik,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Ekonomiklik,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Sosyal sorumluluk,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Kalite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veya benzeri işletme amaçlarının gerçekleşme derecesi işletmenin önceden belirlenen </a:t>
            </a: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performans kriterlerine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ölçüde uygun davrandığını göstermesi açısından önemli olmaktadır.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79" y="40459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başarısızlığına (kapanmasına) sebep olan etkenler;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33398" y="1314666"/>
            <a:ext cx="8077200" cy="448396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Yönetim,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Yatırım,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faktörleri,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 çevresi,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Hukuki çevre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çevre ve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Tabii çevreden kaynaklanan olumsuzluklardır.</a:t>
            </a:r>
          </a:p>
        </p:txBody>
      </p:sp>
    </p:spTree>
    <p:extLst>
      <p:ext uri="{BB962C8B-B14F-4D97-AF65-F5344CB8AC3E}">
        <p14:creationId xmlns:p14="http://schemas.microsoft.com/office/powerpoint/2010/main" val="364351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varlığını devam ettirebilmeleri için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606849"/>
            <a:ext cx="8077200" cy="3979912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Ürünleri müşterinin 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istediği zamanda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maliyette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kalitede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üretmesi,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Toplumun tercihine uygun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 seçimini yapması,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Dünyaya açık 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rekabeti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 alması,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 maliyetini asgari düzeye çekecek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İşletmecilikte 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temel ilkelere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uymalarına bağlıdır.</a:t>
            </a:r>
          </a:p>
        </p:txBody>
      </p:sp>
    </p:spTree>
    <p:extLst>
      <p:ext uri="{BB962C8B-B14F-4D97-AF65-F5344CB8AC3E}">
        <p14:creationId xmlns:p14="http://schemas.microsoft.com/office/powerpoint/2010/main" val="187876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kapanma nedenleri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95637" y="1472085"/>
            <a:ext cx="8435280" cy="40324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İşletmecilik temel ilkelerine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uyulmaması,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Belirli amaç için kurulan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işletmelerin istenilen amaç gerçekleştiğinde kapanması,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Mevsimlik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faaliyet gösteren işletmelerin mevsim sonunda kapanması,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İşletmenin işlediği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hammadde kaynaklarının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tükenmesi sonucu kapanması,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Teknolojik yenilikler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sonucu bazı iş ve meslek işletmelerinin kapanması,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 yapının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bozulması sonucu işletmenin fesih-iflas-tasfiyeye maruz kalması,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İşletme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yönetiminin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başarısız olması,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alanlarının daralması,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0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Kanuni sebeplerle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devlet tarafından kapatılması.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498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etik ve sosyal sorumluluk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46049" y="1007747"/>
            <a:ext cx="8077200" cy="1080120"/>
          </a:xfrm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15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3429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685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0287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algn="ctr"/>
            <a:r>
              <a:rPr lang="tr-TR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İşletmelerin kuruluş ve faaliyetleri sırasında temel olarak kabul edilen temel ilkeler;</a:t>
            </a:r>
            <a:endParaRPr lang="tr-TR" sz="28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631241" y="1770917"/>
            <a:ext cx="7706816" cy="43399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Karlılık,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Verimlilik,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Ekonomiklik,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Sosyal Sorumluluk,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Kalite. 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24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etik ve sosyal sorumluluk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13080" y="1123795"/>
            <a:ext cx="8363272" cy="518457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ekonomik faaliyetlerinin, onunla ilgili olan;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Çalışanlar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Müşteriler,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Hissedarlar,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Tedarikçiler,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Tabii çevre,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 tarafların menfaatlerine zarar verilmeden yönetilmesidir.</a:t>
            </a:r>
          </a:p>
        </p:txBody>
      </p:sp>
    </p:spTree>
    <p:extLst>
      <p:ext uri="{BB962C8B-B14F-4D97-AF65-F5344CB8AC3E}">
        <p14:creationId xmlns:p14="http://schemas.microsoft.com/office/powerpoint/2010/main" val="1102385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İşletmelerde etik ve sosyal sorumluluk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6166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sosyal sorumluluklarını yerine getirmek için;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Toplumun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tespit eder, üretir ve tüketime arz ederek bölgenin ekonomik, sosyal, kültürel ve siyasi gelişimine katkı sağlar,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Tasarrufların verimli alanlara yatırılmasını sağlayarak ekonomik kalkınmaya katkıda bulunur,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 ekonomisinde üretim, bölüşüm ve tüketime katkı sağlar,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mali yükümlülüklerini yerine getirerek vergi ve sosyal adaletin gerçekleşmesine, demokrasinin gelişmesine katkı sağlar,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Toplumun ortak kullandığı somut ve soyut değerleri gözeterek daha etkin ve uzun ömürlü olmasına katkıda bulunur,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sürdürülebilir bir kalkınma anlayışı içerisinde ekolojik dengeye duyarlı, çevreye saygılı, sosyal ve kültürel faaliyetlere katkılarıyla toplumun gelişimini ve refahını sağlar.</a:t>
            </a:r>
          </a:p>
        </p:txBody>
      </p:sp>
    </p:spTree>
    <p:extLst>
      <p:ext uri="{BB962C8B-B14F-4D97-AF65-F5344CB8AC3E}">
        <p14:creationId xmlns:p14="http://schemas.microsoft.com/office/powerpoint/2010/main" val="314505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17135</TotalTime>
  <Words>501</Words>
  <Application>Microsoft Office PowerPoint</Application>
  <PresentationFormat>Ekran Gösterisi (4:3)</PresentationFormat>
  <Paragraphs>85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879</cp:revision>
  <cp:lastPrinted>2016-10-24T07:53:35Z</cp:lastPrinted>
  <dcterms:created xsi:type="dcterms:W3CDTF">2016-09-18T09:35:24Z</dcterms:created>
  <dcterms:modified xsi:type="dcterms:W3CDTF">2020-02-27T12:24:38Z</dcterms:modified>
</cp:coreProperties>
</file>