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E9EAA-3A33-453A-B674-C32C90A7418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B9C01-F783-419B-B2AF-35C9BE23004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864095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WEEK-14-</a:t>
            </a:r>
            <a:r>
              <a:rPr lang="tr-TR" sz="2800" dirty="0" err="1" smtClean="0"/>
              <a:t>Genomics</a:t>
            </a:r>
            <a:r>
              <a:rPr lang="tr-TR" sz="2800" dirty="0" smtClean="0"/>
              <a:t>,</a:t>
            </a:r>
            <a:r>
              <a:rPr lang="en-US" sz="2800" dirty="0" smtClean="0"/>
              <a:t> Genetic maps</a:t>
            </a:r>
            <a:r>
              <a:rPr lang="tr-TR" sz="2800" dirty="0" smtClean="0"/>
              <a:t>,</a:t>
            </a:r>
            <a:r>
              <a:rPr lang="en-US" sz="2800" dirty="0" smtClean="0"/>
              <a:t> Gene Expression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395537" y="1700808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b="1" dirty="0" smtClean="0"/>
              <a:t>    </a:t>
            </a:r>
            <a:r>
              <a:rPr lang="en-US" b="1" dirty="0" smtClean="0"/>
              <a:t>Genomics</a:t>
            </a:r>
            <a:r>
              <a:rPr lang="en-US" dirty="0" smtClean="0"/>
              <a:t> has several definitions (Liu, 2007; Gibson and Muse, 2009), including the study of genes and their functions, the study of the genome, the molecular characterization of all genes in a species, the comprehensive study of the genetic information of a cell or organism, the study of the structure and function of a large number of genes simultaneously, the study of the structure, content and evolution of genomes, and the science of the study of the genome. 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  </a:t>
            </a:r>
            <a:r>
              <a:rPr lang="en-US" b="1" dirty="0" smtClean="0"/>
              <a:t>Genetic maps </a:t>
            </a:r>
            <a:r>
              <a:rPr lang="en-US" dirty="0" smtClean="0"/>
              <a:t>are useful for understanding the genomic organization of a species, the comparative evolution of organisms and genetic mechanisms, to a lesser degree for gene isolation and ultimately for genetic improvement.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en-US" b="1" dirty="0" smtClean="0"/>
              <a:t>Gene Expression</a:t>
            </a:r>
            <a:r>
              <a:rPr lang="tr-TR" dirty="0" smtClean="0"/>
              <a:t>; </a:t>
            </a:r>
            <a:r>
              <a:rPr lang="tr-TR" dirty="0"/>
              <a:t>T</a:t>
            </a:r>
            <a:r>
              <a:rPr lang="en-US" dirty="0" smtClean="0"/>
              <a:t>he central dogma is that DNA is transcribed</a:t>
            </a:r>
            <a:r>
              <a:rPr lang="tr-TR" dirty="0" smtClean="0"/>
              <a:t> </a:t>
            </a:r>
            <a:r>
              <a:rPr lang="en-US" dirty="0" smtClean="0"/>
              <a:t>into RNA which is translated into</a:t>
            </a:r>
            <a:r>
              <a:rPr lang="tr-TR" dirty="0" smtClean="0"/>
              <a:t> </a:t>
            </a:r>
            <a:r>
              <a:rPr lang="en-US" dirty="0" smtClean="0"/>
              <a:t>protein.</a:t>
            </a:r>
            <a:r>
              <a:rPr lang="tr-TR" dirty="0" smtClean="0"/>
              <a:t> </a:t>
            </a:r>
            <a:r>
              <a:rPr lang="en-US" dirty="0" smtClean="0"/>
              <a:t>Another original concept</a:t>
            </a:r>
            <a:r>
              <a:rPr lang="tr-TR" dirty="0" smtClean="0"/>
              <a:t> </a:t>
            </a:r>
            <a:r>
              <a:rPr lang="en-US" dirty="0" smtClean="0"/>
              <a:t>was that one gene produces one protein.</a:t>
            </a:r>
            <a:endParaRPr lang="tr-TR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The total number of genes is approximately</a:t>
            </a:r>
            <a:r>
              <a:rPr lang="tr-TR" dirty="0" smtClean="0"/>
              <a:t> </a:t>
            </a:r>
            <a:r>
              <a:rPr lang="en-US" dirty="0" smtClean="0"/>
              <a:t>25,000 in humans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/>
              <a:t>m</a:t>
            </a:r>
            <a:r>
              <a:rPr lang="en-US" dirty="0" smtClean="0"/>
              <a:t>any species</a:t>
            </a:r>
            <a:r>
              <a:rPr lang="tr-TR" dirty="0" smtClean="0"/>
              <a:t> </a:t>
            </a:r>
            <a:r>
              <a:rPr lang="en-US" dirty="0" smtClean="0"/>
              <a:t>of fish have a similar gene number.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188</Words>
  <Application>Microsoft Office PowerPoint</Application>
  <PresentationFormat>Ekran Gösterisi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WEEK-14-Genomics, Genetic maps, Gene Expression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WEEK-14-Genomics, Genetic maps, Gene Expression</dc:title>
  <dc:creator>Toshiba</dc:creator>
  <cp:lastModifiedBy>Toshiba</cp:lastModifiedBy>
  <cp:revision>1</cp:revision>
  <dcterms:created xsi:type="dcterms:W3CDTF">2020-05-12T05:37:44Z</dcterms:created>
  <dcterms:modified xsi:type="dcterms:W3CDTF">2020-05-12T05:52:39Z</dcterms:modified>
</cp:coreProperties>
</file>