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67A6A-51A4-41AE-940D-1FDA4461A352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12A46-56C6-4448-8000-72D5A53BF0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3438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67A6A-51A4-41AE-940D-1FDA4461A352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12A46-56C6-4448-8000-72D5A53BF0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7935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67A6A-51A4-41AE-940D-1FDA4461A352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12A46-56C6-4448-8000-72D5A53BF0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2199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67A6A-51A4-41AE-940D-1FDA4461A352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12A46-56C6-4448-8000-72D5A53BF0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945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67A6A-51A4-41AE-940D-1FDA4461A352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12A46-56C6-4448-8000-72D5A53BF0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6509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67A6A-51A4-41AE-940D-1FDA4461A352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12A46-56C6-4448-8000-72D5A53BF0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7647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67A6A-51A4-41AE-940D-1FDA4461A352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12A46-56C6-4448-8000-72D5A53BF0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4681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67A6A-51A4-41AE-940D-1FDA4461A352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12A46-56C6-4448-8000-72D5A53BF0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0501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67A6A-51A4-41AE-940D-1FDA4461A352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12A46-56C6-4448-8000-72D5A53BF0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444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67A6A-51A4-41AE-940D-1FDA4461A352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12A46-56C6-4448-8000-72D5A53BF0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9625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67A6A-51A4-41AE-940D-1FDA4461A352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12A46-56C6-4448-8000-72D5A53BF0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9238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67A6A-51A4-41AE-940D-1FDA4461A352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12A46-56C6-4448-8000-72D5A53BF0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6108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tr-TR" b="1" dirty="0" smtClean="0"/>
              <a:t>KPP 212 </a:t>
            </a:r>
            <a:r>
              <a:rPr lang="tr-TR" altLang="tr-TR" b="1" dirty="0"/>
              <a:t>ÇİM ALANLARI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669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246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altLang="tr-TR"/>
              <a:t>Prod. Dr. V.TANSI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EDAF-C3E7-4218-9B13-A1B4E87FD13A}" type="slidenum">
              <a:rPr lang="tr-TR" altLang="tr-TR"/>
              <a:pPr/>
              <a:t>2</a:t>
            </a:fld>
            <a:endParaRPr lang="tr-TR" altLang="tr-TR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800100"/>
            <a:ext cx="7772400" cy="762000"/>
          </a:xfrm>
        </p:spPr>
        <p:txBody>
          <a:bodyPr/>
          <a:lstStyle/>
          <a:p>
            <a:r>
              <a:rPr lang="tr-TR" altLang="tr-TR" dirty="0"/>
              <a:t>İçerik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dirty="0"/>
              <a:t>Çim Tesisi</a:t>
            </a:r>
          </a:p>
          <a:p>
            <a:pPr lvl="1"/>
            <a:r>
              <a:rPr lang="tr-TR" altLang="tr-TR" dirty="0"/>
              <a:t>Bitki seçimi</a:t>
            </a:r>
          </a:p>
          <a:p>
            <a:pPr lvl="2"/>
            <a:r>
              <a:rPr lang="tr-TR" altLang="tr-TR" dirty="0"/>
              <a:t>İklim isteklerine göre</a:t>
            </a:r>
          </a:p>
          <a:p>
            <a:pPr lvl="3"/>
            <a:r>
              <a:rPr lang="tr-TR" altLang="tr-TR" dirty="0"/>
              <a:t>Serin ve ılık mevsim</a:t>
            </a:r>
          </a:p>
          <a:p>
            <a:pPr lvl="3"/>
            <a:r>
              <a:rPr lang="tr-TR" altLang="tr-TR" dirty="0"/>
              <a:t>Sıcak mevsim</a:t>
            </a:r>
          </a:p>
          <a:p>
            <a:pPr lvl="3"/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5908327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altLang="tr-TR" dirty="0"/>
              <a:t>Çim alan kalite kriterleri</a:t>
            </a:r>
          </a:p>
          <a:p>
            <a:pPr lvl="1" algn="just"/>
            <a:r>
              <a:rPr lang="tr-TR" altLang="tr-TR" b="1" dirty="0">
                <a:cs typeface="Times New Roman" panose="02020603050405020304" pitchFamily="18" charset="0"/>
              </a:rPr>
              <a:t>1. Çıkış süresi: </a:t>
            </a:r>
            <a:endParaRPr lang="tr-TR" altLang="tr-TR" dirty="0">
              <a:cs typeface="Times New Roman" panose="02020603050405020304" pitchFamily="18" charset="0"/>
            </a:endParaRPr>
          </a:p>
          <a:p>
            <a:pPr lvl="1" algn="just"/>
            <a:r>
              <a:rPr lang="tr-TR" altLang="tr-TR" b="1" dirty="0">
                <a:cs typeface="Times New Roman" panose="02020603050405020304" pitchFamily="18" charset="0"/>
              </a:rPr>
              <a:t>2. Kaplama hızı: </a:t>
            </a:r>
            <a:endParaRPr lang="tr-TR" altLang="tr-TR" dirty="0">
              <a:cs typeface="Times New Roman" panose="02020603050405020304" pitchFamily="18" charset="0"/>
            </a:endParaRPr>
          </a:p>
          <a:p>
            <a:pPr lvl="1" algn="just"/>
            <a:r>
              <a:rPr lang="tr-TR" altLang="tr-TR" b="1" dirty="0">
                <a:cs typeface="Times New Roman" panose="02020603050405020304" pitchFamily="18" charset="0"/>
              </a:rPr>
              <a:t>3. Vejetasyon (bitki örtüsü) yüksekliği:</a:t>
            </a:r>
            <a:r>
              <a:rPr lang="tr-TR" altLang="tr-TR" dirty="0">
                <a:cs typeface="Times New Roman" panose="02020603050405020304" pitchFamily="18" charset="0"/>
              </a:rPr>
              <a:t> </a:t>
            </a:r>
          </a:p>
          <a:p>
            <a:pPr lvl="1" algn="just"/>
            <a:r>
              <a:rPr lang="tr-TR" altLang="tr-TR" b="1" dirty="0">
                <a:cs typeface="Times New Roman" panose="02020603050405020304" pitchFamily="18" charset="0"/>
              </a:rPr>
              <a:t>4. Yeşil ot verimi: </a:t>
            </a:r>
            <a:endParaRPr lang="tr-TR" altLang="tr-TR" dirty="0">
              <a:cs typeface="Times New Roman" panose="02020603050405020304" pitchFamily="18" charset="0"/>
            </a:endParaRPr>
          </a:p>
          <a:p>
            <a:pPr lvl="1" algn="just"/>
            <a:r>
              <a:rPr lang="tr-TR" altLang="tr-TR" b="1" dirty="0">
                <a:cs typeface="Times New Roman" panose="02020603050405020304" pitchFamily="18" charset="0"/>
              </a:rPr>
              <a:t>5. Kuru ot verimi: </a:t>
            </a:r>
            <a:endParaRPr lang="tr-TR" altLang="tr-TR" dirty="0">
              <a:cs typeface="Times New Roman" panose="02020603050405020304" pitchFamily="18" charset="0"/>
            </a:endParaRPr>
          </a:p>
          <a:p>
            <a:pPr lvl="1" algn="just"/>
            <a:r>
              <a:rPr lang="tr-TR" altLang="tr-TR" b="1" dirty="0">
                <a:cs typeface="Times New Roman" panose="02020603050405020304" pitchFamily="18" charset="0"/>
              </a:rPr>
              <a:t>6. Çim kalitesi: </a:t>
            </a:r>
            <a:endParaRPr lang="tr-TR" altLang="tr-TR" dirty="0">
              <a:cs typeface="Times New Roman" panose="02020603050405020304" pitchFamily="18" charset="0"/>
            </a:endParaRPr>
          </a:p>
          <a:p>
            <a:pPr lvl="1" algn="just"/>
            <a:r>
              <a:rPr lang="tr-TR" altLang="tr-TR" b="1" dirty="0">
                <a:cs typeface="Times New Roman" panose="02020603050405020304" pitchFamily="18" charset="0"/>
              </a:rPr>
              <a:t>7. Renk: </a:t>
            </a:r>
            <a:endParaRPr lang="tr-TR" altLang="tr-TR" dirty="0">
              <a:cs typeface="Times New Roman" panose="02020603050405020304" pitchFamily="18" charset="0"/>
            </a:endParaRPr>
          </a:p>
          <a:p>
            <a:pPr lvl="1" algn="just"/>
            <a:r>
              <a:rPr lang="tr-TR" altLang="tr-TR" b="1" dirty="0">
                <a:cs typeface="Times New Roman" panose="02020603050405020304" pitchFamily="18" charset="0"/>
              </a:rPr>
              <a:t>8. Kardeş (sap) sayısı: </a:t>
            </a:r>
            <a:endParaRPr lang="tr-TR" altLang="tr-TR" dirty="0">
              <a:cs typeface="Times New Roman" panose="02020603050405020304" pitchFamily="18" charset="0"/>
            </a:endParaRPr>
          </a:p>
          <a:p>
            <a:pPr lvl="1" algn="just"/>
            <a:r>
              <a:rPr lang="tr-TR" altLang="tr-TR" b="1" dirty="0">
                <a:cs typeface="Times New Roman" panose="02020603050405020304" pitchFamily="18" charset="0"/>
              </a:rPr>
              <a:t>9. Doku: </a:t>
            </a:r>
            <a:endParaRPr lang="tr-TR" altLang="tr-TR" dirty="0">
              <a:cs typeface="Times New Roman" panose="02020603050405020304" pitchFamily="18" charset="0"/>
            </a:endParaRPr>
          </a:p>
          <a:p>
            <a:pPr lvl="1" algn="just"/>
            <a:r>
              <a:rPr lang="tr-TR" altLang="tr-TR" b="1" dirty="0">
                <a:cs typeface="Times New Roman" panose="02020603050405020304" pitchFamily="18" charset="0"/>
              </a:rPr>
              <a:t>10. Bitki ile kaplı alan (dip kaplama): </a:t>
            </a:r>
            <a:endParaRPr lang="tr-TR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512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Karışımda kullanılma oranları</a:t>
            </a:r>
          </a:p>
          <a:p>
            <a:pPr>
              <a:buFontTx/>
              <a:buNone/>
            </a:pPr>
            <a:r>
              <a:rPr lang="tr-TR" altLang="tr-TR" dirty="0" smtClean="0"/>
              <a:t>ve tohum miktarının hesaplanması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584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Neden Güzel bir Çevre ve Çim Alanlar İstiyoruz 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6241869" cy="2863941"/>
          </a:xfrm>
        </p:spPr>
        <p:txBody>
          <a:bodyPr/>
          <a:lstStyle/>
          <a:p>
            <a:r>
              <a:rPr lang="tr-TR" altLang="tr-TR" dirty="0"/>
              <a:t>Herhangi bir ulus gıda arzında,  ilk önce bitkisel bazlı ürünler sonra hayvansal bazlı ürünler bakımından kendine yeterli oldukça</a:t>
            </a:r>
            <a:r>
              <a:rPr lang="tr-TR" altLang="tr-TR" dirty="0" smtClean="0"/>
              <a:t>,</a:t>
            </a:r>
          </a:p>
          <a:p>
            <a:r>
              <a:rPr lang="tr-TR" altLang="tr-TR" dirty="0"/>
              <a:t>çevrenin korunması için,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54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gelişmiş estetik değerlere sahip peyzajın korunması için </a:t>
            </a:r>
            <a:endParaRPr lang="tr-TR" altLang="tr-TR" dirty="0" smtClean="0"/>
          </a:p>
          <a:p>
            <a:endParaRPr lang="tr-TR" altLang="tr-TR" dirty="0"/>
          </a:p>
          <a:p>
            <a:endParaRPr lang="tr-TR" altLang="tr-TR" dirty="0"/>
          </a:p>
          <a:p>
            <a:r>
              <a:rPr lang="tr-TR" altLang="tr-TR" dirty="0"/>
              <a:t>dinlenmeye ve yenilenmeye (</a:t>
            </a:r>
            <a:r>
              <a:rPr lang="tr-TR" altLang="tr-TR" dirty="0" err="1"/>
              <a:t>rekrasyona</a:t>
            </a:r>
            <a:r>
              <a:rPr lang="tr-TR" altLang="tr-TR" dirty="0"/>
              <a:t>) kolay erişim için toplumsal talepte, artacaktır.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669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Endüstri ve teknoloji bize iş ve aş sağladı, araçlar ve gereçler yaşamımızı hep kolaylaştırdı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684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Bunlar olurken çevre üzerindeki etkisi çok büyük ve radikal oldu.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tr-TR" altLang="tr-TR" dirty="0"/>
              <a:t>Küresel ısınmaya yol açan sera gazlarının en önemlisi CO</a:t>
            </a:r>
            <a:r>
              <a:rPr lang="tr-TR" altLang="tr-TR" baseline="-25000" dirty="0"/>
              <a:t>2</a:t>
            </a:r>
            <a:r>
              <a:rPr lang="tr-TR" altLang="tr-TR" dirty="0"/>
              <a:t>’in  atmosferdeki oranı her yıl arka arkaya  2 </a:t>
            </a:r>
            <a:r>
              <a:rPr lang="tr-TR" altLang="tr-TR" dirty="0" err="1"/>
              <a:t>ppm’den</a:t>
            </a:r>
            <a:r>
              <a:rPr lang="tr-TR" altLang="tr-TR" dirty="0"/>
              <a:t> fazla arttı.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103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Genel anlamda teknolojik gelişmelere bağlı olarak ortaya çıkan bu gelişmeler ile birlikte çevre sorunları da ortaya çıkmakta, havadaki serbest oksijen miktarı özellikle sanayileşmenin yoğun olduğu bölgelerde azalmaktadır.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020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226</Words>
  <Application>Microsoft Office PowerPoint</Application>
  <PresentationFormat>Geniş ekran</PresentationFormat>
  <Paragraphs>35</Paragraphs>
  <Slides>10</Slides>
  <Notes>0</Notes>
  <HiddenSlides>1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Teması</vt:lpstr>
      <vt:lpstr>KPP 212 ÇİM ALANLARI</vt:lpstr>
      <vt:lpstr>İçerik</vt:lpstr>
      <vt:lpstr>PowerPoint Sunusu</vt:lpstr>
      <vt:lpstr>PowerPoint Sunusu</vt:lpstr>
      <vt:lpstr>Neden Güzel bir Çevre ve Çim Alanlar İstiyoruz ?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KPP 212 ÇİM ALANLARI</dc:title>
  <dc:creator>Selin GEDİK</dc:creator>
  <cp:lastModifiedBy>Selin GEDİK</cp:lastModifiedBy>
  <cp:revision>1</cp:revision>
  <dcterms:created xsi:type="dcterms:W3CDTF">2020-01-23T07:53:24Z</dcterms:created>
  <dcterms:modified xsi:type="dcterms:W3CDTF">2020-01-23T10:40:23Z</dcterms:modified>
</cp:coreProperties>
</file>