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3" d="100"/>
          <a:sy n="73" d="100"/>
        </p:scale>
        <p:origin x="774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213438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5279357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821996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94523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7465095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876479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46810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905010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944417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0696252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092380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767A6A-51A4-41AE-940D-1FDA4461A352}" type="datetimeFigureOut">
              <a:rPr lang="tr-TR" smtClean="0"/>
              <a:t>23.01.2020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512A46-56C6-4448-8000-72D5A53BF050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2661089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altLang="tr-TR" b="1" dirty="0" smtClean="0"/>
              <a:t>KPP 212 </a:t>
            </a:r>
            <a:r>
              <a:rPr lang="tr-TR" altLang="tr-TR" b="1" dirty="0"/>
              <a:t>ÇİM ALANLARI</a:t>
            </a:r>
            <a:endParaRPr lang="tr-TR" b="1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16693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382460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tr-TR" altLang="tr-TR"/>
              <a:t>Prod. Dr. V.TANSI</a:t>
            </a:r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121EDAF-C3E7-4218-9B13-A1B4E87FD13A}" type="slidenum">
              <a:rPr lang="tr-TR" altLang="tr-TR"/>
              <a:pPr/>
              <a:t>2</a:t>
            </a:fld>
            <a:endParaRPr lang="tr-TR" altLang="tr-TR"/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>
          <a:xfrm>
            <a:off x="2209800" y="800100"/>
            <a:ext cx="7772400" cy="762000"/>
          </a:xfrm>
        </p:spPr>
        <p:txBody>
          <a:bodyPr/>
          <a:lstStyle/>
          <a:p>
            <a:r>
              <a:rPr lang="tr-TR" altLang="tr-TR" dirty="0"/>
              <a:t>İçerik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tr-TR" altLang="tr-TR" dirty="0"/>
              <a:t>Çim Tesisi</a:t>
            </a:r>
          </a:p>
          <a:p>
            <a:pPr lvl="1"/>
            <a:r>
              <a:rPr lang="tr-TR" altLang="tr-TR" dirty="0"/>
              <a:t>Bitki seçimi</a:t>
            </a:r>
          </a:p>
          <a:p>
            <a:pPr lvl="2"/>
            <a:r>
              <a:rPr lang="tr-TR" altLang="tr-TR" dirty="0"/>
              <a:t>İklim isteklerine göre</a:t>
            </a:r>
          </a:p>
          <a:p>
            <a:pPr lvl="3"/>
            <a:r>
              <a:rPr lang="tr-TR" altLang="tr-TR" dirty="0"/>
              <a:t>Serin ve ılık mevsim</a:t>
            </a:r>
          </a:p>
          <a:p>
            <a:pPr lvl="3"/>
            <a:r>
              <a:rPr lang="tr-TR" altLang="tr-TR" dirty="0"/>
              <a:t>Sıcak mevsim</a:t>
            </a:r>
          </a:p>
          <a:p>
            <a:pPr lvl="3"/>
            <a:endParaRPr lang="tr-TR" altLang="tr-TR" dirty="0"/>
          </a:p>
        </p:txBody>
      </p:sp>
    </p:spTree>
    <p:extLst>
      <p:ext uri="{BB962C8B-B14F-4D97-AF65-F5344CB8AC3E}">
        <p14:creationId xmlns:p14="http://schemas.microsoft.com/office/powerpoint/2010/main" val="359083277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altLang="tr-TR" dirty="0"/>
              <a:t>Çim alan kalite kriterleri</a:t>
            </a: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1. Çıkış süresi: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2. Kaplama hızı: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3. Vejetasyon (bitki örtüsü) yüksekliği:</a:t>
            </a:r>
            <a:r>
              <a:rPr lang="tr-TR" altLang="tr-TR" dirty="0">
                <a:cs typeface="Times New Roman" panose="02020603050405020304" pitchFamily="18" charset="0"/>
              </a:rPr>
              <a:t> </a:t>
            </a: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4. Yeşil ot verimi: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5. Kuru ot verimi: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6. Çim kalitesi: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7. Renk: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8. Kardeş (sap) sayısı: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9. Doku: </a:t>
            </a:r>
            <a:endParaRPr lang="tr-TR" altLang="tr-TR" dirty="0">
              <a:cs typeface="Times New Roman" panose="02020603050405020304" pitchFamily="18" charset="0"/>
            </a:endParaRPr>
          </a:p>
          <a:p>
            <a:pPr lvl="1" algn="just"/>
            <a:r>
              <a:rPr lang="tr-TR" altLang="tr-TR" b="1" dirty="0">
                <a:cs typeface="Times New Roman" panose="02020603050405020304" pitchFamily="18" charset="0"/>
              </a:rPr>
              <a:t>10. Bitki ile kaplı alan (dip kaplama): </a:t>
            </a:r>
            <a:endParaRPr lang="tr-TR" altLang="tr-TR" dirty="0"/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2751219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 smtClean="0"/>
              <a:t>Karışımda kullanılma oranları</a:t>
            </a:r>
          </a:p>
          <a:p>
            <a:pPr>
              <a:buFontTx/>
              <a:buNone/>
            </a:pPr>
            <a:r>
              <a:rPr lang="tr-TR" altLang="tr-TR" dirty="0" smtClean="0"/>
              <a:t>ve tohum miktarının hesaplanması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0858492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altLang="tr-TR" dirty="0" smtClean="0"/>
              <a:t>Neden Güzel bir Çevre ve Çim Alanlar İstiyoruz ?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838200" y="1825625"/>
            <a:ext cx="6241869" cy="2863941"/>
          </a:xfrm>
        </p:spPr>
        <p:txBody>
          <a:bodyPr/>
          <a:lstStyle/>
          <a:p>
            <a:r>
              <a:rPr lang="tr-TR" altLang="tr-TR" dirty="0"/>
              <a:t>Herhangi bir ulus gıda arzında,  ilk önce bitkisel bazlı ürünler sonra hayvansal bazlı ürünler bakımından kendine yeterli oldukça</a:t>
            </a:r>
            <a:r>
              <a:rPr lang="tr-TR" altLang="tr-TR" dirty="0" smtClean="0"/>
              <a:t>,</a:t>
            </a:r>
          </a:p>
          <a:p>
            <a:r>
              <a:rPr lang="tr-TR" altLang="tr-TR" dirty="0"/>
              <a:t>çevrenin korunması için,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925435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gelişmiş estetik değerlere sahip peyzajın korunması için </a:t>
            </a:r>
            <a:endParaRPr lang="tr-TR" altLang="tr-TR" dirty="0" smtClean="0"/>
          </a:p>
          <a:p>
            <a:endParaRPr lang="tr-TR" altLang="tr-TR" dirty="0"/>
          </a:p>
          <a:p>
            <a:endParaRPr lang="tr-TR" altLang="tr-TR" dirty="0"/>
          </a:p>
          <a:p>
            <a:r>
              <a:rPr lang="tr-TR" altLang="tr-TR" dirty="0"/>
              <a:t>dinlenmeye ve yenilenmeye (</a:t>
            </a:r>
            <a:r>
              <a:rPr lang="tr-TR" altLang="tr-TR" dirty="0" err="1"/>
              <a:t>rekrasyona</a:t>
            </a:r>
            <a:r>
              <a:rPr lang="tr-TR" altLang="tr-TR" dirty="0"/>
              <a:t>) kolay erişim için toplumsal talepte, artacaktır.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66964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Endüstri ve teknoloji bize iş ve aş sağladı, araçlar ve gereçler yaşamımızı hep kolaylaştırdı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5868498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Bunlar olurken çevre üzerindeki etkisi çok büyük ve radikal oldu.</a:t>
            </a:r>
          </a:p>
          <a:p>
            <a:endParaRPr lang="tr-TR" dirty="0" smtClean="0"/>
          </a:p>
          <a:p>
            <a:endParaRPr lang="tr-TR" dirty="0"/>
          </a:p>
          <a:p>
            <a:r>
              <a:rPr lang="tr-TR" altLang="tr-TR" dirty="0"/>
              <a:t>Küresel ısınmaya yol açan sera gazlarının en önemlisi CO</a:t>
            </a:r>
            <a:r>
              <a:rPr lang="tr-TR" altLang="tr-TR" baseline="-25000" dirty="0"/>
              <a:t>2</a:t>
            </a:r>
            <a:r>
              <a:rPr lang="tr-TR" altLang="tr-TR" dirty="0"/>
              <a:t>’in  atmosferdeki oranı her yıl arka arkaya  2 </a:t>
            </a:r>
            <a:r>
              <a:rPr lang="tr-TR" altLang="tr-TR" dirty="0" err="1"/>
              <a:t>ppm’den</a:t>
            </a:r>
            <a:r>
              <a:rPr lang="tr-TR" altLang="tr-TR" dirty="0"/>
              <a:t> fazla arttı.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161103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altLang="tr-TR" dirty="0"/>
              <a:t>Genel anlamda teknolojik gelişmelere bağlı olarak ortaya çıkan bu gelişmeler ile birlikte çevre sorunları da ortaya çıkmakta, havadaki serbest oksijen miktarı özellikle sanayileşmenin yoğun olduğu bölgelerde azalmaktadır. 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5602009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166</TotalTime>
  <Words>226</Words>
  <Application>Microsoft Office PowerPoint</Application>
  <PresentationFormat>Geniş ekran</PresentationFormat>
  <Paragraphs>35</Paragraphs>
  <Slides>10</Slides>
  <Notes>0</Notes>
  <HiddenSlides>1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Times New Roman</vt:lpstr>
      <vt:lpstr>Office Teması</vt:lpstr>
      <vt:lpstr>KPP 212 ÇİM ALANLARI</vt:lpstr>
      <vt:lpstr>İçerik</vt:lpstr>
      <vt:lpstr>PowerPoint Sunusu</vt:lpstr>
      <vt:lpstr>PowerPoint Sunusu</vt:lpstr>
      <vt:lpstr>Neden Güzel bir Çevre ve Çim Alanlar İstiyoruz ?</vt:lpstr>
      <vt:lpstr>PowerPoint Sunusu</vt:lpstr>
      <vt:lpstr>PowerPoint Sunusu</vt:lpstr>
      <vt:lpstr>PowerPoint Sunusu</vt:lpstr>
      <vt:lpstr>PowerPoint Sunusu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KPP 212 ÇİM ALANLARI</dc:title>
  <dc:creator>Selin GEDİK</dc:creator>
  <cp:lastModifiedBy>Selin GEDİK</cp:lastModifiedBy>
  <cp:revision>1</cp:revision>
  <dcterms:created xsi:type="dcterms:W3CDTF">2020-01-23T07:53:24Z</dcterms:created>
  <dcterms:modified xsi:type="dcterms:W3CDTF">2020-01-23T10:40:23Z</dcterms:modified>
</cp:coreProperties>
</file>