
<file path=[Content_Types].xml><?xml version="1.0" encoding="utf-8"?>
<Types xmlns="http://schemas.openxmlformats.org/package/2006/content-types">
  <Default Extension="jpeg" ContentType="image/jpe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59" r:id="rId5"/>
    <p:sldId id="260" r:id="rId6"/>
    <p:sldId id="261" r:id="rId7"/>
    <p:sldId id="262" r:id="rId8"/>
    <p:sldId id="264" r:id="rId9"/>
    <p:sldId id="265" r:id="rId10"/>
    <p:sldId id="263" r:id="rId1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1"/>
    <p:restoredTop sz="95884"/>
  </p:normalViewPr>
  <p:slideViewPr>
    <p:cSldViewPr snapToGrid="0" snapToObjects="1">
      <p:cViewPr varScale="1">
        <p:scale>
          <a:sx n="90" d="100"/>
          <a:sy n="90" d="100"/>
        </p:scale>
        <p:origin x="232" y="70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61A3ED8-7235-46B5-987A-3F6B71E03780}" type="doc">
      <dgm:prSet loTypeId="urn:microsoft.com/office/officeart/2005/8/layout/vList2" loCatId="list" qsTypeId="urn:microsoft.com/office/officeart/2005/8/quickstyle/simple1" qsCatId="simple" csTypeId="urn:microsoft.com/office/officeart/2005/8/colors/colorful2" csCatId="colorful" phldr="1"/>
      <dgm:spPr/>
      <dgm:t>
        <a:bodyPr/>
        <a:lstStyle/>
        <a:p>
          <a:endParaRPr lang="en-US"/>
        </a:p>
      </dgm:t>
    </dgm:pt>
    <dgm:pt modelId="{7D81AF41-F369-4E70-B62A-667BB435E1E5}">
      <dgm:prSet/>
      <dgm:spPr/>
      <dgm:t>
        <a:bodyPr/>
        <a:lstStyle/>
        <a:p>
          <a:r>
            <a:rPr lang="tr-TR"/>
            <a:t>- Kültür insana özgüdür</a:t>
          </a:r>
          <a:endParaRPr lang="en-US"/>
        </a:p>
      </dgm:t>
    </dgm:pt>
    <dgm:pt modelId="{D9828808-382E-45F0-906F-EF00F965839E}" type="parTrans" cxnId="{2E97875B-BB9F-4BEC-B5DF-6AEA8D2B1B82}">
      <dgm:prSet/>
      <dgm:spPr/>
      <dgm:t>
        <a:bodyPr/>
        <a:lstStyle/>
        <a:p>
          <a:endParaRPr lang="en-US"/>
        </a:p>
      </dgm:t>
    </dgm:pt>
    <dgm:pt modelId="{3D286101-4047-4B9B-B709-A28A95BEE4E5}" type="sibTrans" cxnId="{2E97875B-BB9F-4BEC-B5DF-6AEA8D2B1B82}">
      <dgm:prSet/>
      <dgm:spPr/>
      <dgm:t>
        <a:bodyPr/>
        <a:lstStyle/>
        <a:p>
          <a:endParaRPr lang="en-US"/>
        </a:p>
      </dgm:t>
    </dgm:pt>
    <dgm:pt modelId="{69B49E9C-CBDA-4159-A1BA-9E1F6B88761F}">
      <dgm:prSet/>
      <dgm:spPr/>
      <dgm:t>
        <a:bodyPr/>
        <a:lstStyle/>
        <a:p>
          <a:r>
            <a:rPr lang="tr-TR"/>
            <a:t>- Kültür toplumsaldır</a:t>
          </a:r>
          <a:endParaRPr lang="en-US"/>
        </a:p>
      </dgm:t>
    </dgm:pt>
    <dgm:pt modelId="{5433AC9B-DD92-4427-B817-C1A64C5B3657}" type="parTrans" cxnId="{8A1B54FF-DE44-4756-831F-CE6E4DF2434C}">
      <dgm:prSet/>
      <dgm:spPr/>
      <dgm:t>
        <a:bodyPr/>
        <a:lstStyle/>
        <a:p>
          <a:endParaRPr lang="en-US"/>
        </a:p>
      </dgm:t>
    </dgm:pt>
    <dgm:pt modelId="{6BD1D0EE-C44F-4704-A3B2-3C0206F72C76}" type="sibTrans" cxnId="{8A1B54FF-DE44-4756-831F-CE6E4DF2434C}">
      <dgm:prSet/>
      <dgm:spPr/>
      <dgm:t>
        <a:bodyPr/>
        <a:lstStyle/>
        <a:p>
          <a:endParaRPr lang="en-US"/>
        </a:p>
      </dgm:t>
    </dgm:pt>
    <dgm:pt modelId="{A9C986BD-3159-4F66-A499-163A1552D55D}">
      <dgm:prSet/>
      <dgm:spPr/>
      <dgm:t>
        <a:bodyPr/>
        <a:lstStyle/>
        <a:p>
          <a:r>
            <a:rPr lang="tr-TR"/>
            <a:t>- Kültür, insan toplumlarının çevreye uyum gereksinimi çerçevesinde biçimlenir</a:t>
          </a:r>
          <a:endParaRPr lang="en-US"/>
        </a:p>
      </dgm:t>
    </dgm:pt>
    <dgm:pt modelId="{611FA1D0-AFFC-45F7-AEFD-1A8F6F17877A}" type="parTrans" cxnId="{1AFDAA69-C450-4AC0-A5B7-0EEE9AD9329E}">
      <dgm:prSet/>
      <dgm:spPr/>
      <dgm:t>
        <a:bodyPr/>
        <a:lstStyle/>
        <a:p>
          <a:endParaRPr lang="en-US"/>
        </a:p>
      </dgm:t>
    </dgm:pt>
    <dgm:pt modelId="{66BAFF3F-D7C9-4CED-9065-C48ABA459D40}" type="sibTrans" cxnId="{1AFDAA69-C450-4AC0-A5B7-0EEE9AD9329E}">
      <dgm:prSet/>
      <dgm:spPr/>
      <dgm:t>
        <a:bodyPr/>
        <a:lstStyle/>
        <a:p>
          <a:endParaRPr lang="en-US"/>
        </a:p>
      </dgm:t>
    </dgm:pt>
    <dgm:pt modelId="{C0C1C418-C034-422D-95FE-E6276F7675FE}">
      <dgm:prSet/>
      <dgm:spPr/>
      <dgm:t>
        <a:bodyPr/>
        <a:lstStyle/>
        <a:p>
          <a:r>
            <a:rPr lang="tr-TR"/>
            <a:t>-Kültür, aktarılır</a:t>
          </a:r>
          <a:endParaRPr lang="en-US"/>
        </a:p>
      </dgm:t>
    </dgm:pt>
    <dgm:pt modelId="{5DD65537-DAF1-46B3-A619-33F7C979BB14}" type="parTrans" cxnId="{DCA1AEF9-D313-41E2-B686-C51221B44C63}">
      <dgm:prSet/>
      <dgm:spPr/>
      <dgm:t>
        <a:bodyPr/>
        <a:lstStyle/>
        <a:p>
          <a:endParaRPr lang="en-US"/>
        </a:p>
      </dgm:t>
    </dgm:pt>
    <dgm:pt modelId="{2556E87D-C2F9-4943-A9A8-248C6528D7B7}" type="sibTrans" cxnId="{DCA1AEF9-D313-41E2-B686-C51221B44C63}">
      <dgm:prSet/>
      <dgm:spPr/>
      <dgm:t>
        <a:bodyPr/>
        <a:lstStyle/>
        <a:p>
          <a:endParaRPr lang="en-US"/>
        </a:p>
      </dgm:t>
    </dgm:pt>
    <dgm:pt modelId="{C7A2979F-F741-4C8A-B05E-5C08F1042D56}">
      <dgm:prSet/>
      <dgm:spPr/>
      <dgm:t>
        <a:bodyPr/>
        <a:lstStyle/>
        <a:p>
          <a:endParaRPr lang="tr-TR" dirty="0"/>
        </a:p>
        <a:p>
          <a:endParaRPr lang="en-US" dirty="0"/>
        </a:p>
      </dgm:t>
    </dgm:pt>
    <dgm:pt modelId="{4859D884-5D3F-478D-8AF8-B2545CC2071A}" type="parTrans" cxnId="{8C839D26-7C42-43A5-8155-2512C19E0575}">
      <dgm:prSet/>
      <dgm:spPr/>
      <dgm:t>
        <a:bodyPr/>
        <a:lstStyle/>
        <a:p>
          <a:endParaRPr lang="en-US"/>
        </a:p>
      </dgm:t>
    </dgm:pt>
    <dgm:pt modelId="{13F7DCA4-9458-47A2-AB37-44402ADE4A90}" type="sibTrans" cxnId="{8C839D26-7C42-43A5-8155-2512C19E0575}">
      <dgm:prSet/>
      <dgm:spPr/>
      <dgm:t>
        <a:bodyPr/>
        <a:lstStyle/>
        <a:p>
          <a:endParaRPr lang="en-US"/>
        </a:p>
      </dgm:t>
    </dgm:pt>
    <dgm:pt modelId="{BBB43760-CC0B-5349-BF00-1B71A71BAA17}" type="pres">
      <dgm:prSet presAssocID="{861A3ED8-7235-46B5-987A-3F6B71E03780}" presName="linear" presStyleCnt="0">
        <dgm:presLayoutVars>
          <dgm:animLvl val="lvl"/>
          <dgm:resizeHandles val="exact"/>
        </dgm:presLayoutVars>
      </dgm:prSet>
      <dgm:spPr/>
    </dgm:pt>
    <dgm:pt modelId="{C1071DCA-8B05-5946-A25C-BD59546BA377}" type="pres">
      <dgm:prSet presAssocID="{7D81AF41-F369-4E70-B62A-667BB435E1E5}" presName="parentText" presStyleLbl="node1" presStyleIdx="0" presStyleCnt="5">
        <dgm:presLayoutVars>
          <dgm:chMax val="0"/>
          <dgm:bulletEnabled val="1"/>
        </dgm:presLayoutVars>
      </dgm:prSet>
      <dgm:spPr/>
    </dgm:pt>
    <dgm:pt modelId="{ED28F6BD-101F-0746-A3E8-384FE22C0DB8}" type="pres">
      <dgm:prSet presAssocID="{3D286101-4047-4B9B-B709-A28A95BEE4E5}" presName="spacer" presStyleCnt="0"/>
      <dgm:spPr/>
    </dgm:pt>
    <dgm:pt modelId="{6D144CCC-081F-7E4C-8250-531DA8333153}" type="pres">
      <dgm:prSet presAssocID="{69B49E9C-CBDA-4159-A1BA-9E1F6B88761F}" presName="parentText" presStyleLbl="node1" presStyleIdx="1" presStyleCnt="5">
        <dgm:presLayoutVars>
          <dgm:chMax val="0"/>
          <dgm:bulletEnabled val="1"/>
        </dgm:presLayoutVars>
      </dgm:prSet>
      <dgm:spPr/>
    </dgm:pt>
    <dgm:pt modelId="{37287F4B-A5DF-0A4D-A228-4B423640E3D5}" type="pres">
      <dgm:prSet presAssocID="{6BD1D0EE-C44F-4704-A3B2-3C0206F72C76}" presName="spacer" presStyleCnt="0"/>
      <dgm:spPr/>
    </dgm:pt>
    <dgm:pt modelId="{3E95547E-E85E-4A40-8E26-A9A37182EDCB}" type="pres">
      <dgm:prSet presAssocID="{A9C986BD-3159-4F66-A499-163A1552D55D}" presName="parentText" presStyleLbl="node1" presStyleIdx="2" presStyleCnt="5">
        <dgm:presLayoutVars>
          <dgm:chMax val="0"/>
          <dgm:bulletEnabled val="1"/>
        </dgm:presLayoutVars>
      </dgm:prSet>
      <dgm:spPr/>
    </dgm:pt>
    <dgm:pt modelId="{E7504741-3DBC-274B-B49B-0ADCC782EE99}" type="pres">
      <dgm:prSet presAssocID="{66BAFF3F-D7C9-4CED-9065-C48ABA459D40}" presName="spacer" presStyleCnt="0"/>
      <dgm:spPr/>
    </dgm:pt>
    <dgm:pt modelId="{C0F3A2E7-880D-8D44-BD7E-A47BEE9BCF79}" type="pres">
      <dgm:prSet presAssocID="{C0C1C418-C034-422D-95FE-E6276F7675FE}" presName="parentText" presStyleLbl="node1" presStyleIdx="3" presStyleCnt="5">
        <dgm:presLayoutVars>
          <dgm:chMax val="0"/>
          <dgm:bulletEnabled val="1"/>
        </dgm:presLayoutVars>
      </dgm:prSet>
      <dgm:spPr/>
    </dgm:pt>
    <dgm:pt modelId="{BA5BF3DA-A323-4149-A30E-F44B2CB64085}" type="pres">
      <dgm:prSet presAssocID="{2556E87D-C2F9-4943-A9A8-248C6528D7B7}" presName="spacer" presStyleCnt="0"/>
      <dgm:spPr/>
    </dgm:pt>
    <dgm:pt modelId="{46E25E4A-4AF5-3E4F-A8A2-79156EB122B6}" type="pres">
      <dgm:prSet presAssocID="{C7A2979F-F741-4C8A-B05E-5C08F1042D56}" presName="parentText" presStyleLbl="node1" presStyleIdx="4" presStyleCnt="5">
        <dgm:presLayoutVars>
          <dgm:chMax val="0"/>
          <dgm:bulletEnabled val="1"/>
        </dgm:presLayoutVars>
      </dgm:prSet>
      <dgm:spPr/>
    </dgm:pt>
  </dgm:ptLst>
  <dgm:cxnLst>
    <dgm:cxn modelId="{8847B805-C33F-B940-A2E6-88D98E9F9810}" type="presOf" srcId="{C0C1C418-C034-422D-95FE-E6276F7675FE}" destId="{C0F3A2E7-880D-8D44-BD7E-A47BEE9BCF79}" srcOrd="0" destOrd="0" presId="urn:microsoft.com/office/officeart/2005/8/layout/vList2"/>
    <dgm:cxn modelId="{8C839D26-7C42-43A5-8155-2512C19E0575}" srcId="{861A3ED8-7235-46B5-987A-3F6B71E03780}" destId="{C7A2979F-F741-4C8A-B05E-5C08F1042D56}" srcOrd="4" destOrd="0" parTransId="{4859D884-5D3F-478D-8AF8-B2545CC2071A}" sibTransId="{13F7DCA4-9458-47A2-AB37-44402ADE4A90}"/>
    <dgm:cxn modelId="{E318A555-1EA4-B145-809F-40A81CBA68B7}" type="presOf" srcId="{7D81AF41-F369-4E70-B62A-667BB435E1E5}" destId="{C1071DCA-8B05-5946-A25C-BD59546BA377}" srcOrd="0" destOrd="0" presId="urn:microsoft.com/office/officeart/2005/8/layout/vList2"/>
    <dgm:cxn modelId="{2E97875B-BB9F-4BEC-B5DF-6AEA8D2B1B82}" srcId="{861A3ED8-7235-46B5-987A-3F6B71E03780}" destId="{7D81AF41-F369-4E70-B62A-667BB435E1E5}" srcOrd="0" destOrd="0" parTransId="{D9828808-382E-45F0-906F-EF00F965839E}" sibTransId="{3D286101-4047-4B9B-B709-A28A95BEE4E5}"/>
    <dgm:cxn modelId="{1AFDAA69-C450-4AC0-A5B7-0EEE9AD9329E}" srcId="{861A3ED8-7235-46B5-987A-3F6B71E03780}" destId="{A9C986BD-3159-4F66-A499-163A1552D55D}" srcOrd="2" destOrd="0" parTransId="{611FA1D0-AFFC-45F7-AEFD-1A8F6F17877A}" sibTransId="{66BAFF3F-D7C9-4CED-9065-C48ABA459D40}"/>
    <dgm:cxn modelId="{9573EE69-3CCF-9949-95FD-C85FE06B98B0}" type="presOf" srcId="{69B49E9C-CBDA-4159-A1BA-9E1F6B88761F}" destId="{6D144CCC-081F-7E4C-8250-531DA8333153}" srcOrd="0" destOrd="0" presId="urn:microsoft.com/office/officeart/2005/8/layout/vList2"/>
    <dgm:cxn modelId="{BB06B383-BF20-384F-BF23-7C3AFBEA072D}" type="presOf" srcId="{A9C986BD-3159-4F66-A499-163A1552D55D}" destId="{3E95547E-E85E-4A40-8E26-A9A37182EDCB}" srcOrd="0" destOrd="0" presId="urn:microsoft.com/office/officeart/2005/8/layout/vList2"/>
    <dgm:cxn modelId="{DECFBBC9-C50B-724A-B4A8-A1EB2195DD93}" type="presOf" srcId="{861A3ED8-7235-46B5-987A-3F6B71E03780}" destId="{BBB43760-CC0B-5349-BF00-1B71A71BAA17}" srcOrd="0" destOrd="0" presId="urn:microsoft.com/office/officeart/2005/8/layout/vList2"/>
    <dgm:cxn modelId="{DCA1AEF9-D313-41E2-B686-C51221B44C63}" srcId="{861A3ED8-7235-46B5-987A-3F6B71E03780}" destId="{C0C1C418-C034-422D-95FE-E6276F7675FE}" srcOrd="3" destOrd="0" parTransId="{5DD65537-DAF1-46B3-A619-33F7C979BB14}" sibTransId="{2556E87D-C2F9-4943-A9A8-248C6528D7B7}"/>
    <dgm:cxn modelId="{00A4C9FA-7BD3-4846-BFF2-4C63106B4279}" type="presOf" srcId="{C7A2979F-F741-4C8A-B05E-5C08F1042D56}" destId="{46E25E4A-4AF5-3E4F-A8A2-79156EB122B6}" srcOrd="0" destOrd="0" presId="urn:microsoft.com/office/officeart/2005/8/layout/vList2"/>
    <dgm:cxn modelId="{8A1B54FF-DE44-4756-831F-CE6E4DF2434C}" srcId="{861A3ED8-7235-46B5-987A-3F6B71E03780}" destId="{69B49E9C-CBDA-4159-A1BA-9E1F6B88761F}" srcOrd="1" destOrd="0" parTransId="{5433AC9B-DD92-4427-B817-C1A64C5B3657}" sibTransId="{6BD1D0EE-C44F-4704-A3B2-3C0206F72C76}"/>
    <dgm:cxn modelId="{A04CBD10-472A-8C47-8E28-3F5A60E74D41}" type="presParOf" srcId="{BBB43760-CC0B-5349-BF00-1B71A71BAA17}" destId="{C1071DCA-8B05-5946-A25C-BD59546BA377}" srcOrd="0" destOrd="0" presId="urn:microsoft.com/office/officeart/2005/8/layout/vList2"/>
    <dgm:cxn modelId="{D17476FB-EE43-FE42-8D30-8535B4042B9F}" type="presParOf" srcId="{BBB43760-CC0B-5349-BF00-1B71A71BAA17}" destId="{ED28F6BD-101F-0746-A3E8-384FE22C0DB8}" srcOrd="1" destOrd="0" presId="urn:microsoft.com/office/officeart/2005/8/layout/vList2"/>
    <dgm:cxn modelId="{C5117169-B4A5-8942-AF7E-817335751F14}" type="presParOf" srcId="{BBB43760-CC0B-5349-BF00-1B71A71BAA17}" destId="{6D144CCC-081F-7E4C-8250-531DA8333153}" srcOrd="2" destOrd="0" presId="urn:microsoft.com/office/officeart/2005/8/layout/vList2"/>
    <dgm:cxn modelId="{D52FD5B9-EB48-9B44-A46A-563762FDAEFE}" type="presParOf" srcId="{BBB43760-CC0B-5349-BF00-1B71A71BAA17}" destId="{37287F4B-A5DF-0A4D-A228-4B423640E3D5}" srcOrd="3" destOrd="0" presId="urn:microsoft.com/office/officeart/2005/8/layout/vList2"/>
    <dgm:cxn modelId="{F75273FA-77B7-B742-A068-95C3FC082D3C}" type="presParOf" srcId="{BBB43760-CC0B-5349-BF00-1B71A71BAA17}" destId="{3E95547E-E85E-4A40-8E26-A9A37182EDCB}" srcOrd="4" destOrd="0" presId="urn:microsoft.com/office/officeart/2005/8/layout/vList2"/>
    <dgm:cxn modelId="{560C4EF1-252F-8A45-BAAE-F0F5D594286E}" type="presParOf" srcId="{BBB43760-CC0B-5349-BF00-1B71A71BAA17}" destId="{E7504741-3DBC-274B-B49B-0ADCC782EE99}" srcOrd="5" destOrd="0" presId="urn:microsoft.com/office/officeart/2005/8/layout/vList2"/>
    <dgm:cxn modelId="{68366D51-AC02-614F-BE50-18DF4F85D8E0}" type="presParOf" srcId="{BBB43760-CC0B-5349-BF00-1B71A71BAA17}" destId="{C0F3A2E7-880D-8D44-BD7E-A47BEE9BCF79}" srcOrd="6" destOrd="0" presId="urn:microsoft.com/office/officeart/2005/8/layout/vList2"/>
    <dgm:cxn modelId="{EC9E74B6-ED6C-8E4B-8882-0D8DBC440BC8}" type="presParOf" srcId="{BBB43760-CC0B-5349-BF00-1B71A71BAA17}" destId="{BA5BF3DA-A323-4149-A30E-F44B2CB64085}" srcOrd="7" destOrd="0" presId="urn:microsoft.com/office/officeart/2005/8/layout/vList2"/>
    <dgm:cxn modelId="{17244A48-3A3C-5347-9FCC-0A3FD0F67EE7}" type="presParOf" srcId="{BBB43760-CC0B-5349-BF00-1B71A71BAA17}" destId="{46E25E4A-4AF5-3E4F-A8A2-79156EB122B6}" srcOrd="8"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1CF24CE4-D8D7-4913-AAB7-EB1B798B691F}" type="doc">
      <dgm:prSet loTypeId="urn:microsoft.com/office/officeart/2005/8/layout/vList2" loCatId="list" qsTypeId="urn:microsoft.com/office/officeart/2005/8/quickstyle/simple1" qsCatId="simple" csTypeId="urn:microsoft.com/office/officeart/2005/8/colors/colorful2" csCatId="colorful"/>
      <dgm:spPr/>
      <dgm:t>
        <a:bodyPr/>
        <a:lstStyle/>
        <a:p>
          <a:endParaRPr lang="en-US"/>
        </a:p>
      </dgm:t>
    </dgm:pt>
    <dgm:pt modelId="{954F18F1-0C36-4175-BD1F-364407EBBEFA}">
      <dgm:prSet/>
      <dgm:spPr/>
      <dgm:t>
        <a:bodyPr/>
        <a:lstStyle/>
        <a:p>
          <a:r>
            <a:rPr lang="tr-TR"/>
            <a:t>-Kültür değişime tabidir.</a:t>
          </a:r>
          <a:endParaRPr lang="en-US"/>
        </a:p>
      </dgm:t>
    </dgm:pt>
    <dgm:pt modelId="{C08B5251-C381-4EDE-8A5F-BB10CB6747DB}" type="parTrans" cxnId="{DD4AA250-B935-4036-915E-5652CFA0AC7C}">
      <dgm:prSet/>
      <dgm:spPr/>
      <dgm:t>
        <a:bodyPr/>
        <a:lstStyle/>
        <a:p>
          <a:endParaRPr lang="en-US"/>
        </a:p>
      </dgm:t>
    </dgm:pt>
    <dgm:pt modelId="{B7F1C720-2F02-4EF7-BD0B-EEE6EA31716F}" type="sibTrans" cxnId="{DD4AA250-B935-4036-915E-5652CFA0AC7C}">
      <dgm:prSet/>
      <dgm:spPr/>
      <dgm:t>
        <a:bodyPr/>
        <a:lstStyle/>
        <a:p>
          <a:endParaRPr lang="en-US"/>
        </a:p>
      </dgm:t>
    </dgm:pt>
    <dgm:pt modelId="{DADDAC6F-8CAC-4165-9450-FCEB2C025A88}">
      <dgm:prSet/>
      <dgm:spPr/>
      <dgm:t>
        <a:bodyPr/>
        <a:lstStyle/>
        <a:p>
          <a:r>
            <a:rPr lang="tr-TR"/>
            <a:t>-Kültür, bütünleştiricidir.</a:t>
          </a:r>
          <a:endParaRPr lang="en-US"/>
        </a:p>
      </dgm:t>
    </dgm:pt>
    <dgm:pt modelId="{36C408E1-8855-40AE-88F5-A82EF406620D}" type="parTrans" cxnId="{5912977F-6DEF-4498-81F5-0D99605426F6}">
      <dgm:prSet/>
      <dgm:spPr/>
      <dgm:t>
        <a:bodyPr/>
        <a:lstStyle/>
        <a:p>
          <a:endParaRPr lang="en-US"/>
        </a:p>
      </dgm:t>
    </dgm:pt>
    <dgm:pt modelId="{4732DDB3-64C7-46E1-89F4-7ABB04D7C454}" type="sibTrans" cxnId="{5912977F-6DEF-4498-81F5-0D99605426F6}">
      <dgm:prSet/>
      <dgm:spPr/>
      <dgm:t>
        <a:bodyPr/>
        <a:lstStyle/>
        <a:p>
          <a:endParaRPr lang="en-US"/>
        </a:p>
      </dgm:t>
    </dgm:pt>
    <dgm:pt modelId="{F30AC84C-6AAB-4876-99FF-774892677ACD}">
      <dgm:prSet/>
      <dgm:spPr/>
      <dgm:t>
        <a:bodyPr/>
        <a:lstStyle/>
        <a:p>
          <a:r>
            <a:rPr lang="tr-TR"/>
            <a:t>- Kültür bir soyutlamadır</a:t>
          </a:r>
          <a:endParaRPr lang="en-US"/>
        </a:p>
      </dgm:t>
    </dgm:pt>
    <dgm:pt modelId="{86E7F5DF-D73D-4016-A6FB-61304D27ED5C}" type="parTrans" cxnId="{40DA1AB1-36E9-4BD9-8F33-4CD5A4D9B882}">
      <dgm:prSet/>
      <dgm:spPr/>
      <dgm:t>
        <a:bodyPr/>
        <a:lstStyle/>
        <a:p>
          <a:endParaRPr lang="en-US"/>
        </a:p>
      </dgm:t>
    </dgm:pt>
    <dgm:pt modelId="{238BE13E-D954-461F-A7C6-E7AA368172DC}" type="sibTrans" cxnId="{40DA1AB1-36E9-4BD9-8F33-4CD5A4D9B882}">
      <dgm:prSet/>
      <dgm:spPr/>
      <dgm:t>
        <a:bodyPr/>
        <a:lstStyle/>
        <a:p>
          <a:endParaRPr lang="en-US"/>
        </a:p>
      </dgm:t>
    </dgm:pt>
    <dgm:pt modelId="{DFE85836-990C-6F48-870C-137F405C6F0A}" type="pres">
      <dgm:prSet presAssocID="{1CF24CE4-D8D7-4913-AAB7-EB1B798B691F}" presName="linear" presStyleCnt="0">
        <dgm:presLayoutVars>
          <dgm:animLvl val="lvl"/>
          <dgm:resizeHandles val="exact"/>
        </dgm:presLayoutVars>
      </dgm:prSet>
      <dgm:spPr/>
    </dgm:pt>
    <dgm:pt modelId="{93509244-F236-FD4D-B702-7194AFDE0736}" type="pres">
      <dgm:prSet presAssocID="{954F18F1-0C36-4175-BD1F-364407EBBEFA}" presName="parentText" presStyleLbl="node1" presStyleIdx="0" presStyleCnt="3">
        <dgm:presLayoutVars>
          <dgm:chMax val="0"/>
          <dgm:bulletEnabled val="1"/>
        </dgm:presLayoutVars>
      </dgm:prSet>
      <dgm:spPr/>
    </dgm:pt>
    <dgm:pt modelId="{F634377B-A4A8-E546-AEA5-32226546E57B}" type="pres">
      <dgm:prSet presAssocID="{B7F1C720-2F02-4EF7-BD0B-EEE6EA31716F}" presName="spacer" presStyleCnt="0"/>
      <dgm:spPr/>
    </dgm:pt>
    <dgm:pt modelId="{AFF8BE41-0814-CD46-A60A-AC02A81ADB46}" type="pres">
      <dgm:prSet presAssocID="{DADDAC6F-8CAC-4165-9450-FCEB2C025A88}" presName="parentText" presStyleLbl="node1" presStyleIdx="1" presStyleCnt="3">
        <dgm:presLayoutVars>
          <dgm:chMax val="0"/>
          <dgm:bulletEnabled val="1"/>
        </dgm:presLayoutVars>
      </dgm:prSet>
      <dgm:spPr/>
    </dgm:pt>
    <dgm:pt modelId="{E6ED9993-CF91-954E-9BB1-1775FADDA72D}" type="pres">
      <dgm:prSet presAssocID="{4732DDB3-64C7-46E1-89F4-7ABB04D7C454}" presName="spacer" presStyleCnt="0"/>
      <dgm:spPr/>
    </dgm:pt>
    <dgm:pt modelId="{144E062E-49C1-8C43-B30A-B901304CF7B3}" type="pres">
      <dgm:prSet presAssocID="{F30AC84C-6AAB-4876-99FF-774892677ACD}" presName="parentText" presStyleLbl="node1" presStyleIdx="2" presStyleCnt="3">
        <dgm:presLayoutVars>
          <dgm:chMax val="0"/>
          <dgm:bulletEnabled val="1"/>
        </dgm:presLayoutVars>
      </dgm:prSet>
      <dgm:spPr/>
    </dgm:pt>
  </dgm:ptLst>
  <dgm:cxnLst>
    <dgm:cxn modelId="{DD4AA250-B935-4036-915E-5652CFA0AC7C}" srcId="{1CF24CE4-D8D7-4913-AAB7-EB1B798B691F}" destId="{954F18F1-0C36-4175-BD1F-364407EBBEFA}" srcOrd="0" destOrd="0" parTransId="{C08B5251-C381-4EDE-8A5F-BB10CB6747DB}" sibTransId="{B7F1C720-2F02-4EF7-BD0B-EEE6EA31716F}"/>
    <dgm:cxn modelId="{2A5DE067-012C-1540-BF69-AF29E20D5225}" type="presOf" srcId="{F30AC84C-6AAB-4876-99FF-774892677ACD}" destId="{144E062E-49C1-8C43-B30A-B901304CF7B3}" srcOrd="0" destOrd="0" presId="urn:microsoft.com/office/officeart/2005/8/layout/vList2"/>
    <dgm:cxn modelId="{5912977F-6DEF-4498-81F5-0D99605426F6}" srcId="{1CF24CE4-D8D7-4913-AAB7-EB1B798B691F}" destId="{DADDAC6F-8CAC-4165-9450-FCEB2C025A88}" srcOrd="1" destOrd="0" parTransId="{36C408E1-8855-40AE-88F5-A82EF406620D}" sibTransId="{4732DDB3-64C7-46E1-89F4-7ABB04D7C454}"/>
    <dgm:cxn modelId="{A21F6492-87E2-6C4C-B8F7-581A7D5746D7}" type="presOf" srcId="{DADDAC6F-8CAC-4165-9450-FCEB2C025A88}" destId="{AFF8BE41-0814-CD46-A60A-AC02A81ADB46}" srcOrd="0" destOrd="0" presId="urn:microsoft.com/office/officeart/2005/8/layout/vList2"/>
    <dgm:cxn modelId="{1E4F6CAD-04D7-DE47-B28C-5B7EDE8AD8E3}" type="presOf" srcId="{1CF24CE4-D8D7-4913-AAB7-EB1B798B691F}" destId="{DFE85836-990C-6F48-870C-137F405C6F0A}" srcOrd="0" destOrd="0" presId="urn:microsoft.com/office/officeart/2005/8/layout/vList2"/>
    <dgm:cxn modelId="{40DA1AB1-36E9-4BD9-8F33-4CD5A4D9B882}" srcId="{1CF24CE4-D8D7-4913-AAB7-EB1B798B691F}" destId="{F30AC84C-6AAB-4876-99FF-774892677ACD}" srcOrd="2" destOrd="0" parTransId="{86E7F5DF-D73D-4016-A6FB-61304D27ED5C}" sibTransId="{238BE13E-D954-461F-A7C6-E7AA368172DC}"/>
    <dgm:cxn modelId="{A4F130C8-CA7E-BF4B-94D6-1188A24803C7}" type="presOf" srcId="{954F18F1-0C36-4175-BD1F-364407EBBEFA}" destId="{93509244-F236-FD4D-B702-7194AFDE0736}" srcOrd="0" destOrd="0" presId="urn:microsoft.com/office/officeart/2005/8/layout/vList2"/>
    <dgm:cxn modelId="{9B6F1646-A27A-B14D-9049-E239ECE5420A}" type="presParOf" srcId="{DFE85836-990C-6F48-870C-137F405C6F0A}" destId="{93509244-F236-FD4D-B702-7194AFDE0736}" srcOrd="0" destOrd="0" presId="urn:microsoft.com/office/officeart/2005/8/layout/vList2"/>
    <dgm:cxn modelId="{DA1322C2-398F-7F42-9C7F-53626BA29F8B}" type="presParOf" srcId="{DFE85836-990C-6F48-870C-137F405C6F0A}" destId="{F634377B-A4A8-E546-AEA5-32226546E57B}" srcOrd="1" destOrd="0" presId="urn:microsoft.com/office/officeart/2005/8/layout/vList2"/>
    <dgm:cxn modelId="{4A72042D-B928-CA4D-8810-8D1DD338AD88}" type="presParOf" srcId="{DFE85836-990C-6F48-870C-137F405C6F0A}" destId="{AFF8BE41-0814-CD46-A60A-AC02A81ADB46}" srcOrd="2" destOrd="0" presId="urn:microsoft.com/office/officeart/2005/8/layout/vList2"/>
    <dgm:cxn modelId="{DD0871AF-A5CF-8148-B20B-53DD08FC18F0}" type="presParOf" srcId="{DFE85836-990C-6F48-870C-137F405C6F0A}" destId="{E6ED9993-CF91-954E-9BB1-1775FADDA72D}" srcOrd="3" destOrd="0" presId="urn:microsoft.com/office/officeart/2005/8/layout/vList2"/>
    <dgm:cxn modelId="{F7EA7B5C-C8FB-B042-800F-9E3ED3D82B12}" type="presParOf" srcId="{DFE85836-990C-6F48-870C-137F405C6F0A}" destId="{144E062E-49C1-8C43-B30A-B901304CF7B3}" srcOrd="4"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9BA854D1-BD2E-45AD-8AA6-45E84A97FD17}" type="doc">
      <dgm:prSet loTypeId="urn:microsoft.com/office/officeart/2005/8/layout/vList2" loCatId="list" qsTypeId="urn:microsoft.com/office/officeart/2005/8/quickstyle/simple1" qsCatId="simple" csTypeId="urn:microsoft.com/office/officeart/2005/8/colors/colorful2" csCatId="colorful"/>
      <dgm:spPr/>
      <dgm:t>
        <a:bodyPr/>
        <a:lstStyle/>
        <a:p>
          <a:endParaRPr lang="en-US"/>
        </a:p>
      </dgm:t>
    </dgm:pt>
    <dgm:pt modelId="{268C0788-F54F-40F8-91F7-6635BE7C9C6F}">
      <dgm:prSet/>
      <dgm:spPr/>
      <dgm:t>
        <a:bodyPr/>
        <a:lstStyle/>
        <a:p>
          <a:r>
            <a:rPr lang="tr-TR"/>
            <a:t>- Dinsel inançlar ve uygulamalar</a:t>
          </a:r>
          <a:endParaRPr lang="en-US"/>
        </a:p>
      </dgm:t>
    </dgm:pt>
    <dgm:pt modelId="{4C76BD73-7A81-492E-9132-60701A0157A0}" type="parTrans" cxnId="{A359A10D-29C8-4BA3-8BAF-1F73F715D751}">
      <dgm:prSet/>
      <dgm:spPr/>
      <dgm:t>
        <a:bodyPr/>
        <a:lstStyle/>
        <a:p>
          <a:endParaRPr lang="en-US"/>
        </a:p>
      </dgm:t>
    </dgm:pt>
    <dgm:pt modelId="{9DFAB4B4-DC2D-4D75-8562-19E946491B8E}" type="sibTrans" cxnId="{A359A10D-29C8-4BA3-8BAF-1F73F715D751}">
      <dgm:prSet/>
      <dgm:spPr/>
      <dgm:t>
        <a:bodyPr/>
        <a:lstStyle/>
        <a:p>
          <a:endParaRPr lang="en-US"/>
        </a:p>
      </dgm:t>
    </dgm:pt>
    <dgm:pt modelId="{A54D4C83-BA23-4F97-A4AB-CF864BF99BD1}">
      <dgm:prSet/>
      <dgm:spPr/>
      <dgm:t>
        <a:bodyPr/>
        <a:lstStyle/>
        <a:p>
          <a:r>
            <a:rPr lang="tr-TR"/>
            <a:t>- Ekonomik üretim biçimleri</a:t>
          </a:r>
          <a:endParaRPr lang="en-US"/>
        </a:p>
      </dgm:t>
    </dgm:pt>
    <dgm:pt modelId="{D921637B-A973-4EA6-AE78-EC43AFD6BB54}" type="parTrans" cxnId="{9AFE5B2B-CE30-4EF5-9A38-0A51E05C0259}">
      <dgm:prSet/>
      <dgm:spPr/>
      <dgm:t>
        <a:bodyPr/>
        <a:lstStyle/>
        <a:p>
          <a:endParaRPr lang="en-US"/>
        </a:p>
      </dgm:t>
    </dgm:pt>
    <dgm:pt modelId="{F2A59694-5193-406E-A8FA-7785958AAD09}" type="sibTrans" cxnId="{9AFE5B2B-CE30-4EF5-9A38-0A51E05C0259}">
      <dgm:prSet/>
      <dgm:spPr/>
      <dgm:t>
        <a:bodyPr/>
        <a:lstStyle/>
        <a:p>
          <a:endParaRPr lang="en-US"/>
        </a:p>
      </dgm:t>
    </dgm:pt>
    <dgm:pt modelId="{70B73243-0611-4424-BEC2-CFF3966B70DC}">
      <dgm:prSet/>
      <dgm:spPr/>
      <dgm:t>
        <a:bodyPr/>
        <a:lstStyle/>
        <a:p>
          <a:r>
            <a:rPr lang="tr-TR"/>
            <a:t>Siyasal örgütlenme biçimleri</a:t>
          </a:r>
          <a:endParaRPr lang="en-US"/>
        </a:p>
      </dgm:t>
    </dgm:pt>
    <dgm:pt modelId="{A7536187-4460-4F3A-B1AB-1FE6FFA7F8CD}" type="parTrans" cxnId="{BB3F9A21-F988-4161-92DB-2976ADBD9A25}">
      <dgm:prSet/>
      <dgm:spPr/>
      <dgm:t>
        <a:bodyPr/>
        <a:lstStyle/>
        <a:p>
          <a:endParaRPr lang="en-US"/>
        </a:p>
      </dgm:t>
    </dgm:pt>
    <dgm:pt modelId="{2C2C0C1A-3A94-4366-B3CE-AADF3464AFFC}" type="sibTrans" cxnId="{BB3F9A21-F988-4161-92DB-2976ADBD9A25}">
      <dgm:prSet/>
      <dgm:spPr/>
      <dgm:t>
        <a:bodyPr/>
        <a:lstStyle/>
        <a:p>
          <a:endParaRPr lang="en-US"/>
        </a:p>
      </dgm:t>
    </dgm:pt>
    <dgm:pt modelId="{F2BFD59D-847C-494A-80B9-A4169B2BF1E7}">
      <dgm:prSet/>
      <dgm:spPr/>
      <dgm:t>
        <a:bodyPr/>
        <a:lstStyle/>
        <a:p>
          <a:r>
            <a:rPr lang="tr-TR"/>
            <a:t>- İnsan yerleşimleri</a:t>
          </a:r>
          <a:endParaRPr lang="en-US"/>
        </a:p>
      </dgm:t>
    </dgm:pt>
    <dgm:pt modelId="{6771514A-150B-4541-B55A-29D09E4E0E60}" type="parTrans" cxnId="{5EE5AA56-4514-4DDB-8760-93D15ED67C0C}">
      <dgm:prSet/>
      <dgm:spPr/>
      <dgm:t>
        <a:bodyPr/>
        <a:lstStyle/>
        <a:p>
          <a:endParaRPr lang="en-US"/>
        </a:p>
      </dgm:t>
    </dgm:pt>
    <dgm:pt modelId="{7B35F77E-FD65-43D4-B025-AABF2D43B208}" type="sibTrans" cxnId="{5EE5AA56-4514-4DDB-8760-93D15ED67C0C}">
      <dgm:prSet/>
      <dgm:spPr/>
      <dgm:t>
        <a:bodyPr/>
        <a:lstStyle/>
        <a:p>
          <a:endParaRPr lang="en-US"/>
        </a:p>
      </dgm:t>
    </dgm:pt>
    <dgm:pt modelId="{91367CAD-CBA2-444B-8AEE-E8722DB60473}">
      <dgm:prSet/>
      <dgm:spPr/>
      <dgm:t>
        <a:bodyPr/>
        <a:lstStyle/>
        <a:p>
          <a:r>
            <a:rPr lang="tr-TR"/>
            <a:t>- Beslenme ve tüketim ilişkileri</a:t>
          </a:r>
          <a:endParaRPr lang="en-US"/>
        </a:p>
      </dgm:t>
    </dgm:pt>
    <dgm:pt modelId="{A2AE6E94-49C6-4DEE-A80E-B2451767C882}" type="parTrans" cxnId="{D81CEC88-01A6-48D7-8367-36E06B9C4430}">
      <dgm:prSet/>
      <dgm:spPr/>
      <dgm:t>
        <a:bodyPr/>
        <a:lstStyle/>
        <a:p>
          <a:endParaRPr lang="en-US"/>
        </a:p>
      </dgm:t>
    </dgm:pt>
    <dgm:pt modelId="{5B73B121-B4B0-4032-8836-70C6AB06C412}" type="sibTrans" cxnId="{D81CEC88-01A6-48D7-8367-36E06B9C4430}">
      <dgm:prSet/>
      <dgm:spPr/>
      <dgm:t>
        <a:bodyPr/>
        <a:lstStyle/>
        <a:p>
          <a:endParaRPr lang="en-US"/>
        </a:p>
      </dgm:t>
    </dgm:pt>
    <dgm:pt modelId="{E3F0F7AF-8754-450E-959A-F62A45F899FE}">
      <dgm:prSet/>
      <dgm:spPr/>
      <dgm:t>
        <a:bodyPr/>
        <a:lstStyle/>
        <a:p>
          <a:r>
            <a:rPr lang="tr-TR"/>
            <a:t>Cinsiyet rolleri </a:t>
          </a:r>
          <a:endParaRPr lang="en-US"/>
        </a:p>
      </dgm:t>
    </dgm:pt>
    <dgm:pt modelId="{9340CE7E-A3E4-4888-969A-582DC6C2A046}" type="parTrans" cxnId="{E320CC6B-6194-402D-981D-D231BFDA4614}">
      <dgm:prSet/>
      <dgm:spPr/>
      <dgm:t>
        <a:bodyPr/>
        <a:lstStyle/>
        <a:p>
          <a:endParaRPr lang="en-US"/>
        </a:p>
      </dgm:t>
    </dgm:pt>
    <dgm:pt modelId="{9CBFFCA2-C438-4790-9717-17ADC46364D4}" type="sibTrans" cxnId="{E320CC6B-6194-402D-981D-D231BFDA4614}">
      <dgm:prSet/>
      <dgm:spPr/>
      <dgm:t>
        <a:bodyPr/>
        <a:lstStyle/>
        <a:p>
          <a:endParaRPr lang="en-US"/>
        </a:p>
      </dgm:t>
    </dgm:pt>
    <dgm:pt modelId="{922D6927-1A6B-4BED-8EB7-EFA236526DB1}">
      <dgm:prSet/>
      <dgm:spPr/>
      <dgm:t>
        <a:bodyPr/>
        <a:lstStyle/>
        <a:p>
          <a:r>
            <a:rPr lang="tr-TR"/>
            <a:t>Etno-tıp (geleneksel sağaltım ve uygulamaları)</a:t>
          </a:r>
          <a:endParaRPr lang="en-US"/>
        </a:p>
      </dgm:t>
    </dgm:pt>
    <dgm:pt modelId="{91D1058D-6C3E-4837-9A47-E637C0A53FB7}" type="parTrans" cxnId="{621FA8F2-6FE5-4EFF-91BD-429B3969531B}">
      <dgm:prSet/>
      <dgm:spPr/>
      <dgm:t>
        <a:bodyPr/>
        <a:lstStyle/>
        <a:p>
          <a:endParaRPr lang="en-US"/>
        </a:p>
      </dgm:t>
    </dgm:pt>
    <dgm:pt modelId="{B1572587-03EE-4F71-BF2A-439E7E6DDDDF}" type="sibTrans" cxnId="{621FA8F2-6FE5-4EFF-91BD-429B3969531B}">
      <dgm:prSet/>
      <dgm:spPr/>
      <dgm:t>
        <a:bodyPr/>
        <a:lstStyle/>
        <a:p>
          <a:endParaRPr lang="en-US"/>
        </a:p>
      </dgm:t>
    </dgm:pt>
    <dgm:pt modelId="{393A88F4-C9C8-41B3-842D-F90B2429525F}">
      <dgm:prSet/>
      <dgm:spPr/>
      <dgm:t>
        <a:bodyPr/>
        <a:lstStyle/>
        <a:p>
          <a:r>
            <a:rPr lang="tr-TR" dirty="0" err="1"/>
            <a:t>Etno-botani</a:t>
          </a:r>
          <a:endParaRPr lang="en-US" dirty="0"/>
        </a:p>
      </dgm:t>
    </dgm:pt>
    <dgm:pt modelId="{113C4300-31AE-423C-8ADE-44C623C1D243}" type="parTrans" cxnId="{2EE16BC2-AC21-4CB8-A9C2-8F84DF1DC5AF}">
      <dgm:prSet/>
      <dgm:spPr/>
      <dgm:t>
        <a:bodyPr/>
        <a:lstStyle/>
        <a:p>
          <a:endParaRPr lang="en-US"/>
        </a:p>
      </dgm:t>
    </dgm:pt>
    <dgm:pt modelId="{6D7480CE-1268-4125-8D69-AF38EDB23ED1}" type="sibTrans" cxnId="{2EE16BC2-AC21-4CB8-A9C2-8F84DF1DC5AF}">
      <dgm:prSet/>
      <dgm:spPr/>
      <dgm:t>
        <a:bodyPr/>
        <a:lstStyle/>
        <a:p>
          <a:endParaRPr lang="en-US"/>
        </a:p>
      </dgm:t>
    </dgm:pt>
    <dgm:pt modelId="{7233633D-C0A7-FC43-B4FE-BB60C43FDB15}" type="pres">
      <dgm:prSet presAssocID="{9BA854D1-BD2E-45AD-8AA6-45E84A97FD17}" presName="linear" presStyleCnt="0">
        <dgm:presLayoutVars>
          <dgm:animLvl val="lvl"/>
          <dgm:resizeHandles val="exact"/>
        </dgm:presLayoutVars>
      </dgm:prSet>
      <dgm:spPr/>
    </dgm:pt>
    <dgm:pt modelId="{A913D796-68F8-3D45-ABDE-92E38930385C}" type="pres">
      <dgm:prSet presAssocID="{268C0788-F54F-40F8-91F7-6635BE7C9C6F}" presName="parentText" presStyleLbl="node1" presStyleIdx="0" presStyleCnt="8">
        <dgm:presLayoutVars>
          <dgm:chMax val="0"/>
          <dgm:bulletEnabled val="1"/>
        </dgm:presLayoutVars>
      </dgm:prSet>
      <dgm:spPr/>
    </dgm:pt>
    <dgm:pt modelId="{FB90907A-73BA-AA46-B2CC-58CD00F8CBFA}" type="pres">
      <dgm:prSet presAssocID="{9DFAB4B4-DC2D-4D75-8562-19E946491B8E}" presName="spacer" presStyleCnt="0"/>
      <dgm:spPr/>
    </dgm:pt>
    <dgm:pt modelId="{7499701D-26C5-6040-AD2C-C03A586A8A25}" type="pres">
      <dgm:prSet presAssocID="{A54D4C83-BA23-4F97-A4AB-CF864BF99BD1}" presName="parentText" presStyleLbl="node1" presStyleIdx="1" presStyleCnt="8">
        <dgm:presLayoutVars>
          <dgm:chMax val="0"/>
          <dgm:bulletEnabled val="1"/>
        </dgm:presLayoutVars>
      </dgm:prSet>
      <dgm:spPr/>
    </dgm:pt>
    <dgm:pt modelId="{96381218-B7B7-4042-9783-03B5A510AD47}" type="pres">
      <dgm:prSet presAssocID="{F2A59694-5193-406E-A8FA-7785958AAD09}" presName="spacer" presStyleCnt="0"/>
      <dgm:spPr/>
    </dgm:pt>
    <dgm:pt modelId="{4756A561-3909-B04F-948B-991344625014}" type="pres">
      <dgm:prSet presAssocID="{70B73243-0611-4424-BEC2-CFF3966B70DC}" presName="parentText" presStyleLbl="node1" presStyleIdx="2" presStyleCnt="8">
        <dgm:presLayoutVars>
          <dgm:chMax val="0"/>
          <dgm:bulletEnabled val="1"/>
        </dgm:presLayoutVars>
      </dgm:prSet>
      <dgm:spPr/>
    </dgm:pt>
    <dgm:pt modelId="{B5374486-46B0-E842-8334-0453765D6A24}" type="pres">
      <dgm:prSet presAssocID="{2C2C0C1A-3A94-4366-B3CE-AADF3464AFFC}" presName="spacer" presStyleCnt="0"/>
      <dgm:spPr/>
    </dgm:pt>
    <dgm:pt modelId="{9784FBD5-3DCF-7348-BBE6-6ADF2C6A91C9}" type="pres">
      <dgm:prSet presAssocID="{F2BFD59D-847C-494A-80B9-A4169B2BF1E7}" presName="parentText" presStyleLbl="node1" presStyleIdx="3" presStyleCnt="8">
        <dgm:presLayoutVars>
          <dgm:chMax val="0"/>
          <dgm:bulletEnabled val="1"/>
        </dgm:presLayoutVars>
      </dgm:prSet>
      <dgm:spPr/>
    </dgm:pt>
    <dgm:pt modelId="{C75C6831-B0C8-914E-9E5F-FABED47727DB}" type="pres">
      <dgm:prSet presAssocID="{7B35F77E-FD65-43D4-B025-AABF2D43B208}" presName="spacer" presStyleCnt="0"/>
      <dgm:spPr/>
    </dgm:pt>
    <dgm:pt modelId="{09936395-9F57-DC41-B581-DF62D054D392}" type="pres">
      <dgm:prSet presAssocID="{91367CAD-CBA2-444B-8AEE-E8722DB60473}" presName="parentText" presStyleLbl="node1" presStyleIdx="4" presStyleCnt="8">
        <dgm:presLayoutVars>
          <dgm:chMax val="0"/>
          <dgm:bulletEnabled val="1"/>
        </dgm:presLayoutVars>
      </dgm:prSet>
      <dgm:spPr/>
    </dgm:pt>
    <dgm:pt modelId="{7008DEA7-F9AF-8548-A1B1-BEE3186463DC}" type="pres">
      <dgm:prSet presAssocID="{5B73B121-B4B0-4032-8836-70C6AB06C412}" presName="spacer" presStyleCnt="0"/>
      <dgm:spPr/>
    </dgm:pt>
    <dgm:pt modelId="{9234D9D1-91D8-4841-8066-011891C1D3B1}" type="pres">
      <dgm:prSet presAssocID="{E3F0F7AF-8754-450E-959A-F62A45F899FE}" presName="parentText" presStyleLbl="node1" presStyleIdx="5" presStyleCnt="8">
        <dgm:presLayoutVars>
          <dgm:chMax val="0"/>
          <dgm:bulletEnabled val="1"/>
        </dgm:presLayoutVars>
      </dgm:prSet>
      <dgm:spPr/>
    </dgm:pt>
    <dgm:pt modelId="{0635DACE-E479-3241-B9BB-B978FF6B7654}" type="pres">
      <dgm:prSet presAssocID="{9CBFFCA2-C438-4790-9717-17ADC46364D4}" presName="spacer" presStyleCnt="0"/>
      <dgm:spPr/>
    </dgm:pt>
    <dgm:pt modelId="{36384CEA-122E-9341-8892-A4237C7BF697}" type="pres">
      <dgm:prSet presAssocID="{922D6927-1A6B-4BED-8EB7-EFA236526DB1}" presName="parentText" presStyleLbl="node1" presStyleIdx="6" presStyleCnt="8">
        <dgm:presLayoutVars>
          <dgm:chMax val="0"/>
          <dgm:bulletEnabled val="1"/>
        </dgm:presLayoutVars>
      </dgm:prSet>
      <dgm:spPr/>
    </dgm:pt>
    <dgm:pt modelId="{A27EF47E-5BCA-214D-AB9D-8017D2DAB527}" type="pres">
      <dgm:prSet presAssocID="{B1572587-03EE-4F71-BF2A-439E7E6DDDDF}" presName="spacer" presStyleCnt="0"/>
      <dgm:spPr/>
    </dgm:pt>
    <dgm:pt modelId="{B5466D7A-B75B-F844-8B40-4879A4D630A3}" type="pres">
      <dgm:prSet presAssocID="{393A88F4-C9C8-41B3-842D-F90B2429525F}" presName="parentText" presStyleLbl="node1" presStyleIdx="7" presStyleCnt="8">
        <dgm:presLayoutVars>
          <dgm:chMax val="0"/>
          <dgm:bulletEnabled val="1"/>
        </dgm:presLayoutVars>
      </dgm:prSet>
      <dgm:spPr/>
    </dgm:pt>
  </dgm:ptLst>
  <dgm:cxnLst>
    <dgm:cxn modelId="{A359A10D-29C8-4BA3-8BAF-1F73F715D751}" srcId="{9BA854D1-BD2E-45AD-8AA6-45E84A97FD17}" destId="{268C0788-F54F-40F8-91F7-6635BE7C9C6F}" srcOrd="0" destOrd="0" parTransId="{4C76BD73-7A81-492E-9132-60701A0157A0}" sibTransId="{9DFAB4B4-DC2D-4D75-8562-19E946491B8E}"/>
    <dgm:cxn modelId="{BB3F9A21-F988-4161-92DB-2976ADBD9A25}" srcId="{9BA854D1-BD2E-45AD-8AA6-45E84A97FD17}" destId="{70B73243-0611-4424-BEC2-CFF3966B70DC}" srcOrd="2" destOrd="0" parTransId="{A7536187-4460-4F3A-B1AB-1FE6FFA7F8CD}" sibTransId="{2C2C0C1A-3A94-4366-B3CE-AADF3464AFFC}"/>
    <dgm:cxn modelId="{8DC75229-C272-E14A-9F31-3BD4262D6A45}" type="presOf" srcId="{268C0788-F54F-40F8-91F7-6635BE7C9C6F}" destId="{A913D796-68F8-3D45-ABDE-92E38930385C}" srcOrd="0" destOrd="0" presId="urn:microsoft.com/office/officeart/2005/8/layout/vList2"/>
    <dgm:cxn modelId="{0F048B2A-0ED5-C244-B1F9-34798B045E5B}" type="presOf" srcId="{70B73243-0611-4424-BEC2-CFF3966B70DC}" destId="{4756A561-3909-B04F-948B-991344625014}" srcOrd="0" destOrd="0" presId="urn:microsoft.com/office/officeart/2005/8/layout/vList2"/>
    <dgm:cxn modelId="{9AFE5B2B-CE30-4EF5-9A38-0A51E05C0259}" srcId="{9BA854D1-BD2E-45AD-8AA6-45E84A97FD17}" destId="{A54D4C83-BA23-4F97-A4AB-CF864BF99BD1}" srcOrd="1" destOrd="0" parTransId="{D921637B-A973-4EA6-AE78-EC43AFD6BB54}" sibTransId="{F2A59694-5193-406E-A8FA-7785958AAD09}"/>
    <dgm:cxn modelId="{5EE5AA56-4514-4DDB-8760-93D15ED67C0C}" srcId="{9BA854D1-BD2E-45AD-8AA6-45E84A97FD17}" destId="{F2BFD59D-847C-494A-80B9-A4169B2BF1E7}" srcOrd="3" destOrd="0" parTransId="{6771514A-150B-4541-B55A-29D09E4E0E60}" sibTransId="{7B35F77E-FD65-43D4-B025-AABF2D43B208}"/>
    <dgm:cxn modelId="{E320CC6B-6194-402D-981D-D231BFDA4614}" srcId="{9BA854D1-BD2E-45AD-8AA6-45E84A97FD17}" destId="{E3F0F7AF-8754-450E-959A-F62A45F899FE}" srcOrd="5" destOrd="0" parTransId="{9340CE7E-A3E4-4888-969A-582DC6C2A046}" sibTransId="{9CBFFCA2-C438-4790-9717-17ADC46364D4}"/>
    <dgm:cxn modelId="{3A3E906F-0B19-A04D-AB40-26E13F5520E5}" type="presOf" srcId="{922D6927-1A6B-4BED-8EB7-EFA236526DB1}" destId="{36384CEA-122E-9341-8892-A4237C7BF697}" srcOrd="0" destOrd="0" presId="urn:microsoft.com/office/officeart/2005/8/layout/vList2"/>
    <dgm:cxn modelId="{D81CEC88-01A6-48D7-8367-36E06B9C4430}" srcId="{9BA854D1-BD2E-45AD-8AA6-45E84A97FD17}" destId="{91367CAD-CBA2-444B-8AEE-E8722DB60473}" srcOrd="4" destOrd="0" parTransId="{A2AE6E94-49C6-4DEE-A80E-B2451767C882}" sibTransId="{5B73B121-B4B0-4032-8836-70C6AB06C412}"/>
    <dgm:cxn modelId="{4E45C0B5-1B9E-A842-96CC-CA87FF99E11A}" type="presOf" srcId="{E3F0F7AF-8754-450E-959A-F62A45F899FE}" destId="{9234D9D1-91D8-4841-8066-011891C1D3B1}" srcOrd="0" destOrd="0" presId="urn:microsoft.com/office/officeart/2005/8/layout/vList2"/>
    <dgm:cxn modelId="{CB9634BB-771D-1E46-9F3F-41E2AF5D180A}" type="presOf" srcId="{9BA854D1-BD2E-45AD-8AA6-45E84A97FD17}" destId="{7233633D-C0A7-FC43-B4FE-BB60C43FDB15}" srcOrd="0" destOrd="0" presId="urn:microsoft.com/office/officeart/2005/8/layout/vList2"/>
    <dgm:cxn modelId="{2EE16BC2-AC21-4CB8-A9C2-8F84DF1DC5AF}" srcId="{9BA854D1-BD2E-45AD-8AA6-45E84A97FD17}" destId="{393A88F4-C9C8-41B3-842D-F90B2429525F}" srcOrd="7" destOrd="0" parTransId="{113C4300-31AE-423C-8ADE-44C623C1D243}" sibTransId="{6D7480CE-1268-4125-8D69-AF38EDB23ED1}"/>
    <dgm:cxn modelId="{EF8BB6CE-53A9-2245-B2A5-91E568EF1AF4}" type="presOf" srcId="{A54D4C83-BA23-4F97-A4AB-CF864BF99BD1}" destId="{7499701D-26C5-6040-AD2C-C03A586A8A25}" srcOrd="0" destOrd="0" presId="urn:microsoft.com/office/officeart/2005/8/layout/vList2"/>
    <dgm:cxn modelId="{E0216EE8-F70B-FD4F-BBA2-99A4AAB00DD9}" type="presOf" srcId="{91367CAD-CBA2-444B-8AEE-E8722DB60473}" destId="{09936395-9F57-DC41-B581-DF62D054D392}" srcOrd="0" destOrd="0" presId="urn:microsoft.com/office/officeart/2005/8/layout/vList2"/>
    <dgm:cxn modelId="{4B6397ED-480D-3C46-8CB2-9FA1E4FD1A86}" type="presOf" srcId="{F2BFD59D-847C-494A-80B9-A4169B2BF1E7}" destId="{9784FBD5-3DCF-7348-BBE6-6ADF2C6A91C9}" srcOrd="0" destOrd="0" presId="urn:microsoft.com/office/officeart/2005/8/layout/vList2"/>
    <dgm:cxn modelId="{621FA8F2-6FE5-4EFF-91BD-429B3969531B}" srcId="{9BA854D1-BD2E-45AD-8AA6-45E84A97FD17}" destId="{922D6927-1A6B-4BED-8EB7-EFA236526DB1}" srcOrd="6" destOrd="0" parTransId="{91D1058D-6C3E-4837-9A47-E637C0A53FB7}" sibTransId="{B1572587-03EE-4F71-BF2A-439E7E6DDDDF}"/>
    <dgm:cxn modelId="{643DD4FD-C002-AF44-996D-F14C35B7995A}" type="presOf" srcId="{393A88F4-C9C8-41B3-842D-F90B2429525F}" destId="{B5466D7A-B75B-F844-8B40-4879A4D630A3}" srcOrd="0" destOrd="0" presId="urn:microsoft.com/office/officeart/2005/8/layout/vList2"/>
    <dgm:cxn modelId="{DEB03898-25FA-FE40-8C57-9900A18B2B2D}" type="presParOf" srcId="{7233633D-C0A7-FC43-B4FE-BB60C43FDB15}" destId="{A913D796-68F8-3D45-ABDE-92E38930385C}" srcOrd="0" destOrd="0" presId="urn:microsoft.com/office/officeart/2005/8/layout/vList2"/>
    <dgm:cxn modelId="{7A86BB6E-F301-7042-A871-8DAEDEBD2121}" type="presParOf" srcId="{7233633D-C0A7-FC43-B4FE-BB60C43FDB15}" destId="{FB90907A-73BA-AA46-B2CC-58CD00F8CBFA}" srcOrd="1" destOrd="0" presId="urn:microsoft.com/office/officeart/2005/8/layout/vList2"/>
    <dgm:cxn modelId="{A981A8F6-3FFF-3A44-8488-691D522FC0B1}" type="presParOf" srcId="{7233633D-C0A7-FC43-B4FE-BB60C43FDB15}" destId="{7499701D-26C5-6040-AD2C-C03A586A8A25}" srcOrd="2" destOrd="0" presId="urn:microsoft.com/office/officeart/2005/8/layout/vList2"/>
    <dgm:cxn modelId="{13A081F0-E721-2445-B848-EE6DFC9F6657}" type="presParOf" srcId="{7233633D-C0A7-FC43-B4FE-BB60C43FDB15}" destId="{96381218-B7B7-4042-9783-03B5A510AD47}" srcOrd="3" destOrd="0" presId="urn:microsoft.com/office/officeart/2005/8/layout/vList2"/>
    <dgm:cxn modelId="{6FEB6064-BAB0-1547-B4CD-8F769C827E3F}" type="presParOf" srcId="{7233633D-C0A7-FC43-B4FE-BB60C43FDB15}" destId="{4756A561-3909-B04F-948B-991344625014}" srcOrd="4" destOrd="0" presId="urn:microsoft.com/office/officeart/2005/8/layout/vList2"/>
    <dgm:cxn modelId="{D6674D07-AD91-5741-887A-C3EFEF40B1CC}" type="presParOf" srcId="{7233633D-C0A7-FC43-B4FE-BB60C43FDB15}" destId="{B5374486-46B0-E842-8334-0453765D6A24}" srcOrd="5" destOrd="0" presId="urn:microsoft.com/office/officeart/2005/8/layout/vList2"/>
    <dgm:cxn modelId="{80366921-A10C-DD4A-A381-5BC25B9C1DA4}" type="presParOf" srcId="{7233633D-C0A7-FC43-B4FE-BB60C43FDB15}" destId="{9784FBD5-3DCF-7348-BBE6-6ADF2C6A91C9}" srcOrd="6" destOrd="0" presId="urn:microsoft.com/office/officeart/2005/8/layout/vList2"/>
    <dgm:cxn modelId="{5BB4903E-9209-9140-829A-5F7B145638D1}" type="presParOf" srcId="{7233633D-C0A7-FC43-B4FE-BB60C43FDB15}" destId="{C75C6831-B0C8-914E-9E5F-FABED47727DB}" srcOrd="7" destOrd="0" presId="urn:microsoft.com/office/officeart/2005/8/layout/vList2"/>
    <dgm:cxn modelId="{5058A12E-BF58-5541-B3CB-4EE3CDD76348}" type="presParOf" srcId="{7233633D-C0A7-FC43-B4FE-BB60C43FDB15}" destId="{09936395-9F57-DC41-B581-DF62D054D392}" srcOrd="8" destOrd="0" presId="urn:microsoft.com/office/officeart/2005/8/layout/vList2"/>
    <dgm:cxn modelId="{732E5AB6-7926-1D44-A565-2A1F924080C7}" type="presParOf" srcId="{7233633D-C0A7-FC43-B4FE-BB60C43FDB15}" destId="{7008DEA7-F9AF-8548-A1B1-BEE3186463DC}" srcOrd="9" destOrd="0" presId="urn:microsoft.com/office/officeart/2005/8/layout/vList2"/>
    <dgm:cxn modelId="{AFE3E66D-A378-7D4C-A8AF-DD24BC41C169}" type="presParOf" srcId="{7233633D-C0A7-FC43-B4FE-BB60C43FDB15}" destId="{9234D9D1-91D8-4841-8066-011891C1D3B1}" srcOrd="10" destOrd="0" presId="urn:microsoft.com/office/officeart/2005/8/layout/vList2"/>
    <dgm:cxn modelId="{8F2DEEB0-AEB9-EC4F-B6FF-A70F64DCB330}" type="presParOf" srcId="{7233633D-C0A7-FC43-B4FE-BB60C43FDB15}" destId="{0635DACE-E479-3241-B9BB-B978FF6B7654}" srcOrd="11" destOrd="0" presId="urn:microsoft.com/office/officeart/2005/8/layout/vList2"/>
    <dgm:cxn modelId="{21C2A11B-4B7E-7D46-BE0B-B672B855A709}" type="presParOf" srcId="{7233633D-C0A7-FC43-B4FE-BB60C43FDB15}" destId="{36384CEA-122E-9341-8892-A4237C7BF697}" srcOrd="12" destOrd="0" presId="urn:microsoft.com/office/officeart/2005/8/layout/vList2"/>
    <dgm:cxn modelId="{5B12C548-FD2A-F94F-9704-874A552E39EA}" type="presParOf" srcId="{7233633D-C0A7-FC43-B4FE-BB60C43FDB15}" destId="{A27EF47E-5BCA-214D-AB9D-8017D2DAB527}" srcOrd="13" destOrd="0" presId="urn:microsoft.com/office/officeart/2005/8/layout/vList2"/>
    <dgm:cxn modelId="{C32860D1-0CFF-484B-BC68-17B0C482889D}" type="presParOf" srcId="{7233633D-C0A7-FC43-B4FE-BB60C43FDB15}" destId="{B5466D7A-B75B-F844-8B40-4879A4D630A3}" srcOrd="14"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1071DCA-8B05-5946-A25C-BD59546BA377}">
      <dsp:nvSpPr>
        <dsp:cNvPr id="0" name=""/>
        <dsp:cNvSpPr/>
      </dsp:nvSpPr>
      <dsp:spPr>
        <a:xfrm>
          <a:off x="0" y="63869"/>
          <a:ext cx="5638800" cy="851426"/>
        </a:xfrm>
        <a:prstGeom prst="roundRect">
          <a:avLst/>
        </a:prstGeom>
        <a:solidFill>
          <a:schemeClr val="accent2">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tr-TR" sz="1900" kern="1200"/>
            <a:t>- Kültür insana özgüdür</a:t>
          </a:r>
          <a:endParaRPr lang="en-US" sz="1900" kern="1200"/>
        </a:p>
      </dsp:txBody>
      <dsp:txXfrm>
        <a:off x="41563" y="105432"/>
        <a:ext cx="5555674" cy="768300"/>
      </dsp:txXfrm>
    </dsp:sp>
    <dsp:sp modelId="{6D144CCC-081F-7E4C-8250-531DA8333153}">
      <dsp:nvSpPr>
        <dsp:cNvPr id="0" name=""/>
        <dsp:cNvSpPr/>
      </dsp:nvSpPr>
      <dsp:spPr>
        <a:xfrm>
          <a:off x="0" y="970015"/>
          <a:ext cx="5638800" cy="851426"/>
        </a:xfrm>
        <a:prstGeom prst="roundRect">
          <a:avLst/>
        </a:prstGeom>
        <a:solidFill>
          <a:schemeClr val="accent2">
            <a:hueOff val="632483"/>
            <a:satOff val="-11966"/>
            <a:lumOff val="-834"/>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tr-TR" sz="1900" kern="1200"/>
            <a:t>- Kültür toplumsaldır</a:t>
          </a:r>
          <a:endParaRPr lang="en-US" sz="1900" kern="1200"/>
        </a:p>
      </dsp:txBody>
      <dsp:txXfrm>
        <a:off x="41563" y="1011578"/>
        <a:ext cx="5555674" cy="768300"/>
      </dsp:txXfrm>
    </dsp:sp>
    <dsp:sp modelId="{3E95547E-E85E-4A40-8E26-A9A37182EDCB}">
      <dsp:nvSpPr>
        <dsp:cNvPr id="0" name=""/>
        <dsp:cNvSpPr/>
      </dsp:nvSpPr>
      <dsp:spPr>
        <a:xfrm>
          <a:off x="0" y="1876161"/>
          <a:ext cx="5638800" cy="851426"/>
        </a:xfrm>
        <a:prstGeom prst="roundRect">
          <a:avLst/>
        </a:prstGeom>
        <a:solidFill>
          <a:schemeClr val="accent2">
            <a:hueOff val="1264967"/>
            <a:satOff val="-23931"/>
            <a:lumOff val="-1667"/>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tr-TR" sz="1900" kern="1200"/>
            <a:t>- Kültür, insan toplumlarının çevreye uyum gereksinimi çerçevesinde biçimlenir</a:t>
          </a:r>
          <a:endParaRPr lang="en-US" sz="1900" kern="1200"/>
        </a:p>
      </dsp:txBody>
      <dsp:txXfrm>
        <a:off x="41563" y="1917724"/>
        <a:ext cx="5555674" cy="768300"/>
      </dsp:txXfrm>
    </dsp:sp>
    <dsp:sp modelId="{C0F3A2E7-880D-8D44-BD7E-A47BEE9BCF79}">
      <dsp:nvSpPr>
        <dsp:cNvPr id="0" name=""/>
        <dsp:cNvSpPr/>
      </dsp:nvSpPr>
      <dsp:spPr>
        <a:xfrm>
          <a:off x="0" y="2782308"/>
          <a:ext cx="5638800" cy="851426"/>
        </a:xfrm>
        <a:prstGeom prst="roundRect">
          <a:avLst/>
        </a:prstGeom>
        <a:solidFill>
          <a:schemeClr val="accent2">
            <a:hueOff val="1897450"/>
            <a:satOff val="-35897"/>
            <a:lumOff val="-2501"/>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tr-TR" sz="1900" kern="1200"/>
            <a:t>-Kültür, aktarılır</a:t>
          </a:r>
          <a:endParaRPr lang="en-US" sz="1900" kern="1200"/>
        </a:p>
      </dsp:txBody>
      <dsp:txXfrm>
        <a:off x="41563" y="2823871"/>
        <a:ext cx="5555674" cy="768300"/>
      </dsp:txXfrm>
    </dsp:sp>
    <dsp:sp modelId="{46E25E4A-4AF5-3E4F-A8A2-79156EB122B6}">
      <dsp:nvSpPr>
        <dsp:cNvPr id="0" name=""/>
        <dsp:cNvSpPr/>
      </dsp:nvSpPr>
      <dsp:spPr>
        <a:xfrm>
          <a:off x="0" y="3688454"/>
          <a:ext cx="5638800" cy="851426"/>
        </a:xfrm>
        <a:prstGeom prst="roundRect">
          <a:avLst/>
        </a:prstGeom>
        <a:solidFill>
          <a:schemeClr val="accent2">
            <a:hueOff val="2529934"/>
            <a:satOff val="-47862"/>
            <a:lumOff val="-3334"/>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endParaRPr lang="tr-TR" sz="1900" kern="1200" dirty="0"/>
        </a:p>
        <a:p>
          <a:pPr marL="0" lvl="0" indent="0" algn="l" defTabSz="844550">
            <a:lnSpc>
              <a:spcPct val="90000"/>
            </a:lnSpc>
            <a:spcBef>
              <a:spcPct val="0"/>
            </a:spcBef>
            <a:spcAft>
              <a:spcPct val="35000"/>
            </a:spcAft>
            <a:buNone/>
          </a:pPr>
          <a:endParaRPr lang="en-US" sz="1900" kern="1200" dirty="0"/>
        </a:p>
      </dsp:txBody>
      <dsp:txXfrm>
        <a:off x="41563" y="3730017"/>
        <a:ext cx="5555674" cy="76830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3509244-F236-FD4D-B702-7194AFDE0736}">
      <dsp:nvSpPr>
        <dsp:cNvPr id="0" name=""/>
        <dsp:cNvSpPr/>
      </dsp:nvSpPr>
      <dsp:spPr>
        <a:xfrm>
          <a:off x="0" y="896614"/>
          <a:ext cx="5638800" cy="865800"/>
        </a:xfrm>
        <a:prstGeom prst="roundRect">
          <a:avLst/>
        </a:prstGeom>
        <a:solidFill>
          <a:schemeClr val="accent2">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0970" tIns="140970" rIns="140970" bIns="140970" numCol="1" spcCol="1270" anchor="ctr" anchorCtr="0">
          <a:noAutofit/>
        </a:bodyPr>
        <a:lstStyle/>
        <a:p>
          <a:pPr marL="0" lvl="0" indent="0" algn="l" defTabSz="1644650">
            <a:lnSpc>
              <a:spcPct val="90000"/>
            </a:lnSpc>
            <a:spcBef>
              <a:spcPct val="0"/>
            </a:spcBef>
            <a:spcAft>
              <a:spcPct val="35000"/>
            </a:spcAft>
            <a:buNone/>
          </a:pPr>
          <a:r>
            <a:rPr lang="tr-TR" sz="3700" kern="1200"/>
            <a:t>-Kültür değişime tabidir.</a:t>
          </a:r>
          <a:endParaRPr lang="en-US" sz="3700" kern="1200"/>
        </a:p>
      </dsp:txBody>
      <dsp:txXfrm>
        <a:off x="42265" y="938879"/>
        <a:ext cx="5554270" cy="781270"/>
      </dsp:txXfrm>
    </dsp:sp>
    <dsp:sp modelId="{AFF8BE41-0814-CD46-A60A-AC02A81ADB46}">
      <dsp:nvSpPr>
        <dsp:cNvPr id="0" name=""/>
        <dsp:cNvSpPr/>
      </dsp:nvSpPr>
      <dsp:spPr>
        <a:xfrm>
          <a:off x="0" y="1868974"/>
          <a:ext cx="5638800" cy="865800"/>
        </a:xfrm>
        <a:prstGeom prst="roundRect">
          <a:avLst/>
        </a:prstGeom>
        <a:solidFill>
          <a:schemeClr val="accent2">
            <a:hueOff val="1264967"/>
            <a:satOff val="-23931"/>
            <a:lumOff val="-1667"/>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0970" tIns="140970" rIns="140970" bIns="140970" numCol="1" spcCol="1270" anchor="ctr" anchorCtr="0">
          <a:noAutofit/>
        </a:bodyPr>
        <a:lstStyle/>
        <a:p>
          <a:pPr marL="0" lvl="0" indent="0" algn="l" defTabSz="1644650">
            <a:lnSpc>
              <a:spcPct val="90000"/>
            </a:lnSpc>
            <a:spcBef>
              <a:spcPct val="0"/>
            </a:spcBef>
            <a:spcAft>
              <a:spcPct val="35000"/>
            </a:spcAft>
            <a:buNone/>
          </a:pPr>
          <a:r>
            <a:rPr lang="tr-TR" sz="3700" kern="1200"/>
            <a:t>-Kültür, bütünleştiricidir.</a:t>
          </a:r>
          <a:endParaRPr lang="en-US" sz="3700" kern="1200"/>
        </a:p>
      </dsp:txBody>
      <dsp:txXfrm>
        <a:off x="42265" y="1911239"/>
        <a:ext cx="5554270" cy="781270"/>
      </dsp:txXfrm>
    </dsp:sp>
    <dsp:sp modelId="{144E062E-49C1-8C43-B30A-B901304CF7B3}">
      <dsp:nvSpPr>
        <dsp:cNvPr id="0" name=""/>
        <dsp:cNvSpPr/>
      </dsp:nvSpPr>
      <dsp:spPr>
        <a:xfrm>
          <a:off x="0" y="2841334"/>
          <a:ext cx="5638800" cy="865800"/>
        </a:xfrm>
        <a:prstGeom prst="roundRect">
          <a:avLst/>
        </a:prstGeom>
        <a:solidFill>
          <a:schemeClr val="accent2">
            <a:hueOff val="2529934"/>
            <a:satOff val="-47862"/>
            <a:lumOff val="-3334"/>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0970" tIns="140970" rIns="140970" bIns="140970" numCol="1" spcCol="1270" anchor="ctr" anchorCtr="0">
          <a:noAutofit/>
        </a:bodyPr>
        <a:lstStyle/>
        <a:p>
          <a:pPr marL="0" lvl="0" indent="0" algn="l" defTabSz="1644650">
            <a:lnSpc>
              <a:spcPct val="90000"/>
            </a:lnSpc>
            <a:spcBef>
              <a:spcPct val="0"/>
            </a:spcBef>
            <a:spcAft>
              <a:spcPct val="35000"/>
            </a:spcAft>
            <a:buNone/>
          </a:pPr>
          <a:r>
            <a:rPr lang="tr-TR" sz="3700" kern="1200"/>
            <a:t>- Kültür bir soyutlamadır</a:t>
          </a:r>
          <a:endParaRPr lang="en-US" sz="3700" kern="1200"/>
        </a:p>
      </dsp:txBody>
      <dsp:txXfrm>
        <a:off x="42265" y="2883599"/>
        <a:ext cx="5554270" cy="78127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913D796-68F8-3D45-ABDE-92E38930385C}">
      <dsp:nvSpPr>
        <dsp:cNvPr id="0" name=""/>
        <dsp:cNvSpPr/>
      </dsp:nvSpPr>
      <dsp:spPr>
        <a:xfrm>
          <a:off x="0" y="228275"/>
          <a:ext cx="5638800" cy="468000"/>
        </a:xfrm>
        <a:prstGeom prst="roundRect">
          <a:avLst/>
        </a:prstGeom>
        <a:solidFill>
          <a:schemeClr val="accent2">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tr-TR" sz="2000" kern="1200"/>
            <a:t>- Dinsel inançlar ve uygulamalar</a:t>
          </a:r>
          <a:endParaRPr lang="en-US" sz="2000" kern="1200"/>
        </a:p>
      </dsp:txBody>
      <dsp:txXfrm>
        <a:off x="22846" y="251121"/>
        <a:ext cx="5593108" cy="422308"/>
      </dsp:txXfrm>
    </dsp:sp>
    <dsp:sp modelId="{7499701D-26C5-6040-AD2C-C03A586A8A25}">
      <dsp:nvSpPr>
        <dsp:cNvPr id="0" name=""/>
        <dsp:cNvSpPr/>
      </dsp:nvSpPr>
      <dsp:spPr>
        <a:xfrm>
          <a:off x="0" y="753875"/>
          <a:ext cx="5638800" cy="468000"/>
        </a:xfrm>
        <a:prstGeom prst="roundRect">
          <a:avLst/>
        </a:prstGeom>
        <a:solidFill>
          <a:schemeClr val="accent2">
            <a:hueOff val="361419"/>
            <a:satOff val="-6837"/>
            <a:lumOff val="-476"/>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tr-TR" sz="2000" kern="1200"/>
            <a:t>- Ekonomik üretim biçimleri</a:t>
          </a:r>
          <a:endParaRPr lang="en-US" sz="2000" kern="1200"/>
        </a:p>
      </dsp:txBody>
      <dsp:txXfrm>
        <a:off x="22846" y="776721"/>
        <a:ext cx="5593108" cy="422308"/>
      </dsp:txXfrm>
    </dsp:sp>
    <dsp:sp modelId="{4756A561-3909-B04F-948B-991344625014}">
      <dsp:nvSpPr>
        <dsp:cNvPr id="0" name=""/>
        <dsp:cNvSpPr/>
      </dsp:nvSpPr>
      <dsp:spPr>
        <a:xfrm>
          <a:off x="0" y="1279475"/>
          <a:ext cx="5638800" cy="468000"/>
        </a:xfrm>
        <a:prstGeom prst="roundRect">
          <a:avLst/>
        </a:prstGeom>
        <a:solidFill>
          <a:schemeClr val="accent2">
            <a:hueOff val="722838"/>
            <a:satOff val="-13675"/>
            <a:lumOff val="-953"/>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tr-TR" sz="2000" kern="1200"/>
            <a:t>Siyasal örgütlenme biçimleri</a:t>
          </a:r>
          <a:endParaRPr lang="en-US" sz="2000" kern="1200"/>
        </a:p>
      </dsp:txBody>
      <dsp:txXfrm>
        <a:off x="22846" y="1302321"/>
        <a:ext cx="5593108" cy="422308"/>
      </dsp:txXfrm>
    </dsp:sp>
    <dsp:sp modelId="{9784FBD5-3DCF-7348-BBE6-6ADF2C6A91C9}">
      <dsp:nvSpPr>
        <dsp:cNvPr id="0" name=""/>
        <dsp:cNvSpPr/>
      </dsp:nvSpPr>
      <dsp:spPr>
        <a:xfrm>
          <a:off x="0" y="1805075"/>
          <a:ext cx="5638800" cy="468000"/>
        </a:xfrm>
        <a:prstGeom prst="roundRect">
          <a:avLst/>
        </a:prstGeom>
        <a:solidFill>
          <a:schemeClr val="accent2">
            <a:hueOff val="1084257"/>
            <a:satOff val="-20512"/>
            <a:lumOff val="-1429"/>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tr-TR" sz="2000" kern="1200"/>
            <a:t>- İnsan yerleşimleri</a:t>
          </a:r>
          <a:endParaRPr lang="en-US" sz="2000" kern="1200"/>
        </a:p>
      </dsp:txBody>
      <dsp:txXfrm>
        <a:off x="22846" y="1827921"/>
        <a:ext cx="5593108" cy="422308"/>
      </dsp:txXfrm>
    </dsp:sp>
    <dsp:sp modelId="{09936395-9F57-DC41-B581-DF62D054D392}">
      <dsp:nvSpPr>
        <dsp:cNvPr id="0" name=""/>
        <dsp:cNvSpPr/>
      </dsp:nvSpPr>
      <dsp:spPr>
        <a:xfrm>
          <a:off x="0" y="2330675"/>
          <a:ext cx="5638800" cy="468000"/>
        </a:xfrm>
        <a:prstGeom prst="roundRect">
          <a:avLst/>
        </a:prstGeom>
        <a:solidFill>
          <a:schemeClr val="accent2">
            <a:hueOff val="1445677"/>
            <a:satOff val="-27350"/>
            <a:lumOff val="-1905"/>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tr-TR" sz="2000" kern="1200"/>
            <a:t>- Beslenme ve tüketim ilişkileri</a:t>
          </a:r>
          <a:endParaRPr lang="en-US" sz="2000" kern="1200"/>
        </a:p>
      </dsp:txBody>
      <dsp:txXfrm>
        <a:off x="22846" y="2353521"/>
        <a:ext cx="5593108" cy="422308"/>
      </dsp:txXfrm>
    </dsp:sp>
    <dsp:sp modelId="{9234D9D1-91D8-4841-8066-011891C1D3B1}">
      <dsp:nvSpPr>
        <dsp:cNvPr id="0" name=""/>
        <dsp:cNvSpPr/>
      </dsp:nvSpPr>
      <dsp:spPr>
        <a:xfrm>
          <a:off x="0" y="2856275"/>
          <a:ext cx="5638800" cy="468000"/>
        </a:xfrm>
        <a:prstGeom prst="roundRect">
          <a:avLst/>
        </a:prstGeom>
        <a:solidFill>
          <a:schemeClr val="accent2">
            <a:hueOff val="1807096"/>
            <a:satOff val="-34187"/>
            <a:lumOff val="-2381"/>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tr-TR" sz="2000" kern="1200"/>
            <a:t>Cinsiyet rolleri </a:t>
          </a:r>
          <a:endParaRPr lang="en-US" sz="2000" kern="1200"/>
        </a:p>
      </dsp:txBody>
      <dsp:txXfrm>
        <a:off x="22846" y="2879121"/>
        <a:ext cx="5593108" cy="422308"/>
      </dsp:txXfrm>
    </dsp:sp>
    <dsp:sp modelId="{36384CEA-122E-9341-8892-A4237C7BF697}">
      <dsp:nvSpPr>
        <dsp:cNvPr id="0" name=""/>
        <dsp:cNvSpPr/>
      </dsp:nvSpPr>
      <dsp:spPr>
        <a:xfrm>
          <a:off x="0" y="3381875"/>
          <a:ext cx="5638800" cy="468000"/>
        </a:xfrm>
        <a:prstGeom prst="roundRect">
          <a:avLst/>
        </a:prstGeom>
        <a:solidFill>
          <a:schemeClr val="accent2">
            <a:hueOff val="2168515"/>
            <a:satOff val="-41025"/>
            <a:lumOff val="-2858"/>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tr-TR" sz="2000" kern="1200"/>
            <a:t>Etno-tıp (geleneksel sağaltım ve uygulamaları)</a:t>
          </a:r>
          <a:endParaRPr lang="en-US" sz="2000" kern="1200"/>
        </a:p>
      </dsp:txBody>
      <dsp:txXfrm>
        <a:off x="22846" y="3404721"/>
        <a:ext cx="5593108" cy="422308"/>
      </dsp:txXfrm>
    </dsp:sp>
    <dsp:sp modelId="{B5466D7A-B75B-F844-8B40-4879A4D630A3}">
      <dsp:nvSpPr>
        <dsp:cNvPr id="0" name=""/>
        <dsp:cNvSpPr/>
      </dsp:nvSpPr>
      <dsp:spPr>
        <a:xfrm>
          <a:off x="0" y="3907475"/>
          <a:ext cx="5638800" cy="468000"/>
        </a:xfrm>
        <a:prstGeom prst="roundRect">
          <a:avLst/>
        </a:prstGeom>
        <a:solidFill>
          <a:schemeClr val="accent2">
            <a:hueOff val="2529934"/>
            <a:satOff val="-47862"/>
            <a:lumOff val="-3334"/>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tr-TR" sz="2000" kern="1200" dirty="0" err="1"/>
            <a:t>Etno-botani</a:t>
          </a:r>
          <a:endParaRPr lang="en-US" sz="2000" kern="1200" dirty="0"/>
        </a:p>
      </dsp:txBody>
      <dsp:txXfrm>
        <a:off x="22846" y="3930321"/>
        <a:ext cx="5593108" cy="422308"/>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grpSp>
        <p:nvGrpSpPr>
          <p:cNvPr id="89" name="Group 88"/>
          <p:cNvGrpSpPr/>
          <p:nvPr/>
        </p:nvGrpSpPr>
        <p:grpSpPr>
          <a:xfrm>
            <a:off x="-329674" y="-59376"/>
            <a:ext cx="12515851" cy="6923798"/>
            <a:chOff x="-329674" y="-51881"/>
            <a:chExt cx="12515851" cy="6923798"/>
          </a:xfrm>
        </p:grpSpPr>
        <p:sp>
          <p:nvSpPr>
            <p:cNvPr id="90" name="Freeform 5"/>
            <p:cNvSpPr/>
            <p:nvPr/>
          </p:nvSpPr>
          <p:spPr bwMode="auto">
            <a:xfrm>
              <a:off x="-329674" y="1298404"/>
              <a:ext cx="9702800" cy="5573512"/>
            </a:xfrm>
            <a:custGeom>
              <a:avLst/>
              <a:gdLst/>
              <a:ahLst/>
              <a:cxnLst/>
              <a:rect l="0" t="0" r="r" b="b"/>
              <a:pathLst>
                <a:path w="2038" h="1169">
                  <a:moveTo>
                    <a:pt x="1752" y="1169"/>
                  </a:moveTo>
                  <a:cubicBezTo>
                    <a:pt x="2038" y="928"/>
                    <a:pt x="1673" y="513"/>
                    <a:pt x="1487" y="334"/>
                  </a:cubicBezTo>
                  <a:cubicBezTo>
                    <a:pt x="1316" y="170"/>
                    <a:pt x="1099" y="43"/>
                    <a:pt x="860" y="22"/>
                  </a:cubicBezTo>
                  <a:cubicBezTo>
                    <a:pt x="621" y="0"/>
                    <a:pt x="341" y="128"/>
                    <a:pt x="199" y="318"/>
                  </a:cubicBezTo>
                  <a:cubicBezTo>
                    <a:pt x="0" y="586"/>
                    <a:pt x="184" y="965"/>
                    <a:pt x="399" y="1165"/>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1" name="Freeform 6"/>
            <p:cNvSpPr/>
            <p:nvPr/>
          </p:nvSpPr>
          <p:spPr bwMode="auto">
            <a:xfrm>
              <a:off x="670451" y="2018236"/>
              <a:ext cx="7373938" cy="4848892"/>
            </a:xfrm>
            <a:custGeom>
              <a:avLst/>
              <a:gdLst/>
              <a:ahLst/>
              <a:cxnLst/>
              <a:rect l="0" t="0" r="r" b="b"/>
              <a:pathLst>
                <a:path w="1549" h="1017">
                  <a:moveTo>
                    <a:pt x="1025" y="1016"/>
                  </a:moveTo>
                  <a:cubicBezTo>
                    <a:pt x="1223" y="971"/>
                    <a:pt x="1549" y="857"/>
                    <a:pt x="1443" y="592"/>
                  </a:cubicBezTo>
                  <a:cubicBezTo>
                    <a:pt x="1344" y="344"/>
                    <a:pt x="1041" y="111"/>
                    <a:pt x="782" y="53"/>
                  </a:cubicBezTo>
                  <a:cubicBezTo>
                    <a:pt x="545" y="0"/>
                    <a:pt x="275" y="117"/>
                    <a:pt x="150" y="329"/>
                  </a:cubicBezTo>
                  <a:cubicBezTo>
                    <a:pt x="0" y="584"/>
                    <a:pt x="243" y="911"/>
                    <a:pt x="477" y="1017"/>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2" name="Freeform 7"/>
            <p:cNvSpPr/>
            <p:nvPr/>
          </p:nvSpPr>
          <p:spPr bwMode="auto">
            <a:xfrm>
              <a:off x="251351" y="1788400"/>
              <a:ext cx="8035925" cy="5083516"/>
            </a:xfrm>
            <a:custGeom>
              <a:avLst/>
              <a:gdLst/>
              <a:ahLst/>
              <a:cxnLst/>
              <a:rect l="0" t="0" r="r" b="b"/>
              <a:pathLst>
                <a:path w="1688" h="1066">
                  <a:moveTo>
                    <a:pt x="1302" y="1066"/>
                  </a:moveTo>
                  <a:cubicBezTo>
                    <a:pt x="1416" y="1024"/>
                    <a:pt x="1551" y="962"/>
                    <a:pt x="1613" y="850"/>
                  </a:cubicBezTo>
                  <a:cubicBezTo>
                    <a:pt x="1688" y="715"/>
                    <a:pt x="1606" y="575"/>
                    <a:pt x="1517" y="471"/>
                  </a:cubicBezTo>
                  <a:cubicBezTo>
                    <a:pt x="1336" y="258"/>
                    <a:pt x="1084" y="62"/>
                    <a:pt x="798" y="28"/>
                  </a:cubicBezTo>
                  <a:cubicBezTo>
                    <a:pt x="559" y="0"/>
                    <a:pt x="317" y="138"/>
                    <a:pt x="181" y="333"/>
                  </a:cubicBezTo>
                  <a:cubicBezTo>
                    <a:pt x="0" y="592"/>
                    <a:pt x="191" y="907"/>
                    <a:pt x="420" y="1066"/>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93" name="Freeform 8"/>
            <p:cNvSpPr/>
            <p:nvPr/>
          </p:nvSpPr>
          <p:spPr bwMode="auto">
            <a:xfrm>
              <a:off x="-1061" y="549842"/>
              <a:ext cx="10334625" cy="6322075"/>
            </a:xfrm>
            <a:custGeom>
              <a:avLst/>
              <a:gdLst/>
              <a:ahLst/>
              <a:cxnLst/>
              <a:rect l="0" t="0" r="r" b="b"/>
              <a:pathLst>
                <a:path w="2171" h="1326">
                  <a:moveTo>
                    <a:pt x="1873" y="1326"/>
                  </a:moveTo>
                  <a:cubicBezTo>
                    <a:pt x="2171" y="1045"/>
                    <a:pt x="1825" y="678"/>
                    <a:pt x="1609" y="473"/>
                  </a:cubicBezTo>
                  <a:cubicBezTo>
                    <a:pt x="1406" y="281"/>
                    <a:pt x="1159" y="116"/>
                    <a:pt x="880" y="63"/>
                  </a:cubicBezTo>
                  <a:cubicBezTo>
                    <a:pt x="545" y="0"/>
                    <a:pt x="214" y="161"/>
                    <a:pt x="0" y="42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4" name="Freeform 9"/>
            <p:cNvSpPr/>
            <p:nvPr/>
          </p:nvSpPr>
          <p:spPr bwMode="auto">
            <a:xfrm>
              <a:off x="3701" y="6186246"/>
              <a:ext cx="504825" cy="681527"/>
            </a:xfrm>
            <a:custGeom>
              <a:avLst/>
              <a:gdLst/>
              <a:ahLst/>
              <a:cxnLst/>
              <a:rect l="0" t="0" r="r" b="b"/>
              <a:pathLst>
                <a:path w="106" h="143">
                  <a:moveTo>
                    <a:pt x="0" y="0"/>
                  </a:moveTo>
                  <a:cubicBezTo>
                    <a:pt x="35" y="54"/>
                    <a:pt x="70" y="101"/>
                    <a:pt x="106" y="143"/>
                  </a:cubicBezTo>
                </a:path>
              </a:pathLst>
            </a:custGeom>
            <a:noFill/>
            <a:ln w="4763"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5" name="Freeform 10"/>
            <p:cNvSpPr/>
            <p:nvPr/>
          </p:nvSpPr>
          <p:spPr bwMode="auto">
            <a:xfrm>
              <a:off x="-1061" y="-51881"/>
              <a:ext cx="11091863" cy="6923796"/>
            </a:xfrm>
            <a:custGeom>
              <a:avLst/>
              <a:gdLst/>
              <a:ahLst/>
              <a:cxnLst/>
              <a:rect l="0" t="0" r="r" b="b"/>
              <a:pathLst>
                <a:path w="2330" h="1452">
                  <a:moveTo>
                    <a:pt x="2046" y="1452"/>
                  </a:moveTo>
                  <a:cubicBezTo>
                    <a:pt x="2330" y="1153"/>
                    <a:pt x="2049" y="821"/>
                    <a:pt x="1813" y="601"/>
                  </a:cubicBezTo>
                  <a:cubicBezTo>
                    <a:pt x="1569" y="375"/>
                    <a:pt x="1282" y="179"/>
                    <a:pt x="956" y="97"/>
                  </a:cubicBezTo>
                  <a:cubicBezTo>
                    <a:pt x="572" y="0"/>
                    <a:pt x="292" y="101"/>
                    <a:pt x="0" y="366"/>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6" name="Freeform 11"/>
            <p:cNvSpPr/>
            <p:nvPr/>
          </p:nvSpPr>
          <p:spPr bwMode="auto">
            <a:xfrm>
              <a:off x="5426601" y="5579"/>
              <a:ext cx="5788025" cy="6847184"/>
            </a:xfrm>
            <a:custGeom>
              <a:avLst/>
              <a:gdLst/>
              <a:ahLst/>
              <a:cxnLst/>
              <a:rect l="0" t="0" r="r" b="b"/>
              <a:pathLst>
                <a:path w="1216" h="1436">
                  <a:moveTo>
                    <a:pt x="1094" y="1436"/>
                  </a:moveTo>
                  <a:cubicBezTo>
                    <a:pt x="1216" y="1114"/>
                    <a:pt x="904" y="770"/>
                    <a:pt x="709" y="551"/>
                  </a:cubicBezTo>
                  <a:cubicBezTo>
                    <a:pt x="509" y="327"/>
                    <a:pt x="274" y="127"/>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7" name="Freeform 12"/>
            <p:cNvSpPr/>
            <p:nvPr/>
          </p:nvSpPr>
          <p:spPr bwMode="auto">
            <a:xfrm>
              <a:off x="-1061" y="5579"/>
              <a:ext cx="1057275" cy="614491"/>
            </a:xfrm>
            <a:custGeom>
              <a:avLst/>
              <a:gdLst/>
              <a:ahLst/>
              <a:cxnLst/>
              <a:rect l="0" t="0" r="r" b="b"/>
              <a:pathLst>
                <a:path w="222" h="129">
                  <a:moveTo>
                    <a:pt x="222" y="0"/>
                  </a:moveTo>
                  <a:cubicBezTo>
                    <a:pt x="152" y="35"/>
                    <a:pt x="76" y="78"/>
                    <a:pt x="0" y="12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8" name="Freeform 13"/>
            <p:cNvSpPr/>
            <p:nvPr/>
          </p:nvSpPr>
          <p:spPr bwMode="auto">
            <a:xfrm>
              <a:off x="5821889" y="5579"/>
              <a:ext cx="5588000" cy="6866337"/>
            </a:xfrm>
            <a:custGeom>
              <a:avLst/>
              <a:gdLst/>
              <a:ahLst/>
              <a:cxnLst/>
              <a:rect l="0" t="0" r="r" b="b"/>
              <a:pathLst>
                <a:path w="1174" h="1440">
                  <a:moveTo>
                    <a:pt x="1067" y="1440"/>
                  </a:moveTo>
                  <a:cubicBezTo>
                    <a:pt x="1174" y="1124"/>
                    <a:pt x="887" y="797"/>
                    <a:pt x="698" y="577"/>
                  </a:cubicBezTo>
                  <a:cubicBezTo>
                    <a:pt x="500" y="348"/>
                    <a:pt x="270" y="14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99" name="Freeform 14"/>
            <p:cNvSpPr/>
            <p:nvPr/>
          </p:nvSpPr>
          <p:spPr bwMode="auto">
            <a:xfrm>
              <a:off x="3701" y="790"/>
              <a:ext cx="595313" cy="352734"/>
            </a:xfrm>
            <a:custGeom>
              <a:avLst/>
              <a:gdLst/>
              <a:ahLst/>
              <a:cxnLst/>
              <a:rect l="0" t="0" r="r" b="b"/>
              <a:pathLst>
                <a:path w="125" h="74">
                  <a:moveTo>
                    <a:pt x="125" y="0"/>
                  </a:moveTo>
                  <a:cubicBezTo>
                    <a:pt x="85" y="22"/>
                    <a:pt x="43" y="47"/>
                    <a:pt x="0" y="74"/>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100" name="Freeform 15"/>
            <p:cNvSpPr/>
            <p:nvPr/>
          </p:nvSpPr>
          <p:spPr bwMode="auto">
            <a:xfrm>
              <a:off x="6012389" y="5579"/>
              <a:ext cx="5497513" cy="6866337"/>
            </a:xfrm>
            <a:custGeom>
              <a:avLst/>
              <a:gdLst/>
              <a:ahLst/>
              <a:cxnLst/>
              <a:rect l="0" t="0" r="r" b="b"/>
              <a:pathLst>
                <a:path w="1155" h="1440">
                  <a:moveTo>
                    <a:pt x="1056" y="1440"/>
                  </a:moveTo>
                  <a:cubicBezTo>
                    <a:pt x="1155" y="1123"/>
                    <a:pt x="875" y="801"/>
                    <a:pt x="686" y="580"/>
                  </a:cubicBezTo>
                  <a:cubicBezTo>
                    <a:pt x="491" y="352"/>
                    <a:pt x="264" y="145"/>
                    <a:pt x="0" y="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101" name="Freeform 16"/>
            <p:cNvSpPr/>
            <p:nvPr/>
          </p:nvSpPr>
          <p:spPr bwMode="auto">
            <a:xfrm>
              <a:off x="-1061" y="5579"/>
              <a:ext cx="357188" cy="213875"/>
            </a:xfrm>
            <a:custGeom>
              <a:avLst/>
              <a:gdLst/>
              <a:ahLst/>
              <a:cxnLst/>
              <a:rect l="0" t="0" r="r" b="b"/>
              <a:pathLst>
                <a:path w="75" h="45">
                  <a:moveTo>
                    <a:pt x="75" y="0"/>
                  </a:moveTo>
                  <a:cubicBezTo>
                    <a:pt x="50" y="14"/>
                    <a:pt x="25" y="29"/>
                    <a:pt x="0" y="45"/>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102" name="Freeform 17"/>
            <p:cNvSpPr/>
            <p:nvPr/>
          </p:nvSpPr>
          <p:spPr bwMode="auto">
            <a:xfrm>
              <a:off x="6210826" y="790"/>
              <a:ext cx="5522913" cy="6871126"/>
            </a:xfrm>
            <a:custGeom>
              <a:avLst/>
              <a:gdLst/>
              <a:ahLst/>
              <a:cxnLst/>
              <a:rect l="0" t="0" r="r" b="b"/>
              <a:pathLst>
                <a:path w="1160" h="1441">
                  <a:moveTo>
                    <a:pt x="1053" y="1441"/>
                  </a:moveTo>
                  <a:cubicBezTo>
                    <a:pt x="1160" y="1129"/>
                    <a:pt x="892" y="817"/>
                    <a:pt x="705" y="599"/>
                  </a:cubicBezTo>
                  <a:cubicBezTo>
                    <a:pt x="503" y="365"/>
                    <a:pt x="270" y="152"/>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03" name="Freeform 18"/>
            <p:cNvSpPr/>
            <p:nvPr/>
          </p:nvSpPr>
          <p:spPr bwMode="auto">
            <a:xfrm>
              <a:off x="6463239" y="5579"/>
              <a:ext cx="5413375" cy="6866337"/>
            </a:xfrm>
            <a:custGeom>
              <a:avLst/>
              <a:gdLst/>
              <a:ahLst/>
              <a:cxnLst/>
              <a:rect l="0" t="0" r="r" b="b"/>
              <a:pathLst>
                <a:path w="1137" h="1440">
                  <a:moveTo>
                    <a:pt x="1040" y="1440"/>
                  </a:moveTo>
                  <a:cubicBezTo>
                    <a:pt x="1137" y="1131"/>
                    <a:pt x="883" y="828"/>
                    <a:pt x="698" y="611"/>
                  </a:cubicBezTo>
                  <a:cubicBezTo>
                    <a:pt x="498" y="375"/>
                    <a:pt x="268" y="159"/>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04" name="Freeform 19"/>
            <p:cNvSpPr/>
            <p:nvPr/>
          </p:nvSpPr>
          <p:spPr bwMode="auto">
            <a:xfrm>
              <a:off x="6877576" y="5579"/>
              <a:ext cx="5037138" cy="6861550"/>
            </a:xfrm>
            <a:custGeom>
              <a:avLst/>
              <a:gdLst/>
              <a:ahLst/>
              <a:cxnLst/>
              <a:rect l="0" t="0" r="r" b="b"/>
              <a:pathLst>
                <a:path w="1058" h="1439">
                  <a:moveTo>
                    <a:pt x="1011" y="1439"/>
                  </a:moveTo>
                  <a:cubicBezTo>
                    <a:pt x="1058" y="1131"/>
                    <a:pt x="825" y="841"/>
                    <a:pt x="648" y="617"/>
                  </a:cubicBezTo>
                  <a:cubicBezTo>
                    <a:pt x="462" y="383"/>
                    <a:pt x="248" y="16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05" name="Freeform 20"/>
            <p:cNvSpPr/>
            <p:nvPr/>
          </p:nvSpPr>
          <p:spPr bwMode="auto">
            <a:xfrm>
              <a:off x="8768289" y="5579"/>
              <a:ext cx="3417888" cy="2742066"/>
            </a:xfrm>
            <a:custGeom>
              <a:avLst/>
              <a:gdLst/>
              <a:ahLst/>
              <a:cxnLst/>
              <a:rect l="0" t="0" r="r" b="b"/>
              <a:pathLst>
                <a:path w="718" h="575">
                  <a:moveTo>
                    <a:pt x="718" y="575"/>
                  </a:moveTo>
                  <a:cubicBezTo>
                    <a:pt x="500" y="360"/>
                    <a:pt x="260" y="163"/>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06" name="Freeform 21"/>
            <p:cNvSpPr/>
            <p:nvPr/>
          </p:nvSpPr>
          <p:spPr bwMode="auto">
            <a:xfrm>
              <a:off x="9235014" y="10367"/>
              <a:ext cx="2951163" cy="2555325"/>
            </a:xfrm>
            <a:custGeom>
              <a:avLst/>
              <a:gdLst/>
              <a:ahLst/>
              <a:cxnLst/>
              <a:rect l="0" t="0" r="r" b="b"/>
              <a:pathLst>
                <a:path w="620" h="536">
                  <a:moveTo>
                    <a:pt x="620" y="536"/>
                  </a:moveTo>
                  <a:cubicBezTo>
                    <a:pt x="404" y="314"/>
                    <a:pt x="196" y="13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07" name="Freeform 22"/>
            <p:cNvSpPr/>
            <p:nvPr/>
          </p:nvSpPr>
          <p:spPr bwMode="auto">
            <a:xfrm>
              <a:off x="10020826" y="5579"/>
              <a:ext cx="2165350" cy="1358265"/>
            </a:xfrm>
            <a:custGeom>
              <a:avLst/>
              <a:gdLst/>
              <a:ahLst/>
              <a:cxnLst/>
              <a:rect l="0" t="0" r="r" b="b"/>
              <a:pathLst>
                <a:path w="455" h="285">
                  <a:moveTo>
                    <a:pt x="0" y="0"/>
                  </a:moveTo>
                  <a:cubicBezTo>
                    <a:pt x="153" y="85"/>
                    <a:pt x="308" y="180"/>
                    <a:pt x="455" y="285"/>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108" name="Freeform 23"/>
            <p:cNvSpPr/>
            <p:nvPr/>
          </p:nvSpPr>
          <p:spPr bwMode="auto">
            <a:xfrm>
              <a:off x="11290826" y="5579"/>
              <a:ext cx="895350" cy="534687"/>
            </a:xfrm>
            <a:custGeom>
              <a:avLst/>
              <a:gdLst/>
              <a:ahLst/>
              <a:cxnLst/>
              <a:rect l="0" t="0" r="r" b="b"/>
              <a:pathLst>
                <a:path w="188" h="112">
                  <a:moveTo>
                    <a:pt x="0" y="0"/>
                  </a:moveTo>
                  <a:cubicBezTo>
                    <a:pt x="63" y="36"/>
                    <a:pt x="126" y="73"/>
                    <a:pt x="188" y="112"/>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9" name="Group 8"/>
          <p:cNvGrpSpPr/>
          <p:nvPr/>
        </p:nvGrpSpPr>
        <p:grpSpPr>
          <a:xfrm>
            <a:off x="1669293" y="1186483"/>
            <a:ext cx="8848345" cy="4477933"/>
            <a:chOff x="1669293" y="1186483"/>
            <a:chExt cx="8848345" cy="4477933"/>
          </a:xfrm>
        </p:grpSpPr>
        <p:sp>
          <p:nvSpPr>
            <p:cNvPr id="39" name="Rectangle 38"/>
            <p:cNvSpPr/>
            <p:nvPr/>
          </p:nvSpPr>
          <p:spPr>
            <a:xfrm>
              <a:off x="1674042" y="1186483"/>
              <a:ext cx="8843596" cy="7161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40" name="Isosceles Triangle 39"/>
            <p:cNvSpPr/>
            <p:nvPr/>
          </p:nvSpPr>
          <p:spPr>
            <a:xfrm rot="10800000">
              <a:off x="5892384" y="5313353"/>
              <a:ext cx="407233" cy="35106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41" name="Rectangle 40"/>
            <p:cNvSpPr/>
            <p:nvPr/>
          </p:nvSpPr>
          <p:spPr>
            <a:xfrm>
              <a:off x="1669293" y="1991156"/>
              <a:ext cx="8845667" cy="332219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ctrTitle"/>
          </p:nvPr>
        </p:nvSpPr>
        <p:spPr>
          <a:xfrm>
            <a:off x="1759236" y="2075504"/>
            <a:ext cx="8679915" cy="1748729"/>
          </a:xfrm>
        </p:spPr>
        <p:txBody>
          <a:bodyPr bIns="0" anchor="b">
            <a:normAutofit/>
          </a:bodyPr>
          <a:lstStyle>
            <a:lvl1pPr algn="ctr">
              <a:lnSpc>
                <a:spcPct val="80000"/>
              </a:lnSpc>
              <a:defRPr sz="5400" spc="-150">
                <a:solidFill>
                  <a:srgbClr val="FFFEFF"/>
                </a:solidFill>
              </a:defRPr>
            </a:lvl1pPr>
          </a:lstStyle>
          <a:p>
            <a:r>
              <a:rPr lang="tr-TR"/>
              <a:t>Asıl başlık stilini düzenlemek için tıklayın</a:t>
            </a:r>
            <a:endParaRPr lang="en-US" dirty="0"/>
          </a:p>
        </p:txBody>
      </p:sp>
      <p:sp>
        <p:nvSpPr>
          <p:cNvPr id="3" name="Subtitle 2"/>
          <p:cNvSpPr>
            <a:spLocks noGrp="1"/>
          </p:cNvSpPr>
          <p:nvPr>
            <p:ph type="subTitle" idx="1"/>
          </p:nvPr>
        </p:nvSpPr>
        <p:spPr>
          <a:xfrm>
            <a:off x="1759237" y="3906266"/>
            <a:ext cx="8673427" cy="1322587"/>
          </a:xfrm>
        </p:spPr>
        <p:txBody>
          <a:bodyPr tIns="0">
            <a:normAutofit/>
          </a:bodyPr>
          <a:lstStyle>
            <a:lvl1pPr marL="0" indent="0" algn="ctr">
              <a:lnSpc>
                <a:spcPct val="100000"/>
              </a:lnSpc>
              <a:buNone/>
              <a:defRPr sz="1800" b="0">
                <a:solidFill>
                  <a:srgbClr val="FFFEFF"/>
                </a:solidFill>
              </a:defRPr>
            </a:lvl1pPr>
            <a:lvl2pPr marL="457200" indent="0" algn="ctr">
              <a:buNone/>
              <a:defRPr sz="18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endParaRPr lang="en-US" dirty="0"/>
          </a:p>
        </p:txBody>
      </p:sp>
      <p:sp>
        <p:nvSpPr>
          <p:cNvPr id="4" name="Date Placeholder 3"/>
          <p:cNvSpPr>
            <a:spLocks noGrp="1"/>
          </p:cNvSpPr>
          <p:nvPr>
            <p:ph type="dt" sz="half" idx="10"/>
          </p:nvPr>
        </p:nvSpPr>
        <p:spPr>
          <a:xfrm>
            <a:off x="804672" y="320040"/>
            <a:ext cx="3657600" cy="320040"/>
          </a:xfrm>
        </p:spPr>
        <p:txBody>
          <a:bodyPr vert="horz" lIns="91440" tIns="45720" rIns="91440" bIns="45720" rtlCol="0" anchor="ctr"/>
          <a:lstStyle>
            <a:lvl1pPr>
              <a:defRPr lang="en-US"/>
            </a:lvl1pPr>
          </a:lstStyle>
          <a:p>
            <a:fld id="{48A87A34-81AB-432B-8DAE-1953F412C126}" type="datetimeFigureOut">
              <a:rPr lang="en-US" dirty="0"/>
              <a:pPr/>
              <a:t>7/27/20</a:t>
            </a:fld>
            <a:endParaRPr lang="en-US" dirty="0"/>
          </a:p>
        </p:txBody>
      </p:sp>
      <p:sp>
        <p:nvSpPr>
          <p:cNvPr id="5" name="Footer Placeholder 4"/>
          <p:cNvSpPr>
            <a:spLocks noGrp="1"/>
          </p:cNvSpPr>
          <p:nvPr>
            <p:ph type="ftr" sz="quarter" idx="11"/>
          </p:nvPr>
        </p:nvSpPr>
        <p:spPr>
          <a:xfrm>
            <a:off x="804672" y="6227064"/>
            <a:ext cx="10588752" cy="320040"/>
          </a:xfrm>
        </p:spPr>
        <p:txBody>
          <a:bodyPr/>
          <a:lstStyle>
            <a:lvl1pPr algn="ctr">
              <a:defRPr/>
            </a:lvl1pPr>
          </a:lstStyle>
          <a:p>
            <a:endParaRPr lang="en-US" dirty="0"/>
          </a:p>
        </p:txBody>
      </p:sp>
      <p:sp>
        <p:nvSpPr>
          <p:cNvPr id="6" name="Slide Number Placeholder 5"/>
          <p:cNvSpPr>
            <a:spLocks noGrp="1"/>
          </p:cNvSpPr>
          <p:nvPr>
            <p:ph type="sldNum" sz="quarter" idx="12"/>
          </p:nvPr>
        </p:nvSpPr>
        <p:spPr>
          <a:xfrm>
            <a:off x="10469880" y="320040"/>
            <a:ext cx="914400" cy="320040"/>
          </a:xfrm>
        </p:spPr>
        <p:txBody>
          <a:bodyPr/>
          <a:lstStyle/>
          <a:p>
            <a:fld id="{6D22F896-40B5-4ADD-8801-0D06FADFA095}" type="slidenum">
              <a:rPr lang="en-US" dirty="0"/>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grpSp>
        <p:nvGrpSpPr>
          <p:cNvPr id="75" name="Group 74"/>
          <p:cNvGrpSpPr/>
          <p:nvPr/>
        </p:nvGrpSpPr>
        <p:grpSpPr>
          <a:xfrm>
            <a:off x="-417513" y="0"/>
            <a:ext cx="12584114" cy="6853238"/>
            <a:chOff x="-417513" y="0"/>
            <a:chExt cx="12584114" cy="6853238"/>
          </a:xfrm>
        </p:grpSpPr>
        <p:sp>
          <p:nvSpPr>
            <p:cNvPr id="76" name="Freeform 5"/>
            <p:cNvSpPr/>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7" name="Freeform 6"/>
            <p:cNvSpPr/>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8" name="Freeform 7"/>
            <p:cNvSpPr/>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9" name="Freeform 8"/>
            <p:cNvSpPr/>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0" name="Freeform 9"/>
            <p:cNvSpPr/>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1" name="Freeform 10"/>
            <p:cNvSpPr/>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2" name="Freeform 11"/>
            <p:cNvSpPr/>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3" name="Freeform 12"/>
            <p:cNvSpPr/>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4" name="Freeform 13"/>
            <p:cNvSpPr/>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5" name="Freeform 14"/>
            <p:cNvSpPr/>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6" name="Freeform 15"/>
            <p:cNvSpPr/>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7" name="Freeform 16"/>
            <p:cNvSpPr/>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8" name="Freeform 17"/>
            <p:cNvSpPr/>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9" name="Freeform 18"/>
            <p:cNvSpPr/>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0" name="Freeform 19"/>
            <p:cNvSpPr/>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1" name="Freeform 20"/>
            <p:cNvSpPr/>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92" name="Freeform 21"/>
            <p:cNvSpPr/>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tx1">
                  <a:alpha val="20000"/>
                </a:schemeClr>
              </a:solidFill>
              <a:prstDash val="lgDash"/>
              <a:miter lim="800000"/>
              <a:headEnd/>
              <a:tailEnd/>
            </a:ln>
            <a:extLst>
              <a:ext uri="{909E8E84-426E-40DD-AFC4-6F175D3DCCD1}">
                <a14:hiddenFill xmlns:a14="http://schemas.microsoft.com/office/drawing/2010/main">
                  <a:solidFill>
                    <a:srgbClr val="FFFFFF"/>
                  </a:solidFill>
                </a14:hiddenFill>
              </a:ext>
            </a:extLst>
          </p:spPr>
        </p:sp>
        <p:sp>
          <p:nvSpPr>
            <p:cNvPr id="93" name="Freeform 22"/>
            <p:cNvSpPr/>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4" name="Freeform 23"/>
            <p:cNvSpPr/>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5" name="Freeform 24"/>
            <p:cNvSpPr/>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6" name="Freeform 25"/>
            <p:cNvSpPr/>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22" name="Group 21"/>
          <p:cNvGrpSpPr/>
          <p:nvPr/>
        </p:nvGrpSpPr>
        <p:grpSpPr>
          <a:xfrm>
            <a:off x="800144" y="1699589"/>
            <a:ext cx="3674476" cy="3470421"/>
            <a:chOff x="697883" y="1816768"/>
            <a:chExt cx="3674476" cy="3470421"/>
          </a:xfrm>
        </p:grpSpPr>
        <p:sp>
          <p:nvSpPr>
            <p:cNvPr id="23" name="Rectangle 22"/>
            <p:cNvSpPr/>
            <p:nvPr/>
          </p:nvSpPr>
          <p:spPr>
            <a:xfrm>
              <a:off x="697883" y="1816768"/>
              <a:ext cx="3674476"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4" name="Isosceles Triangle 22"/>
            <p:cNvSpPr/>
            <p:nvPr/>
          </p:nvSpPr>
          <p:spPr>
            <a:xfrm rot="10800000">
              <a:off x="2380224" y="5014786"/>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5" name="Rectangle 24"/>
            <p:cNvSpPr/>
            <p:nvPr/>
          </p:nvSpPr>
          <p:spPr>
            <a:xfrm>
              <a:off x="704075" y="2392840"/>
              <a:ext cx="3668284"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888632" y="2349925"/>
            <a:ext cx="3501196" cy="2456441"/>
          </a:xfrm>
        </p:spPr>
        <p:txBody>
          <a:bodyPr/>
          <a:lstStyle>
            <a:lvl1pPr>
              <a:defRPr>
                <a:solidFill>
                  <a:srgbClr val="FFFEFF"/>
                </a:solidFill>
              </a:defRPr>
            </a:lvl1pPr>
          </a:lstStyle>
          <a:p>
            <a:r>
              <a:rPr lang="tr-TR"/>
              <a:t>Asıl başlık stilini düzenlemek için tıklayın</a:t>
            </a:r>
            <a:endParaRPr lang="en-US" dirty="0"/>
          </a:p>
        </p:txBody>
      </p:sp>
      <p:sp>
        <p:nvSpPr>
          <p:cNvPr id="3" name="Vertical Text Placeholder 2"/>
          <p:cNvSpPr>
            <a:spLocks noGrp="1"/>
          </p:cNvSpPr>
          <p:nvPr>
            <p:ph type="body" orient="vert" idx="1"/>
          </p:nvPr>
        </p:nvSpPr>
        <p:spPr>
          <a:xfrm>
            <a:off x="5109983" y="794719"/>
            <a:ext cx="6275035" cy="5257090"/>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7/27/20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grpSp>
        <p:nvGrpSpPr>
          <p:cNvPr id="75" name="Group 74"/>
          <p:cNvGrpSpPr/>
          <p:nvPr/>
        </p:nvGrpSpPr>
        <p:grpSpPr>
          <a:xfrm flipH="1">
            <a:off x="0" y="0"/>
            <a:ext cx="12584114" cy="6853238"/>
            <a:chOff x="-417513" y="0"/>
            <a:chExt cx="12584114" cy="6853238"/>
          </a:xfrm>
        </p:grpSpPr>
        <p:sp>
          <p:nvSpPr>
            <p:cNvPr id="76" name="Freeform 5"/>
            <p:cNvSpPr/>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7" name="Freeform 6"/>
            <p:cNvSpPr/>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8" name="Freeform 7"/>
            <p:cNvSpPr/>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9" name="Freeform 8"/>
            <p:cNvSpPr/>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0" name="Freeform 9"/>
            <p:cNvSpPr/>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1" name="Freeform 10"/>
            <p:cNvSpPr/>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2" name="Freeform 11"/>
            <p:cNvSpPr/>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3" name="Freeform 12"/>
            <p:cNvSpPr/>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4" name="Freeform 13"/>
            <p:cNvSpPr/>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5" name="Freeform 14"/>
            <p:cNvSpPr/>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6" name="Freeform 15"/>
            <p:cNvSpPr/>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7" name="Freeform 16"/>
            <p:cNvSpPr/>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8" name="Freeform 17"/>
            <p:cNvSpPr/>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9" name="Freeform 18"/>
            <p:cNvSpPr/>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0" name="Freeform 19"/>
            <p:cNvSpPr/>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1" name="Freeform 20"/>
            <p:cNvSpPr/>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92" name="Freeform 21"/>
            <p:cNvSpPr/>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tx1">
                  <a:alpha val="20000"/>
                </a:schemeClr>
              </a:solidFill>
              <a:prstDash val="lgDash"/>
              <a:miter lim="800000"/>
              <a:headEnd/>
              <a:tailEnd/>
            </a:ln>
            <a:extLst>
              <a:ext uri="{909E8E84-426E-40DD-AFC4-6F175D3DCCD1}">
                <a14:hiddenFill xmlns:a14="http://schemas.microsoft.com/office/drawing/2010/main">
                  <a:solidFill>
                    <a:srgbClr val="FFFFFF"/>
                  </a:solidFill>
                </a14:hiddenFill>
              </a:ext>
            </a:extLst>
          </p:spPr>
        </p:sp>
        <p:sp>
          <p:nvSpPr>
            <p:cNvPr id="93" name="Freeform 22"/>
            <p:cNvSpPr/>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4" name="Freeform 23"/>
            <p:cNvSpPr/>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5" name="Freeform 24"/>
            <p:cNvSpPr/>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6" name="Freeform 25"/>
            <p:cNvSpPr/>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22" name="Group 21"/>
          <p:cNvGrpSpPr/>
          <p:nvPr/>
        </p:nvGrpSpPr>
        <p:grpSpPr>
          <a:xfrm>
            <a:off x="7718948" y="1699589"/>
            <a:ext cx="3674476" cy="3470421"/>
            <a:chOff x="697883" y="1816768"/>
            <a:chExt cx="3674476" cy="3470421"/>
          </a:xfrm>
        </p:grpSpPr>
        <p:sp>
          <p:nvSpPr>
            <p:cNvPr id="23" name="Rectangle 22"/>
            <p:cNvSpPr/>
            <p:nvPr/>
          </p:nvSpPr>
          <p:spPr>
            <a:xfrm>
              <a:off x="697883" y="1816768"/>
              <a:ext cx="3674476"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4" name="Isosceles Triangle 22"/>
            <p:cNvSpPr/>
            <p:nvPr/>
          </p:nvSpPr>
          <p:spPr>
            <a:xfrm rot="10800000">
              <a:off x="2380224" y="5014786"/>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5" name="Rectangle 24"/>
            <p:cNvSpPr/>
            <p:nvPr/>
          </p:nvSpPr>
          <p:spPr>
            <a:xfrm>
              <a:off x="704075" y="2392840"/>
              <a:ext cx="3668284"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Vertical Title 1"/>
          <p:cNvSpPr>
            <a:spLocks noGrp="1"/>
          </p:cNvSpPr>
          <p:nvPr>
            <p:ph type="title" orient="vert"/>
          </p:nvPr>
        </p:nvSpPr>
        <p:spPr>
          <a:xfrm>
            <a:off x="7807437" y="2349925"/>
            <a:ext cx="3501195" cy="2456442"/>
          </a:xfrm>
        </p:spPr>
        <p:txBody>
          <a:bodyPr vert="eaVert"/>
          <a:lstStyle>
            <a:lvl1pPr algn="l">
              <a:lnSpc>
                <a:spcPct val="80000"/>
              </a:lnSpc>
              <a:defRPr>
                <a:solidFill>
                  <a:srgbClr val="FFFEFF"/>
                </a:solidFill>
              </a:defRPr>
            </a:lvl1pPr>
          </a:lstStyle>
          <a:p>
            <a:r>
              <a:rPr lang="tr-TR"/>
              <a:t>Asıl başlık stilini düzenlemek için tıklayın</a:t>
            </a:r>
            <a:endParaRPr lang="en-US" dirty="0"/>
          </a:p>
        </p:txBody>
      </p:sp>
      <p:sp>
        <p:nvSpPr>
          <p:cNvPr id="3" name="Vertical Text Placeholder 2"/>
          <p:cNvSpPr>
            <a:spLocks noGrp="1"/>
          </p:cNvSpPr>
          <p:nvPr>
            <p:ph type="body" orient="vert" idx="1"/>
          </p:nvPr>
        </p:nvSpPr>
        <p:spPr>
          <a:xfrm>
            <a:off x="802747" y="798444"/>
            <a:ext cx="6268622" cy="5257303"/>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a:xfrm>
            <a:off x="804672" y="320040"/>
            <a:ext cx="3657600" cy="320040"/>
          </a:xfrm>
        </p:spPr>
        <p:txBody>
          <a:bodyPr/>
          <a:lstStyle/>
          <a:p>
            <a:fld id="{48A87A34-81AB-432B-8DAE-1953F412C126}" type="datetimeFigureOut">
              <a:rPr lang="en-US" dirty="0"/>
              <a:t>7/27/20</a:t>
            </a:fld>
            <a:endParaRPr lang="en-US" dirty="0"/>
          </a:p>
        </p:txBody>
      </p:sp>
      <p:sp>
        <p:nvSpPr>
          <p:cNvPr id="5" name="Footer Placeholder 4"/>
          <p:cNvSpPr>
            <a:spLocks noGrp="1"/>
          </p:cNvSpPr>
          <p:nvPr>
            <p:ph type="ftr" sz="quarter" idx="11"/>
          </p:nvPr>
        </p:nvSpPr>
        <p:spPr>
          <a:xfrm>
            <a:off x="804672" y="6227064"/>
            <a:ext cx="10588752" cy="320040"/>
          </a:xfrm>
        </p:spPr>
        <p:txBody>
          <a:bodyPr/>
          <a:lstStyle/>
          <a:p>
            <a:endParaRPr lang="en-US" dirty="0"/>
          </a:p>
        </p:txBody>
      </p:sp>
      <p:sp>
        <p:nvSpPr>
          <p:cNvPr id="6" name="Slide Number Placeholder 5"/>
          <p:cNvSpPr>
            <a:spLocks noGrp="1"/>
          </p:cNvSpPr>
          <p:nvPr>
            <p:ph type="sldNum" sz="quarter" idx="12"/>
          </p:nvPr>
        </p:nvSpPr>
        <p:spPr>
          <a:xfrm>
            <a:off x="10469880" y="320040"/>
            <a:ext cx="914400" cy="320040"/>
          </a:xfrm>
        </p:spPr>
        <p:txBody>
          <a:bodyPr/>
          <a:lstStyle/>
          <a:p>
            <a:fld id="{6D22F896-40B5-4ADD-8801-0D06FADFA095}"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grpSp>
        <p:nvGrpSpPr>
          <p:cNvPr id="80" name="Group 79"/>
          <p:cNvGrpSpPr/>
          <p:nvPr/>
        </p:nvGrpSpPr>
        <p:grpSpPr>
          <a:xfrm>
            <a:off x="-417513" y="0"/>
            <a:ext cx="12584114" cy="6853238"/>
            <a:chOff x="-417513" y="0"/>
            <a:chExt cx="12584114" cy="6853238"/>
          </a:xfrm>
        </p:grpSpPr>
        <p:sp>
          <p:nvSpPr>
            <p:cNvPr id="81" name="Freeform 5"/>
            <p:cNvSpPr/>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2" name="Freeform 6"/>
            <p:cNvSpPr/>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3" name="Freeform 7"/>
            <p:cNvSpPr/>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4" name="Freeform 8"/>
            <p:cNvSpPr/>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5" name="Freeform 9"/>
            <p:cNvSpPr/>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6" name="Freeform 10"/>
            <p:cNvSpPr/>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7" name="Freeform 11"/>
            <p:cNvSpPr/>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8" name="Freeform 12"/>
            <p:cNvSpPr/>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9" name="Freeform 13"/>
            <p:cNvSpPr/>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0" name="Freeform 14"/>
            <p:cNvSpPr/>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1" name="Freeform 15"/>
            <p:cNvSpPr/>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2" name="Freeform 16"/>
            <p:cNvSpPr/>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3" name="Freeform 17"/>
            <p:cNvSpPr/>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4" name="Freeform 18"/>
            <p:cNvSpPr/>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5" name="Freeform 19"/>
            <p:cNvSpPr/>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6" name="Freeform 20"/>
            <p:cNvSpPr/>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97" name="Freeform 21"/>
            <p:cNvSpPr/>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tx1">
                  <a:alpha val="20000"/>
                </a:schemeClr>
              </a:solidFill>
              <a:prstDash val="lgDash"/>
              <a:miter lim="800000"/>
              <a:headEnd/>
              <a:tailEnd/>
            </a:ln>
            <a:extLst>
              <a:ext uri="{909E8E84-426E-40DD-AFC4-6F175D3DCCD1}">
                <a14:hiddenFill xmlns:a14="http://schemas.microsoft.com/office/drawing/2010/main">
                  <a:solidFill>
                    <a:srgbClr val="FFFFFF"/>
                  </a:solidFill>
                </a14:hiddenFill>
              </a:ext>
            </a:extLst>
          </p:spPr>
        </p:sp>
        <p:sp>
          <p:nvSpPr>
            <p:cNvPr id="98" name="Freeform 22"/>
            <p:cNvSpPr/>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9" name="Freeform 23"/>
            <p:cNvSpPr/>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00" name="Freeform 24"/>
            <p:cNvSpPr/>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01" name="Freeform 25"/>
            <p:cNvSpPr/>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27" name="Group 26"/>
          <p:cNvGrpSpPr/>
          <p:nvPr/>
        </p:nvGrpSpPr>
        <p:grpSpPr>
          <a:xfrm>
            <a:off x="800144" y="1699589"/>
            <a:ext cx="3674476" cy="3470421"/>
            <a:chOff x="697883" y="1816768"/>
            <a:chExt cx="3674476" cy="3470421"/>
          </a:xfrm>
        </p:grpSpPr>
        <p:sp>
          <p:nvSpPr>
            <p:cNvPr id="28" name="Rectangle 27"/>
            <p:cNvSpPr/>
            <p:nvPr/>
          </p:nvSpPr>
          <p:spPr>
            <a:xfrm>
              <a:off x="697883" y="1816768"/>
              <a:ext cx="3674476"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9" name="Isosceles Triangle 22"/>
            <p:cNvSpPr/>
            <p:nvPr/>
          </p:nvSpPr>
          <p:spPr>
            <a:xfrm rot="10800000">
              <a:off x="2380224" y="5014786"/>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Rectangle 29"/>
            <p:cNvSpPr/>
            <p:nvPr/>
          </p:nvSpPr>
          <p:spPr>
            <a:xfrm>
              <a:off x="704075" y="2392840"/>
              <a:ext cx="3668284"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888631" y="2349925"/>
            <a:ext cx="3498979" cy="2456442"/>
          </a:xfrm>
        </p:spPr>
        <p:txBody>
          <a:bodyPr/>
          <a:lstStyle>
            <a:lvl1pPr>
              <a:defRPr>
                <a:solidFill>
                  <a:srgbClr val="FFFEFF"/>
                </a:solidFill>
              </a:defRPr>
            </a:lvl1pPr>
          </a:lstStyle>
          <a:p>
            <a:r>
              <a:rPr lang="tr-TR"/>
              <a:t>Asıl başlık stilini düzenlemek için tıklayın</a:t>
            </a:r>
            <a:endParaRPr lang="en-US" dirty="0"/>
          </a:p>
        </p:txBody>
      </p:sp>
      <p:sp>
        <p:nvSpPr>
          <p:cNvPr id="3" name="Content Placeholder 2"/>
          <p:cNvSpPr>
            <a:spLocks noGrp="1"/>
          </p:cNvSpPr>
          <p:nvPr>
            <p:ph idx="1"/>
          </p:nvPr>
        </p:nvSpPr>
        <p:spPr>
          <a:xfrm>
            <a:off x="5118447" y="803186"/>
            <a:ext cx="6281873" cy="5248622"/>
          </a:xfrm>
        </p:spPr>
        <p:txBody>
          <a:bodyPr anchor="ct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7/27/20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grpSp>
        <p:nvGrpSpPr>
          <p:cNvPr id="77" name="Group 76"/>
          <p:cNvGrpSpPr/>
          <p:nvPr/>
        </p:nvGrpSpPr>
        <p:grpSpPr>
          <a:xfrm>
            <a:off x="-329674" y="-59376"/>
            <a:ext cx="12515851" cy="6923798"/>
            <a:chOff x="-329674" y="-51881"/>
            <a:chExt cx="12515851" cy="6923798"/>
          </a:xfrm>
        </p:grpSpPr>
        <p:sp>
          <p:nvSpPr>
            <p:cNvPr id="78" name="Freeform 5"/>
            <p:cNvSpPr/>
            <p:nvPr/>
          </p:nvSpPr>
          <p:spPr bwMode="auto">
            <a:xfrm>
              <a:off x="-329674" y="1298404"/>
              <a:ext cx="9702800" cy="5573512"/>
            </a:xfrm>
            <a:custGeom>
              <a:avLst/>
              <a:gdLst/>
              <a:ahLst/>
              <a:cxnLst/>
              <a:rect l="0" t="0" r="r" b="b"/>
              <a:pathLst>
                <a:path w="2038" h="1169">
                  <a:moveTo>
                    <a:pt x="1752" y="1169"/>
                  </a:moveTo>
                  <a:cubicBezTo>
                    <a:pt x="2038" y="928"/>
                    <a:pt x="1673" y="513"/>
                    <a:pt x="1487" y="334"/>
                  </a:cubicBezTo>
                  <a:cubicBezTo>
                    <a:pt x="1316" y="170"/>
                    <a:pt x="1099" y="43"/>
                    <a:pt x="860" y="22"/>
                  </a:cubicBezTo>
                  <a:cubicBezTo>
                    <a:pt x="621" y="0"/>
                    <a:pt x="341" y="128"/>
                    <a:pt x="199" y="318"/>
                  </a:cubicBezTo>
                  <a:cubicBezTo>
                    <a:pt x="0" y="586"/>
                    <a:pt x="184" y="965"/>
                    <a:pt x="399" y="1165"/>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9" name="Freeform 6"/>
            <p:cNvSpPr/>
            <p:nvPr/>
          </p:nvSpPr>
          <p:spPr bwMode="auto">
            <a:xfrm>
              <a:off x="670451" y="2018236"/>
              <a:ext cx="7373938" cy="4848892"/>
            </a:xfrm>
            <a:custGeom>
              <a:avLst/>
              <a:gdLst/>
              <a:ahLst/>
              <a:cxnLst/>
              <a:rect l="0" t="0" r="r" b="b"/>
              <a:pathLst>
                <a:path w="1549" h="1017">
                  <a:moveTo>
                    <a:pt x="1025" y="1016"/>
                  </a:moveTo>
                  <a:cubicBezTo>
                    <a:pt x="1223" y="971"/>
                    <a:pt x="1549" y="857"/>
                    <a:pt x="1443" y="592"/>
                  </a:cubicBezTo>
                  <a:cubicBezTo>
                    <a:pt x="1344" y="344"/>
                    <a:pt x="1041" y="111"/>
                    <a:pt x="782" y="53"/>
                  </a:cubicBezTo>
                  <a:cubicBezTo>
                    <a:pt x="545" y="0"/>
                    <a:pt x="275" y="117"/>
                    <a:pt x="150" y="329"/>
                  </a:cubicBezTo>
                  <a:cubicBezTo>
                    <a:pt x="0" y="584"/>
                    <a:pt x="243" y="911"/>
                    <a:pt x="477" y="1017"/>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0" name="Freeform 7"/>
            <p:cNvSpPr/>
            <p:nvPr/>
          </p:nvSpPr>
          <p:spPr bwMode="auto">
            <a:xfrm>
              <a:off x="251351" y="1788400"/>
              <a:ext cx="8035925" cy="5083516"/>
            </a:xfrm>
            <a:custGeom>
              <a:avLst/>
              <a:gdLst/>
              <a:ahLst/>
              <a:cxnLst/>
              <a:rect l="0" t="0" r="r" b="b"/>
              <a:pathLst>
                <a:path w="1688" h="1066">
                  <a:moveTo>
                    <a:pt x="1302" y="1066"/>
                  </a:moveTo>
                  <a:cubicBezTo>
                    <a:pt x="1416" y="1024"/>
                    <a:pt x="1551" y="962"/>
                    <a:pt x="1613" y="850"/>
                  </a:cubicBezTo>
                  <a:cubicBezTo>
                    <a:pt x="1688" y="715"/>
                    <a:pt x="1606" y="575"/>
                    <a:pt x="1517" y="471"/>
                  </a:cubicBezTo>
                  <a:cubicBezTo>
                    <a:pt x="1336" y="258"/>
                    <a:pt x="1084" y="62"/>
                    <a:pt x="798" y="28"/>
                  </a:cubicBezTo>
                  <a:cubicBezTo>
                    <a:pt x="559" y="0"/>
                    <a:pt x="317" y="138"/>
                    <a:pt x="181" y="333"/>
                  </a:cubicBezTo>
                  <a:cubicBezTo>
                    <a:pt x="0" y="592"/>
                    <a:pt x="191" y="907"/>
                    <a:pt x="420" y="1066"/>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1" name="Freeform 8"/>
            <p:cNvSpPr/>
            <p:nvPr/>
          </p:nvSpPr>
          <p:spPr bwMode="auto">
            <a:xfrm>
              <a:off x="-1061" y="549842"/>
              <a:ext cx="10334625" cy="6322075"/>
            </a:xfrm>
            <a:custGeom>
              <a:avLst/>
              <a:gdLst/>
              <a:ahLst/>
              <a:cxnLst/>
              <a:rect l="0" t="0" r="r" b="b"/>
              <a:pathLst>
                <a:path w="2171" h="1326">
                  <a:moveTo>
                    <a:pt x="1873" y="1326"/>
                  </a:moveTo>
                  <a:cubicBezTo>
                    <a:pt x="2171" y="1045"/>
                    <a:pt x="1825" y="678"/>
                    <a:pt x="1609" y="473"/>
                  </a:cubicBezTo>
                  <a:cubicBezTo>
                    <a:pt x="1406" y="281"/>
                    <a:pt x="1159" y="116"/>
                    <a:pt x="880" y="63"/>
                  </a:cubicBezTo>
                  <a:cubicBezTo>
                    <a:pt x="545" y="0"/>
                    <a:pt x="214" y="161"/>
                    <a:pt x="0" y="42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2" name="Freeform 9"/>
            <p:cNvSpPr/>
            <p:nvPr/>
          </p:nvSpPr>
          <p:spPr bwMode="auto">
            <a:xfrm>
              <a:off x="3701" y="6186246"/>
              <a:ext cx="504825" cy="681527"/>
            </a:xfrm>
            <a:custGeom>
              <a:avLst/>
              <a:gdLst/>
              <a:ahLst/>
              <a:cxnLst/>
              <a:rect l="0" t="0" r="r" b="b"/>
              <a:pathLst>
                <a:path w="106" h="143">
                  <a:moveTo>
                    <a:pt x="0" y="0"/>
                  </a:moveTo>
                  <a:cubicBezTo>
                    <a:pt x="35" y="54"/>
                    <a:pt x="70" y="101"/>
                    <a:pt x="106" y="143"/>
                  </a:cubicBezTo>
                </a:path>
              </a:pathLst>
            </a:custGeom>
            <a:noFill/>
            <a:ln w="4763"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3" name="Freeform 10"/>
            <p:cNvSpPr/>
            <p:nvPr/>
          </p:nvSpPr>
          <p:spPr bwMode="auto">
            <a:xfrm>
              <a:off x="-1061" y="-51881"/>
              <a:ext cx="11091863" cy="6923796"/>
            </a:xfrm>
            <a:custGeom>
              <a:avLst/>
              <a:gdLst/>
              <a:ahLst/>
              <a:cxnLst/>
              <a:rect l="0" t="0" r="r" b="b"/>
              <a:pathLst>
                <a:path w="2330" h="1452">
                  <a:moveTo>
                    <a:pt x="2046" y="1452"/>
                  </a:moveTo>
                  <a:cubicBezTo>
                    <a:pt x="2330" y="1153"/>
                    <a:pt x="2049" y="821"/>
                    <a:pt x="1813" y="601"/>
                  </a:cubicBezTo>
                  <a:cubicBezTo>
                    <a:pt x="1569" y="375"/>
                    <a:pt x="1282" y="179"/>
                    <a:pt x="956" y="97"/>
                  </a:cubicBezTo>
                  <a:cubicBezTo>
                    <a:pt x="572" y="0"/>
                    <a:pt x="292" y="101"/>
                    <a:pt x="0" y="366"/>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4" name="Freeform 11"/>
            <p:cNvSpPr/>
            <p:nvPr/>
          </p:nvSpPr>
          <p:spPr bwMode="auto">
            <a:xfrm>
              <a:off x="5426601" y="5579"/>
              <a:ext cx="5788025" cy="6847184"/>
            </a:xfrm>
            <a:custGeom>
              <a:avLst/>
              <a:gdLst/>
              <a:ahLst/>
              <a:cxnLst/>
              <a:rect l="0" t="0" r="r" b="b"/>
              <a:pathLst>
                <a:path w="1216" h="1436">
                  <a:moveTo>
                    <a:pt x="1094" y="1436"/>
                  </a:moveTo>
                  <a:cubicBezTo>
                    <a:pt x="1216" y="1114"/>
                    <a:pt x="904" y="770"/>
                    <a:pt x="709" y="551"/>
                  </a:cubicBezTo>
                  <a:cubicBezTo>
                    <a:pt x="509" y="327"/>
                    <a:pt x="274" y="127"/>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5" name="Freeform 12"/>
            <p:cNvSpPr/>
            <p:nvPr/>
          </p:nvSpPr>
          <p:spPr bwMode="auto">
            <a:xfrm>
              <a:off x="-1061" y="5579"/>
              <a:ext cx="1057275" cy="614491"/>
            </a:xfrm>
            <a:custGeom>
              <a:avLst/>
              <a:gdLst/>
              <a:ahLst/>
              <a:cxnLst/>
              <a:rect l="0" t="0" r="r" b="b"/>
              <a:pathLst>
                <a:path w="222" h="129">
                  <a:moveTo>
                    <a:pt x="222" y="0"/>
                  </a:moveTo>
                  <a:cubicBezTo>
                    <a:pt x="152" y="35"/>
                    <a:pt x="76" y="78"/>
                    <a:pt x="0" y="12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6" name="Freeform 13"/>
            <p:cNvSpPr/>
            <p:nvPr/>
          </p:nvSpPr>
          <p:spPr bwMode="auto">
            <a:xfrm>
              <a:off x="5821889" y="5579"/>
              <a:ext cx="5588000" cy="6866337"/>
            </a:xfrm>
            <a:custGeom>
              <a:avLst/>
              <a:gdLst/>
              <a:ahLst/>
              <a:cxnLst/>
              <a:rect l="0" t="0" r="r" b="b"/>
              <a:pathLst>
                <a:path w="1174" h="1440">
                  <a:moveTo>
                    <a:pt x="1067" y="1440"/>
                  </a:moveTo>
                  <a:cubicBezTo>
                    <a:pt x="1174" y="1124"/>
                    <a:pt x="887" y="797"/>
                    <a:pt x="698" y="577"/>
                  </a:cubicBezTo>
                  <a:cubicBezTo>
                    <a:pt x="500" y="348"/>
                    <a:pt x="270" y="14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7" name="Freeform 14"/>
            <p:cNvSpPr/>
            <p:nvPr/>
          </p:nvSpPr>
          <p:spPr bwMode="auto">
            <a:xfrm>
              <a:off x="3701" y="790"/>
              <a:ext cx="595313" cy="352734"/>
            </a:xfrm>
            <a:custGeom>
              <a:avLst/>
              <a:gdLst/>
              <a:ahLst/>
              <a:cxnLst/>
              <a:rect l="0" t="0" r="r" b="b"/>
              <a:pathLst>
                <a:path w="125" h="74">
                  <a:moveTo>
                    <a:pt x="125" y="0"/>
                  </a:moveTo>
                  <a:cubicBezTo>
                    <a:pt x="85" y="22"/>
                    <a:pt x="43" y="47"/>
                    <a:pt x="0" y="74"/>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8" name="Freeform 15"/>
            <p:cNvSpPr/>
            <p:nvPr/>
          </p:nvSpPr>
          <p:spPr bwMode="auto">
            <a:xfrm>
              <a:off x="6012389" y="5579"/>
              <a:ext cx="5497513" cy="6866337"/>
            </a:xfrm>
            <a:custGeom>
              <a:avLst/>
              <a:gdLst/>
              <a:ahLst/>
              <a:cxnLst/>
              <a:rect l="0" t="0" r="r" b="b"/>
              <a:pathLst>
                <a:path w="1155" h="1440">
                  <a:moveTo>
                    <a:pt x="1056" y="1440"/>
                  </a:moveTo>
                  <a:cubicBezTo>
                    <a:pt x="1155" y="1123"/>
                    <a:pt x="875" y="801"/>
                    <a:pt x="686" y="580"/>
                  </a:cubicBezTo>
                  <a:cubicBezTo>
                    <a:pt x="491" y="352"/>
                    <a:pt x="264" y="145"/>
                    <a:pt x="0" y="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89" name="Freeform 16"/>
            <p:cNvSpPr/>
            <p:nvPr/>
          </p:nvSpPr>
          <p:spPr bwMode="auto">
            <a:xfrm>
              <a:off x="-1061" y="5579"/>
              <a:ext cx="357188" cy="213875"/>
            </a:xfrm>
            <a:custGeom>
              <a:avLst/>
              <a:gdLst/>
              <a:ahLst/>
              <a:cxnLst/>
              <a:rect l="0" t="0" r="r" b="b"/>
              <a:pathLst>
                <a:path w="75" h="45">
                  <a:moveTo>
                    <a:pt x="75" y="0"/>
                  </a:moveTo>
                  <a:cubicBezTo>
                    <a:pt x="50" y="14"/>
                    <a:pt x="25" y="29"/>
                    <a:pt x="0" y="45"/>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90" name="Freeform 17"/>
            <p:cNvSpPr/>
            <p:nvPr/>
          </p:nvSpPr>
          <p:spPr bwMode="auto">
            <a:xfrm>
              <a:off x="6210826" y="790"/>
              <a:ext cx="5522913" cy="6871126"/>
            </a:xfrm>
            <a:custGeom>
              <a:avLst/>
              <a:gdLst/>
              <a:ahLst/>
              <a:cxnLst/>
              <a:rect l="0" t="0" r="r" b="b"/>
              <a:pathLst>
                <a:path w="1160" h="1441">
                  <a:moveTo>
                    <a:pt x="1053" y="1441"/>
                  </a:moveTo>
                  <a:cubicBezTo>
                    <a:pt x="1160" y="1129"/>
                    <a:pt x="892" y="817"/>
                    <a:pt x="705" y="599"/>
                  </a:cubicBezTo>
                  <a:cubicBezTo>
                    <a:pt x="503" y="365"/>
                    <a:pt x="270" y="152"/>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1" name="Freeform 18"/>
            <p:cNvSpPr/>
            <p:nvPr/>
          </p:nvSpPr>
          <p:spPr bwMode="auto">
            <a:xfrm>
              <a:off x="6463239" y="5579"/>
              <a:ext cx="5413375" cy="6866337"/>
            </a:xfrm>
            <a:custGeom>
              <a:avLst/>
              <a:gdLst/>
              <a:ahLst/>
              <a:cxnLst/>
              <a:rect l="0" t="0" r="r" b="b"/>
              <a:pathLst>
                <a:path w="1137" h="1440">
                  <a:moveTo>
                    <a:pt x="1040" y="1440"/>
                  </a:moveTo>
                  <a:cubicBezTo>
                    <a:pt x="1137" y="1131"/>
                    <a:pt x="883" y="828"/>
                    <a:pt x="698" y="611"/>
                  </a:cubicBezTo>
                  <a:cubicBezTo>
                    <a:pt x="498" y="375"/>
                    <a:pt x="268" y="159"/>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2" name="Freeform 19"/>
            <p:cNvSpPr/>
            <p:nvPr/>
          </p:nvSpPr>
          <p:spPr bwMode="auto">
            <a:xfrm>
              <a:off x="6877576" y="5579"/>
              <a:ext cx="5037138" cy="6861550"/>
            </a:xfrm>
            <a:custGeom>
              <a:avLst/>
              <a:gdLst/>
              <a:ahLst/>
              <a:cxnLst/>
              <a:rect l="0" t="0" r="r" b="b"/>
              <a:pathLst>
                <a:path w="1058" h="1439">
                  <a:moveTo>
                    <a:pt x="1011" y="1439"/>
                  </a:moveTo>
                  <a:cubicBezTo>
                    <a:pt x="1058" y="1131"/>
                    <a:pt x="825" y="841"/>
                    <a:pt x="648" y="617"/>
                  </a:cubicBezTo>
                  <a:cubicBezTo>
                    <a:pt x="462" y="383"/>
                    <a:pt x="248" y="16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3" name="Freeform 20"/>
            <p:cNvSpPr/>
            <p:nvPr/>
          </p:nvSpPr>
          <p:spPr bwMode="auto">
            <a:xfrm>
              <a:off x="8768289" y="5579"/>
              <a:ext cx="3417888" cy="2742066"/>
            </a:xfrm>
            <a:custGeom>
              <a:avLst/>
              <a:gdLst/>
              <a:ahLst/>
              <a:cxnLst/>
              <a:rect l="0" t="0" r="r" b="b"/>
              <a:pathLst>
                <a:path w="718" h="575">
                  <a:moveTo>
                    <a:pt x="718" y="575"/>
                  </a:moveTo>
                  <a:cubicBezTo>
                    <a:pt x="500" y="360"/>
                    <a:pt x="260" y="163"/>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4" name="Freeform 21"/>
            <p:cNvSpPr/>
            <p:nvPr/>
          </p:nvSpPr>
          <p:spPr bwMode="auto">
            <a:xfrm>
              <a:off x="9235014" y="10367"/>
              <a:ext cx="2951163" cy="2555325"/>
            </a:xfrm>
            <a:custGeom>
              <a:avLst/>
              <a:gdLst/>
              <a:ahLst/>
              <a:cxnLst/>
              <a:rect l="0" t="0" r="r" b="b"/>
              <a:pathLst>
                <a:path w="620" h="536">
                  <a:moveTo>
                    <a:pt x="620" y="536"/>
                  </a:moveTo>
                  <a:cubicBezTo>
                    <a:pt x="404" y="314"/>
                    <a:pt x="196" y="13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5" name="Freeform 22"/>
            <p:cNvSpPr/>
            <p:nvPr/>
          </p:nvSpPr>
          <p:spPr bwMode="auto">
            <a:xfrm>
              <a:off x="10020826" y="5579"/>
              <a:ext cx="2165350" cy="1358265"/>
            </a:xfrm>
            <a:custGeom>
              <a:avLst/>
              <a:gdLst/>
              <a:ahLst/>
              <a:cxnLst/>
              <a:rect l="0" t="0" r="r" b="b"/>
              <a:pathLst>
                <a:path w="455" h="285">
                  <a:moveTo>
                    <a:pt x="0" y="0"/>
                  </a:moveTo>
                  <a:cubicBezTo>
                    <a:pt x="153" y="85"/>
                    <a:pt x="308" y="180"/>
                    <a:pt x="455" y="285"/>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96" name="Freeform 23"/>
            <p:cNvSpPr/>
            <p:nvPr/>
          </p:nvSpPr>
          <p:spPr bwMode="auto">
            <a:xfrm>
              <a:off x="11290826" y="5579"/>
              <a:ext cx="895350" cy="534687"/>
            </a:xfrm>
            <a:custGeom>
              <a:avLst/>
              <a:gdLst/>
              <a:ahLst/>
              <a:cxnLst/>
              <a:rect l="0" t="0" r="r" b="b"/>
              <a:pathLst>
                <a:path w="188" h="112">
                  <a:moveTo>
                    <a:pt x="0" y="0"/>
                  </a:moveTo>
                  <a:cubicBezTo>
                    <a:pt x="63" y="36"/>
                    <a:pt x="126" y="73"/>
                    <a:pt x="188" y="112"/>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9" name="Group 8"/>
          <p:cNvGrpSpPr/>
          <p:nvPr/>
        </p:nvGrpSpPr>
        <p:grpSpPr>
          <a:xfrm>
            <a:off x="3259545" y="1186483"/>
            <a:ext cx="5666145" cy="4477933"/>
            <a:chOff x="3259545" y="1186483"/>
            <a:chExt cx="5666145" cy="4477933"/>
          </a:xfrm>
        </p:grpSpPr>
        <p:sp>
          <p:nvSpPr>
            <p:cNvPr id="99" name="Rectangle 98"/>
            <p:cNvSpPr/>
            <p:nvPr/>
          </p:nvSpPr>
          <p:spPr>
            <a:xfrm>
              <a:off x="3259545" y="1186483"/>
              <a:ext cx="5657881" cy="7161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0" name="Isosceles Triangle 39"/>
            <p:cNvSpPr/>
            <p:nvPr/>
          </p:nvSpPr>
          <p:spPr>
            <a:xfrm rot="10800000">
              <a:off x="5892384" y="5313353"/>
              <a:ext cx="407233" cy="35106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1" name="Rectangle 100"/>
            <p:cNvSpPr/>
            <p:nvPr/>
          </p:nvSpPr>
          <p:spPr>
            <a:xfrm>
              <a:off x="3259545" y="1991156"/>
              <a:ext cx="5666145" cy="332219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3344216" y="2074730"/>
            <a:ext cx="5490224" cy="1689390"/>
          </a:xfrm>
        </p:spPr>
        <p:txBody>
          <a:bodyPr bIns="0" anchor="b">
            <a:normAutofit/>
          </a:bodyPr>
          <a:lstStyle>
            <a:lvl1pPr algn="ctr">
              <a:defRPr sz="4400">
                <a:solidFill>
                  <a:srgbClr val="FFFEFF"/>
                </a:solidFill>
              </a:defRPr>
            </a:lvl1pPr>
          </a:lstStyle>
          <a:p>
            <a:r>
              <a:rPr lang="tr-TR"/>
              <a:t>Asıl başlık stilini düzenlemek için tıklayın</a:t>
            </a:r>
            <a:endParaRPr lang="en-US" dirty="0"/>
          </a:p>
        </p:txBody>
      </p:sp>
      <p:sp>
        <p:nvSpPr>
          <p:cNvPr id="3" name="Text Placeholder 2"/>
          <p:cNvSpPr>
            <a:spLocks noGrp="1"/>
          </p:cNvSpPr>
          <p:nvPr>
            <p:ph type="body" idx="1"/>
          </p:nvPr>
        </p:nvSpPr>
        <p:spPr>
          <a:xfrm>
            <a:off x="3344215" y="3846851"/>
            <a:ext cx="5490223" cy="1383770"/>
          </a:xfrm>
        </p:spPr>
        <p:txBody>
          <a:bodyPr tIns="0">
            <a:normAutofit/>
          </a:bodyPr>
          <a:lstStyle>
            <a:lvl1pPr marL="0" indent="0" algn="ctr">
              <a:buNone/>
              <a:defRPr sz="1800">
                <a:solidFill>
                  <a:srgbClr val="FFFEFF"/>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a:xfrm>
            <a:off x="804672" y="320040"/>
            <a:ext cx="3657600" cy="320040"/>
          </a:xfrm>
        </p:spPr>
        <p:txBody>
          <a:bodyPr/>
          <a:lstStyle/>
          <a:p>
            <a:fld id="{48A87A34-81AB-432B-8DAE-1953F412C126}" type="datetimeFigureOut">
              <a:rPr lang="en-US" dirty="0"/>
              <a:t>7/27/20</a:t>
            </a:fld>
            <a:endParaRPr lang="en-US" dirty="0"/>
          </a:p>
        </p:txBody>
      </p:sp>
      <p:sp>
        <p:nvSpPr>
          <p:cNvPr id="5" name="Footer Placeholder 4"/>
          <p:cNvSpPr>
            <a:spLocks noGrp="1"/>
          </p:cNvSpPr>
          <p:nvPr>
            <p:ph type="ftr" sz="quarter" idx="11"/>
          </p:nvPr>
        </p:nvSpPr>
        <p:spPr>
          <a:xfrm>
            <a:off x="804672" y="6227064"/>
            <a:ext cx="10588752" cy="320040"/>
          </a:xfrm>
        </p:spPr>
        <p:txBody>
          <a:bodyPr/>
          <a:lstStyle>
            <a:lvl1pPr algn="ctr">
              <a:defRPr/>
            </a:lvl1pPr>
          </a:lstStyle>
          <a:p>
            <a:endParaRPr lang="en-US" dirty="0"/>
          </a:p>
        </p:txBody>
      </p:sp>
      <p:sp>
        <p:nvSpPr>
          <p:cNvPr id="6" name="Slide Number Placeholder 5"/>
          <p:cNvSpPr>
            <a:spLocks noGrp="1"/>
          </p:cNvSpPr>
          <p:nvPr>
            <p:ph type="sldNum" sz="quarter" idx="12"/>
          </p:nvPr>
        </p:nvSpPr>
        <p:spPr>
          <a:xfrm>
            <a:off x="10469880" y="320040"/>
            <a:ext cx="914400" cy="320040"/>
          </a:xfrm>
        </p:spPr>
        <p:txBody>
          <a:bodyPr/>
          <a:lstStyle/>
          <a:p>
            <a:fld id="{6D22F896-40B5-4ADD-8801-0D06FADFA095}" type="slidenum">
              <a:rPr lang="en-US" dirty="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grpSp>
        <p:nvGrpSpPr>
          <p:cNvPr id="37" name="Group 36"/>
          <p:cNvGrpSpPr/>
          <p:nvPr/>
        </p:nvGrpSpPr>
        <p:grpSpPr>
          <a:xfrm>
            <a:off x="-417513" y="0"/>
            <a:ext cx="12584114" cy="6853238"/>
            <a:chOff x="-417513" y="0"/>
            <a:chExt cx="12584114" cy="6853238"/>
          </a:xfrm>
        </p:grpSpPr>
        <p:sp>
          <p:nvSpPr>
            <p:cNvPr id="38" name="Freeform 5"/>
            <p:cNvSpPr/>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39" name="Freeform 6"/>
            <p:cNvSpPr/>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0" name="Freeform 7"/>
            <p:cNvSpPr/>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1" name="Freeform 8"/>
            <p:cNvSpPr/>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42" name="Freeform 9"/>
            <p:cNvSpPr/>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43" name="Freeform 10"/>
            <p:cNvSpPr/>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44" name="Freeform 11"/>
            <p:cNvSpPr/>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5" name="Freeform 12"/>
            <p:cNvSpPr/>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6" name="Freeform 13"/>
            <p:cNvSpPr/>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7" name="Freeform 14"/>
            <p:cNvSpPr/>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8" name="Freeform 15"/>
            <p:cNvSpPr/>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9" name="Freeform 16"/>
            <p:cNvSpPr/>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0" name="Freeform 17"/>
            <p:cNvSpPr/>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1" name="Freeform 18"/>
            <p:cNvSpPr/>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2" name="Freeform 19"/>
            <p:cNvSpPr/>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3" name="Freeform 20"/>
            <p:cNvSpPr/>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54" name="Freeform 21"/>
            <p:cNvSpPr/>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tx1">
                  <a:alpha val="20000"/>
                </a:schemeClr>
              </a:solidFill>
              <a:prstDash val="lgDash"/>
              <a:miter lim="800000"/>
              <a:headEnd/>
              <a:tailEnd/>
            </a:ln>
            <a:extLst>
              <a:ext uri="{909E8E84-426E-40DD-AFC4-6F175D3DCCD1}">
                <a14:hiddenFill xmlns:a14="http://schemas.microsoft.com/office/drawing/2010/main">
                  <a:solidFill>
                    <a:srgbClr val="FFFFFF"/>
                  </a:solidFill>
                </a14:hiddenFill>
              </a:ext>
            </a:extLst>
          </p:spPr>
        </p:sp>
        <p:sp>
          <p:nvSpPr>
            <p:cNvPr id="55" name="Freeform 22"/>
            <p:cNvSpPr/>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6" name="Freeform 23"/>
            <p:cNvSpPr/>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7" name="Freeform 24"/>
            <p:cNvSpPr/>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8" name="Freeform 25"/>
            <p:cNvSpPr/>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59" name="Group 58"/>
          <p:cNvGrpSpPr/>
          <p:nvPr/>
        </p:nvGrpSpPr>
        <p:grpSpPr>
          <a:xfrm>
            <a:off x="800144" y="1699589"/>
            <a:ext cx="3674476" cy="3470421"/>
            <a:chOff x="697883" y="1816768"/>
            <a:chExt cx="3674476" cy="3470421"/>
          </a:xfrm>
        </p:grpSpPr>
        <p:sp>
          <p:nvSpPr>
            <p:cNvPr id="60" name="Rectangle 59"/>
            <p:cNvSpPr/>
            <p:nvPr/>
          </p:nvSpPr>
          <p:spPr>
            <a:xfrm>
              <a:off x="697883" y="1816768"/>
              <a:ext cx="3674476"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1" name="Isosceles Triangle 22"/>
            <p:cNvSpPr/>
            <p:nvPr/>
          </p:nvSpPr>
          <p:spPr>
            <a:xfrm rot="10800000">
              <a:off x="2380224" y="5014786"/>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2" name="Rectangle 61"/>
            <p:cNvSpPr/>
            <p:nvPr/>
          </p:nvSpPr>
          <p:spPr>
            <a:xfrm>
              <a:off x="704075" y="2392840"/>
              <a:ext cx="3668284"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889000" y="2339669"/>
            <a:ext cx="3500828" cy="2470065"/>
          </a:xfrm>
        </p:spPr>
        <p:txBody>
          <a:bodyPr lIns="91440" tIns="91440" rIns="91440" bIns="91440"/>
          <a:lstStyle>
            <a:lvl1pPr>
              <a:defRPr>
                <a:solidFill>
                  <a:srgbClr val="FFFEFF"/>
                </a:solidFill>
              </a:defRPr>
            </a:lvl1pPr>
          </a:lstStyle>
          <a:p>
            <a:r>
              <a:rPr lang="tr-TR"/>
              <a:t>Asıl başlık stilini düzenlemek için tıklayın</a:t>
            </a:r>
            <a:endParaRPr lang="en-US" dirty="0"/>
          </a:p>
        </p:txBody>
      </p:sp>
      <p:sp>
        <p:nvSpPr>
          <p:cNvPr id="3" name="Content Placeholder 2"/>
          <p:cNvSpPr>
            <a:spLocks noGrp="1"/>
          </p:cNvSpPr>
          <p:nvPr>
            <p:ph sz="half" idx="1"/>
          </p:nvPr>
        </p:nvSpPr>
        <p:spPr>
          <a:xfrm>
            <a:off x="5120878" y="803187"/>
            <a:ext cx="6269591" cy="2382651"/>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5118447" y="3672162"/>
            <a:ext cx="6272022" cy="2383586"/>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a:xfrm>
            <a:off x="804672" y="320040"/>
            <a:ext cx="3657600" cy="320040"/>
          </a:xfrm>
        </p:spPr>
        <p:txBody>
          <a:bodyPr/>
          <a:lstStyle/>
          <a:p>
            <a:fld id="{48A87A34-81AB-432B-8DAE-1953F412C126}" type="datetimeFigureOut">
              <a:rPr lang="en-US" dirty="0"/>
              <a:t>7/27/20</a:t>
            </a:fld>
            <a:endParaRPr lang="en-US" dirty="0"/>
          </a:p>
        </p:txBody>
      </p:sp>
      <p:sp>
        <p:nvSpPr>
          <p:cNvPr id="6" name="Footer Placeholder 5"/>
          <p:cNvSpPr>
            <a:spLocks noGrp="1"/>
          </p:cNvSpPr>
          <p:nvPr>
            <p:ph type="ftr" sz="quarter" idx="11"/>
          </p:nvPr>
        </p:nvSpPr>
        <p:spPr>
          <a:xfrm>
            <a:off x="804672" y="6227064"/>
            <a:ext cx="10588752" cy="320040"/>
          </a:xfrm>
        </p:spPr>
        <p:txBody>
          <a:bodyPr/>
          <a:lstStyle/>
          <a:p>
            <a:endParaRPr lang="en-US" dirty="0"/>
          </a:p>
        </p:txBody>
      </p:sp>
      <p:sp>
        <p:nvSpPr>
          <p:cNvPr id="7" name="Slide Number Placeholder 6"/>
          <p:cNvSpPr>
            <a:spLocks noGrp="1"/>
          </p:cNvSpPr>
          <p:nvPr>
            <p:ph type="sldNum" sz="quarter" idx="12"/>
          </p:nvPr>
        </p:nvSpPr>
        <p:spPr>
          <a:xfrm>
            <a:off x="10469880" y="320040"/>
            <a:ext cx="914400" cy="320040"/>
          </a:xfrm>
        </p:spPr>
        <p:txBody>
          <a:bodyPr/>
          <a:lstStyle/>
          <a:p>
            <a:fld id="{6D22F896-40B5-4ADD-8801-0D06FADFA095}"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grpSp>
        <p:nvGrpSpPr>
          <p:cNvPr id="39" name="Group 38"/>
          <p:cNvGrpSpPr/>
          <p:nvPr/>
        </p:nvGrpSpPr>
        <p:grpSpPr>
          <a:xfrm>
            <a:off x="-417513" y="0"/>
            <a:ext cx="12584114" cy="6853238"/>
            <a:chOff x="-417513" y="0"/>
            <a:chExt cx="12584114" cy="6853238"/>
          </a:xfrm>
        </p:grpSpPr>
        <p:sp>
          <p:nvSpPr>
            <p:cNvPr id="40" name="Freeform 5"/>
            <p:cNvSpPr/>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1" name="Freeform 6"/>
            <p:cNvSpPr/>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2" name="Freeform 7"/>
            <p:cNvSpPr/>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3" name="Freeform 8"/>
            <p:cNvSpPr/>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44" name="Freeform 9"/>
            <p:cNvSpPr/>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45" name="Freeform 10"/>
            <p:cNvSpPr/>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46" name="Freeform 11"/>
            <p:cNvSpPr/>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7" name="Freeform 12"/>
            <p:cNvSpPr/>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8" name="Freeform 13"/>
            <p:cNvSpPr/>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9" name="Freeform 14"/>
            <p:cNvSpPr/>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0" name="Freeform 15"/>
            <p:cNvSpPr/>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1" name="Freeform 16"/>
            <p:cNvSpPr/>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2" name="Freeform 17"/>
            <p:cNvSpPr/>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3" name="Freeform 18"/>
            <p:cNvSpPr/>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4" name="Freeform 19"/>
            <p:cNvSpPr/>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5" name="Freeform 20"/>
            <p:cNvSpPr/>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56" name="Freeform 21"/>
            <p:cNvSpPr/>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tx1">
                  <a:alpha val="20000"/>
                </a:schemeClr>
              </a:solidFill>
              <a:prstDash val="lgDash"/>
              <a:miter lim="800000"/>
              <a:headEnd/>
              <a:tailEnd/>
            </a:ln>
            <a:extLst>
              <a:ext uri="{909E8E84-426E-40DD-AFC4-6F175D3DCCD1}">
                <a14:hiddenFill xmlns:a14="http://schemas.microsoft.com/office/drawing/2010/main">
                  <a:solidFill>
                    <a:srgbClr val="FFFFFF"/>
                  </a:solidFill>
                </a14:hiddenFill>
              </a:ext>
            </a:extLst>
          </p:spPr>
        </p:sp>
        <p:sp>
          <p:nvSpPr>
            <p:cNvPr id="57" name="Freeform 22"/>
            <p:cNvSpPr/>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8" name="Freeform 23"/>
            <p:cNvSpPr/>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9" name="Freeform 24"/>
            <p:cNvSpPr/>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60" name="Freeform 25"/>
            <p:cNvSpPr/>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61" name="Group 60"/>
          <p:cNvGrpSpPr/>
          <p:nvPr/>
        </p:nvGrpSpPr>
        <p:grpSpPr>
          <a:xfrm>
            <a:off x="800144" y="1699589"/>
            <a:ext cx="3674476" cy="3470421"/>
            <a:chOff x="697883" y="1816768"/>
            <a:chExt cx="3674476" cy="3470421"/>
          </a:xfrm>
        </p:grpSpPr>
        <p:sp>
          <p:nvSpPr>
            <p:cNvPr id="62" name="Rectangle 61"/>
            <p:cNvSpPr/>
            <p:nvPr/>
          </p:nvSpPr>
          <p:spPr>
            <a:xfrm>
              <a:off x="697883" y="1816768"/>
              <a:ext cx="3674476"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3" name="Isosceles Triangle 22"/>
            <p:cNvSpPr/>
            <p:nvPr/>
          </p:nvSpPr>
          <p:spPr>
            <a:xfrm rot="10800000">
              <a:off x="2380224" y="5014786"/>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4" name="Rectangle 63"/>
            <p:cNvSpPr/>
            <p:nvPr/>
          </p:nvSpPr>
          <p:spPr>
            <a:xfrm>
              <a:off x="704075" y="2392840"/>
              <a:ext cx="3668284"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889001" y="2363915"/>
            <a:ext cx="3500828" cy="2460497"/>
          </a:xfrm>
        </p:spPr>
        <p:txBody>
          <a:bodyPr lIns="91440" tIns="91440" rIns="91440" bIns="91440"/>
          <a:lstStyle>
            <a:lvl1pPr>
              <a:defRPr>
                <a:solidFill>
                  <a:srgbClr val="FFFEFF"/>
                </a:solidFill>
              </a:defRPr>
            </a:lvl1pPr>
          </a:lstStyle>
          <a:p>
            <a:r>
              <a:rPr lang="tr-TR"/>
              <a:t>Asıl başlık stilini düzenlemek için tıklayın</a:t>
            </a:r>
            <a:endParaRPr lang="en-US" dirty="0"/>
          </a:p>
        </p:txBody>
      </p:sp>
      <p:sp>
        <p:nvSpPr>
          <p:cNvPr id="3" name="Text Placeholder 2"/>
          <p:cNvSpPr>
            <a:spLocks noGrp="1"/>
          </p:cNvSpPr>
          <p:nvPr>
            <p:ph type="body" idx="1"/>
          </p:nvPr>
        </p:nvSpPr>
        <p:spPr>
          <a:xfrm>
            <a:off x="5125137" y="803185"/>
            <a:ext cx="6265088" cy="685800"/>
          </a:xfrm>
        </p:spPr>
        <p:txBody>
          <a:bodyPr anchor="ctr">
            <a:noAutofit/>
          </a:bodyPr>
          <a:lstStyle>
            <a:lvl1pPr marL="0" indent="0" algn="l">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Content Placeholder 3"/>
          <p:cNvSpPr>
            <a:spLocks noGrp="1"/>
          </p:cNvSpPr>
          <p:nvPr>
            <p:ph sz="half" idx="2"/>
          </p:nvPr>
        </p:nvSpPr>
        <p:spPr>
          <a:xfrm>
            <a:off x="5125305" y="1488985"/>
            <a:ext cx="6264350" cy="1696853"/>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5118653" y="3665887"/>
            <a:ext cx="6264414" cy="685800"/>
          </a:xfrm>
        </p:spPr>
        <p:txBody>
          <a:bodyPr anchor="ctr">
            <a:noAutofit/>
          </a:bodyPr>
          <a:lstStyle>
            <a:lvl1pPr marL="0" indent="0" algn="l">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Content Placeholder 5"/>
          <p:cNvSpPr>
            <a:spLocks noGrp="1"/>
          </p:cNvSpPr>
          <p:nvPr>
            <p:ph sz="quarter" idx="4"/>
          </p:nvPr>
        </p:nvSpPr>
        <p:spPr>
          <a:xfrm>
            <a:off x="5118447" y="4351687"/>
            <a:ext cx="6265588" cy="1704060"/>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a:xfrm>
            <a:off x="804672" y="320040"/>
            <a:ext cx="3657600" cy="320040"/>
          </a:xfrm>
        </p:spPr>
        <p:txBody>
          <a:bodyPr/>
          <a:lstStyle/>
          <a:p>
            <a:fld id="{48A87A34-81AB-432B-8DAE-1953F412C126}" type="datetimeFigureOut">
              <a:rPr lang="en-US" dirty="0"/>
              <a:t>7/27/20</a:t>
            </a:fld>
            <a:endParaRPr lang="en-US" dirty="0"/>
          </a:p>
        </p:txBody>
      </p:sp>
      <p:sp>
        <p:nvSpPr>
          <p:cNvPr id="8" name="Footer Placeholder 7"/>
          <p:cNvSpPr>
            <a:spLocks noGrp="1"/>
          </p:cNvSpPr>
          <p:nvPr>
            <p:ph type="ftr" sz="quarter" idx="11"/>
          </p:nvPr>
        </p:nvSpPr>
        <p:spPr>
          <a:xfrm>
            <a:off x="804672" y="6227064"/>
            <a:ext cx="10588752" cy="320040"/>
          </a:xfrm>
        </p:spPr>
        <p:txBody>
          <a:bodyPr/>
          <a:lstStyle/>
          <a:p>
            <a:endParaRPr lang="en-US" dirty="0"/>
          </a:p>
        </p:txBody>
      </p:sp>
      <p:sp>
        <p:nvSpPr>
          <p:cNvPr id="9" name="Slide Number Placeholder 8"/>
          <p:cNvSpPr>
            <a:spLocks noGrp="1"/>
          </p:cNvSpPr>
          <p:nvPr>
            <p:ph type="sldNum" sz="quarter" idx="12"/>
          </p:nvPr>
        </p:nvSpPr>
        <p:spPr>
          <a:xfrm>
            <a:off x="10469880" y="320040"/>
            <a:ext cx="914400" cy="320040"/>
          </a:xfrm>
        </p:spPr>
        <p:txBody>
          <a:bodyPr/>
          <a:lstStyle/>
          <a:p>
            <a:fld id="{6D22F896-40B5-4ADD-8801-0D06FADFA095}"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grpSp>
        <p:nvGrpSpPr>
          <p:cNvPr id="77" name="Group 76"/>
          <p:cNvGrpSpPr/>
          <p:nvPr/>
        </p:nvGrpSpPr>
        <p:grpSpPr>
          <a:xfrm>
            <a:off x="-417513" y="0"/>
            <a:ext cx="12584114" cy="6853238"/>
            <a:chOff x="-417513" y="0"/>
            <a:chExt cx="12584114" cy="6853238"/>
          </a:xfrm>
        </p:grpSpPr>
        <p:sp>
          <p:nvSpPr>
            <p:cNvPr id="78" name="Freeform 5"/>
            <p:cNvSpPr/>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9" name="Freeform 6"/>
            <p:cNvSpPr/>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0" name="Freeform 7"/>
            <p:cNvSpPr/>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1" name="Freeform 8"/>
            <p:cNvSpPr/>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2" name="Freeform 9"/>
            <p:cNvSpPr/>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3" name="Freeform 10"/>
            <p:cNvSpPr/>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4" name="Freeform 11"/>
            <p:cNvSpPr/>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5" name="Freeform 12"/>
            <p:cNvSpPr/>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6" name="Freeform 13"/>
            <p:cNvSpPr/>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7" name="Freeform 14"/>
            <p:cNvSpPr/>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8" name="Freeform 15"/>
            <p:cNvSpPr/>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9" name="Freeform 16"/>
            <p:cNvSpPr/>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0" name="Freeform 17"/>
            <p:cNvSpPr/>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1" name="Freeform 18"/>
            <p:cNvSpPr/>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2" name="Freeform 19"/>
            <p:cNvSpPr/>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3" name="Freeform 20"/>
            <p:cNvSpPr/>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94" name="Freeform 21"/>
            <p:cNvSpPr/>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tx1">
                  <a:alpha val="20000"/>
                </a:schemeClr>
              </a:solidFill>
              <a:prstDash val="lgDash"/>
              <a:miter lim="800000"/>
              <a:headEnd/>
              <a:tailEnd/>
            </a:ln>
            <a:extLst>
              <a:ext uri="{909E8E84-426E-40DD-AFC4-6F175D3DCCD1}">
                <a14:hiddenFill xmlns:a14="http://schemas.microsoft.com/office/drawing/2010/main">
                  <a:solidFill>
                    <a:srgbClr val="FFFFFF"/>
                  </a:solidFill>
                </a14:hiddenFill>
              </a:ext>
            </a:extLst>
          </p:spPr>
        </p:sp>
        <p:sp>
          <p:nvSpPr>
            <p:cNvPr id="95" name="Freeform 22"/>
            <p:cNvSpPr/>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6" name="Freeform 23"/>
            <p:cNvSpPr/>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7" name="Freeform 24"/>
            <p:cNvSpPr/>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8" name="Freeform 25"/>
            <p:cNvSpPr/>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24" name="Group 23"/>
          <p:cNvGrpSpPr/>
          <p:nvPr/>
        </p:nvGrpSpPr>
        <p:grpSpPr>
          <a:xfrm>
            <a:off x="800144" y="1699589"/>
            <a:ext cx="3674476" cy="3470421"/>
            <a:chOff x="697883" y="1816768"/>
            <a:chExt cx="3674476" cy="3470421"/>
          </a:xfrm>
        </p:grpSpPr>
        <p:sp>
          <p:nvSpPr>
            <p:cNvPr id="25" name="Rectangle 24"/>
            <p:cNvSpPr/>
            <p:nvPr/>
          </p:nvSpPr>
          <p:spPr>
            <a:xfrm>
              <a:off x="697883" y="1816768"/>
              <a:ext cx="3674476"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6" name="Isosceles Triangle 22"/>
            <p:cNvSpPr/>
            <p:nvPr/>
          </p:nvSpPr>
          <p:spPr>
            <a:xfrm rot="10800000">
              <a:off x="2380224" y="5014786"/>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7" name="Rectangle 26"/>
            <p:cNvSpPr/>
            <p:nvPr/>
          </p:nvSpPr>
          <p:spPr>
            <a:xfrm>
              <a:off x="704075" y="2392840"/>
              <a:ext cx="3668284"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888632" y="2349925"/>
            <a:ext cx="3501196" cy="2456442"/>
          </a:xfrm>
        </p:spPr>
        <p:txBody>
          <a:bodyPr/>
          <a:lstStyle>
            <a:lvl1pPr>
              <a:defRPr>
                <a:solidFill>
                  <a:srgbClr val="FFFEFF"/>
                </a:solidFill>
              </a:defRPr>
            </a:lvl1pPr>
          </a:lstStyle>
          <a:p>
            <a:r>
              <a:rPr lang="tr-TR"/>
              <a:t>Asıl başlık stilini düzenlemek için tıklayın</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dirty="0"/>
              <a:t>7/27/20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804672" y="320040"/>
            <a:ext cx="3657600" cy="320040"/>
          </a:xfrm>
        </p:spPr>
        <p:txBody>
          <a:bodyPr/>
          <a:lstStyle/>
          <a:p>
            <a:fld id="{48A87A34-81AB-432B-8DAE-1953F412C126}" type="datetimeFigureOut">
              <a:rPr lang="en-US" dirty="0"/>
              <a:t>7/27/20</a:t>
            </a:fld>
            <a:endParaRPr lang="en-US" dirty="0"/>
          </a:p>
        </p:txBody>
      </p:sp>
      <p:sp>
        <p:nvSpPr>
          <p:cNvPr id="3" name="Footer Placeholder 2"/>
          <p:cNvSpPr>
            <a:spLocks noGrp="1"/>
          </p:cNvSpPr>
          <p:nvPr>
            <p:ph type="ftr" sz="quarter" idx="11"/>
          </p:nvPr>
        </p:nvSpPr>
        <p:spPr>
          <a:xfrm>
            <a:off x="804672" y="6227064"/>
            <a:ext cx="10588752" cy="320040"/>
          </a:xfrm>
        </p:spPr>
        <p:txBody>
          <a:bodyPr/>
          <a:lstStyle/>
          <a:p>
            <a:endParaRPr lang="en-US" dirty="0"/>
          </a:p>
        </p:txBody>
      </p:sp>
      <p:sp>
        <p:nvSpPr>
          <p:cNvPr id="4" name="Slide Number Placeholder 3"/>
          <p:cNvSpPr>
            <a:spLocks noGrp="1"/>
          </p:cNvSpPr>
          <p:nvPr>
            <p:ph type="sldNum" sz="quarter" idx="12"/>
          </p:nvPr>
        </p:nvSpPr>
        <p:spPr>
          <a:xfrm>
            <a:off x="10469880" y="320040"/>
            <a:ext cx="914400" cy="320040"/>
          </a:xfrm>
        </p:spPr>
        <p:txBody>
          <a:bodyPr/>
          <a:lstStyle/>
          <a:p>
            <a:fld id="{6D22F896-40B5-4ADD-8801-0D06FADFA09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grpSp>
        <p:nvGrpSpPr>
          <p:cNvPr id="74" name="Group 73"/>
          <p:cNvGrpSpPr/>
          <p:nvPr/>
        </p:nvGrpSpPr>
        <p:grpSpPr>
          <a:xfrm>
            <a:off x="-417513" y="0"/>
            <a:ext cx="12584114" cy="6853238"/>
            <a:chOff x="-417513" y="0"/>
            <a:chExt cx="12584114" cy="6853238"/>
          </a:xfrm>
        </p:grpSpPr>
        <p:sp>
          <p:nvSpPr>
            <p:cNvPr id="75" name="Freeform 5"/>
            <p:cNvSpPr/>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6" name="Freeform 6"/>
            <p:cNvSpPr/>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7" name="Freeform 7"/>
            <p:cNvSpPr/>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8" name="Freeform 8"/>
            <p:cNvSpPr/>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79" name="Freeform 9"/>
            <p:cNvSpPr/>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0" name="Freeform 10"/>
            <p:cNvSpPr/>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1" name="Freeform 11"/>
            <p:cNvSpPr/>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2" name="Freeform 12"/>
            <p:cNvSpPr/>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3" name="Freeform 13"/>
            <p:cNvSpPr/>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4" name="Freeform 14"/>
            <p:cNvSpPr/>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5" name="Freeform 15"/>
            <p:cNvSpPr/>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6" name="Freeform 16"/>
            <p:cNvSpPr/>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7" name="Freeform 17"/>
            <p:cNvSpPr/>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8" name="Freeform 18"/>
            <p:cNvSpPr/>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9" name="Freeform 19"/>
            <p:cNvSpPr/>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0" name="Freeform 20"/>
            <p:cNvSpPr/>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91" name="Freeform 21"/>
            <p:cNvSpPr/>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tx1">
                  <a:alpha val="20000"/>
                </a:schemeClr>
              </a:solidFill>
              <a:prstDash val="lgDash"/>
              <a:miter lim="800000"/>
              <a:headEnd/>
              <a:tailEnd/>
            </a:ln>
            <a:extLst>
              <a:ext uri="{909E8E84-426E-40DD-AFC4-6F175D3DCCD1}">
                <a14:hiddenFill xmlns:a14="http://schemas.microsoft.com/office/drawing/2010/main">
                  <a:solidFill>
                    <a:srgbClr val="FFFFFF"/>
                  </a:solidFill>
                </a14:hiddenFill>
              </a:ext>
            </a:extLst>
          </p:spPr>
        </p:sp>
        <p:sp>
          <p:nvSpPr>
            <p:cNvPr id="92" name="Freeform 22"/>
            <p:cNvSpPr/>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3" name="Freeform 23"/>
            <p:cNvSpPr/>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4" name="Freeform 24"/>
            <p:cNvSpPr/>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5" name="Freeform 25"/>
            <p:cNvSpPr/>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21" name="Group 20"/>
          <p:cNvGrpSpPr/>
          <p:nvPr/>
        </p:nvGrpSpPr>
        <p:grpSpPr>
          <a:xfrm>
            <a:off x="800144" y="1699589"/>
            <a:ext cx="3674476" cy="3470421"/>
            <a:chOff x="697883" y="1816768"/>
            <a:chExt cx="3674476" cy="3470421"/>
          </a:xfrm>
        </p:grpSpPr>
        <p:sp>
          <p:nvSpPr>
            <p:cNvPr id="22" name="Rectangle 21"/>
            <p:cNvSpPr/>
            <p:nvPr/>
          </p:nvSpPr>
          <p:spPr>
            <a:xfrm>
              <a:off x="697883" y="1816768"/>
              <a:ext cx="3674476"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2" name="Isosceles Triangle 22"/>
            <p:cNvSpPr/>
            <p:nvPr/>
          </p:nvSpPr>
          <p:spPr>
            <a:xfrm rot="10800000">
              <a:off x="2380224" y="5014786"/>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3" name="Rectangle 32"/>
            <p:cNvSpPr/>
            <p:nvPr/>
          </p:nvSpPr>
          <p:spPr>
            <a:xfrm>
              <a:off x="704075" y="2392840"/>
              <a:ext cx="3668284"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888631" y="2352026"/>
            <a:ext cx="3501197" cy="1223298"/>
          </a:xfrm>
        </p:spPr>
        <p:txBody>
          <a:bodyPr bIns="0" anchor="b">
            <a:noAutofit/>
          </a:bodyPr>
          <a:lstStyle>
            <a:lvl1pPr algn="ctr">
              <a:defRPr sz="3200">
                <a:solidFill>
                  <a:srgbClr val="FFFEFF"/>
                </a:solidFill>
              </a:defRPr>
            </a:lvl1pPr>
          </a:lstStyle>
          <a:p>
            <a:r>
              <a:rPr lang="tr-TR"/>
              <a:t>Asıl başlık stilini düzenlemek için tıklayın</a:t>
            </a:r>
            <a:endParaRPr lang="en-US" dirty="0"/>
          </a:p>
        </p:txBody>
      </p:sp>
      <p:sp>
        <p:nvSpPr>
          <p:cNvPr id="3" name="Content Placeholder 2"/>
          <p:cNvSpPr>
            <a:spLocks noGrp="1"/>
          </p:cNvSpPr>
          <p:nvPr>
            <p:ph idx="1"/>
          </p:nvPr>
        </p:nvSpPr>
        <p:spPr>
          <a:xfrm>
            <a:off x="5109983" y="802809"/>
            <a:ext cx="6275035" cy="5249940"/>
          </a:xfrm>
        </p:spPr>
        <p:txBody>
          <a:bodyPr anchor="ct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888631" y="3580186"/>
            <a:ext cx="3501197" cy="1221164"/>
          </a:xfrm>
        </p:spPr>
        <p:txBody>
          <a:bodyPr/>
          <a:lstStyle>
            <a:lvl1pPr marL="0" indent="0" algn="ctr">
              <a:buNone/>
              <a:defRPr sz="1600">
                <a:solidFill>
                  <a:srgbClr val="FFFE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48A87A34-81AB-432B-8DAE-1953F412C126}" type="datetimeFigureOut">
              <a:rPr lang="en-US" dirty="0"/>
              <a:t>7/27/20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grpSp>
        <p:nvGrpSpPr>
          <p:cNvPr id="73" name="Group 72"/>
          <p:cNvGrpSpPr/>
          <p:nvPr/>
        </p:nvGrpSpPr>
        <p:grpSpPr>
          <a:xfrm>
            <a:off x="-329674" y="-59376"/>
            <a:ext cx="12515851" cy="6923798"/>
            <a:chOff x="-329674" y="-51881"/>
            <a:chExt cx="12515851" cy="6923798"/>
          </a:xfrm>
        </p:grpSpPr>
        <p:sp>
          <p:nvSpPr>
            <p:cNvPr id="81" name="Freeform 5"/>
            <p:cNvSpPr/>
            <p:nvPr/>
          </p:nvSpPr>
          <p:spPr bwMode="auto">
            <a:xfrm>
              <a:off x="-329674" y="1298404"/>
              <a:ext cx="9702800" cy="5573512"/>
            </a:xfrm>
            <a:custGeom>
              <a:avLst/>
              <a:gdLst/>
              <a:ahLst/>
              <a:cxnLst/>
              <a:rect l="0" t="0" r="r" b="b"/>
              <a:pathLst>
                <a:path w="2038" h="1169">
                  <a:moveTo>
                    <a:pt x="1752" y="1169"/>
                  </a:moveTo>
                  <a:cubicBezTo>
                    <a:pt x="2038" y="928"/>
                    <a:pt x="1673" y="513"/>
                    <a:pt x="1487" y="334"/>
                  </a:cubicBezTo>
                  <a:cubicBezTo>
                    <a:pt x="1316" y="170"/>
                    <a:pt x="1099" y="43"/>
                    <a:pt x="860" y="22"/>
                  </a:cubicBezTo>
                  <a:cubicBezTo>
                    <a:pt x="621" y="0"/>
                    <a:pt x="341" y="128"/>
                    <a:pt x="199" y="318"/>
                  </a:cubicBezTo>
                  <a:cubicBezTo>
                    <a:pt x="0" y="586"/>
                    <a:pt x="184" y="965"/>
                    <a:pt x="399" y="1165"/>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2" name="Freeform 6"/>
            <p:cNvSpPr/>
            <p:nvPr/>
          </p:nvSpPr>
          <p:spPr bwMode="auto">
            <a:xfrm>
              <a:off x="670451" y="2018236"/>
              <a:ext cx="7373938" cy="4848892"/>
            </a:xfrm>
            <a:custGeom>
              <a:avLst/>
              <a:gdLst/>
              <a:ahLst/>
              <a:cxnLst/>
              <a:rect l="0" t="0" r="r" b="b"/>
              <a:pathLst>
                <a:path w="1549" h="1017">
                  <a:moveTo>
                    <a:pt x="1025" y="1016"/>
                  </a:moveTo>
                  <a:cubicBezTo>
                    <a:pt x="1223" y="971"/>
                    <a:pt x="1549" y="857"/>
                    <a:pt x="1443" y="592"/>
                  </a:cubicBezTo>
                  <a:cubicBezTo>
                    <a:pt x="1344" y="344"/>
                    <a:pt x="1041" y="111"/>
                    <a:pt x="782" y="53"/>
                  </a:cubicBezTo>
                  <a:cubicBezTo>
                    <a:pt x="545" y="0"/>
                    <a:pt x="275" y="117"/>
                    <a:pt x="150" y="329"/>
                  </a:cubicBezTo>
                  <a:cubicBezTo>
                    <a:pt x="0" y="584"/>
                    <a:pt x="243" y="911"/>
                    <a:pt x="477" y="1017"/>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3" name="Freeform 7"/>
            <p:cNvSpPr/>
            <p:nvPr/>
          </p:nvSpPr>
          <p:spPr bwMode="auto">
            <a:xfrm>
              <a:off x="251351" y="1788400"/>
              <a:ext cx="8035925" cy="5083516"/>
            </a:xfrm>
            <a:custGeom>
              <a:avLst/>
              <a:gdLst/>
              <a:ahLst/>
              <a:cxnLst/>
              <a:rect l="0" t="0" r="r" b="b"/>
              <a:pathLst>
                <a:path w="1688" h="1066">
                  <a:moveTo>
                    <a:pt x="1302" y="1066"/>
                  </a:moveTo>
                  <a:cubicBezTo>
                    <a:pt x="1416" y="1024"/>
                    <a:pt x="1551" y="962"/>
                    <a:pt x="1613" y="850"/>
                  </a:cubicBezTo>
                  <a:cubicBezTo>
                    <a:pt x="1688" y="715"/>
                    <a:pt x="1606" y="575"/>
                    <a:pt x="1517" y="471"/>
                  </a:cubicBezTo>
                  <a:cubicBezTo>
                    <a:pt x="1336" y="258"/>
                    <a:pt x="1084" y="62"/>
                    <a:pt x="798" y="28"/>
                  </a:cubicBezTo>
                  <a:cubicBezTo>
                    <a:pt x="559" y="0"/>
                    <a:pt x="317" y="138"/>
                    <a:pt x="181" y="333"/>
                  </a:cubicBezTo>
                  <a:cubicBezTo>
                    <a:pt x="0" y="592"/>
                    <a:pt x="191" y="907"/>
                    <a:pt x="420" y="1066"/>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4" name="Freeform 8"/>
            <p:cNvSpPr/>
            <p:nvPr/>
          </p:nvSpPr>
          <p:spPr bwMode="auto">
            <a:xfrm>
              <a:off x="-1061" y="549842"/>
              <a:ext cx="10334625" cy="6322075"/>
            </a:xfrm>
            <a:custGeom>
              <a:avLst/>
              <a:gdLst/>
              <a:ahLst/>
              <a:cxnLst/>
              <a:rect l="0" t="0" r="r" b="b"/>
              <a:pathLst>
                <a:path w="2171" h="1326">
                  <a:moveTo>
                    <a:pt x="1873" y="1326"/>
                  </a:moveTo>
                  <a:cubicBezTo>
                    <a:pt x="2171" y="1045"/>
                    <a:pt x="1825" y="678"/>
                    <a:pt x="1609" y="473"/>
                  </a:cubicBezTo>
                  <a:cubicBezTo>
                    <a:pt x="1406" y="281"/>
                    <a:pt x="1159" y="116"/>
                    <a:pt x="880" y="63"/>
                  </a:cubicBezTo>
                  <a:cubicBezTo>
                    <a:pt x="545" y="0"/>
                    <a:pt x="214" y="161"/>
                    <a:pt x="0" y="42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5" name="Freeform 9"/>
            <p:cNvSpPr/>
            <p:nvPr/>
          </p:nvSpPr>
          <p:spPr bwMode="auto">
            <a:xfrm>
              <a:off x="3701" y="6186246"/>
              <a:ext cx="504825" cy="681527"/>
            </a:xfrm>
            <a:custGeom>
              <a:avLst/>
              <a:gdLst/>
              <a:ahLst/>
              <a:cxnLst/>
              <a:rect l="0" t="0" r="r" b="b"/>
              <a:pathLst>
                <a:path w="106" h="143">
                  <a:moveTo>
                    <a:pt x="0" y="0"/>
                  </a:moveTo>
                  <a:cubicBezTo>
                    <a:pt x="35" y="54"/>
                    <a:pt x="70" y="101"/>
                    <a:pt x="106" y="143"/>
                  </a:cubicBezTo>
                </a:path>
              </a:pathLst>
            </a:custGeom>
            <a:noFill/>
            <a:ln w="4763"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6" name="Freeform 10"/>
            <p:cNvSpPr/>
            <p:nvPr/>
          </p:nvSpPr>
          <p:spPr bwMode="auto">
            <a:xfrm>
              <a:off x="-1061" y="-51881"/>
              <a:ext cx="11091863" cy="6923796"/>
            </a:xfrm>
            <a:custGeom>
              <a:avLst/>
              <a:gdLst/>
              <a:ahLst/>
              <a:cxnLst/>
              <a:rect l="0" t="0" r="r" b="b"/>
              <a:pathLst>
                <a:path w="2330" h="1452">
                  <a:moveTo>
                    <a:pt x="2046" y="1452"/>
                  </a:moveTo>
                  <a:cubicBezTo>
                    <a:pt x="2330" y="1153"/>
                    <a:pt x="2049" y="821"/>
                    <a:pt x="1813" y="601"/>
                  </a:cubicBezTo>
                  <a:cubicBezTo>
                    <a:pt x="1569" y="375"/>
                    <a:pt x="1282" y="179"/>
                    <a:pt x="956" y="97"/>
                  </a:cubicBezTo>
                  <a:cubicBezTo>
                    <a:pt x="572" y="0"/>
                    <a:pt x="292" y="101"/>
                    <a:pt x="0" y="366"/>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7" name="Freeform 11"/>
            <p:cNvSpPr/>
            <p:nvPr/>
          </p:nvSpPr>
          <p:spPr bwMode="auto">
            <a:xfrm>
              <a:off x="5426601" y="5579"/>
              <a:ext cx="5788025" cy="6847184"/>
            </a:xfrm>
            <a:custGeom>
              <a:avLst/>
              <a:gdLst/>
              <a:ahLst/>
              <a:cxnLst/>
              <a:rect l="0" t="0" r="r" b="b"/>
              <a:pathLst>
                <a:path w="1216" h="1436">
                  <a:moveTo>
                    <a:pt x="1094" y="1436"/>
                  </a:moveTo>
                  <a:cubicBezTo>
                    <a:pt x="1216" y="1114"/>
                    <a:pt x="904" y="770"/>
                    <a:pt x="709" y="551"/>
                  </a:cubicBezTo>
                  <a:cubicBezTo>
                    <a:pt x="509" y="327"/>
                    <a:pt x="274" y="127"/>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8" name="Freeform 12"/>
            <p:cNvSpPr/>
            <p:nvPr/>
          </p:nvSpPr>
          <p:spPr bwMode="auto">
            <a:xfrm>
              <a:off x="-1061" y="5579"/>
              <a:ext cx="1057275" cy="614491"/>
            </a:xfrm>
            <a:custGeom>
              <a:avLst/>
              <a:gdLst/>
              <a:ahLst/>
              <a:cxnLst/>
              <a:rect l="0" t="0" r="r" b="b"/>
              <a:pathLst>
                <a:path w="222" h="129">
                  <a:moveTo>
                    <a:pt x="222" y="0"/>
                  </a:moveTo>
                  <a:cubicBezTo>
                    <a:pt x="152" y="35"/>
                    <a:pt x="76" y="78"/>
                    <a:pt x="0" y="12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9" name="Freeform 13"/>
            <p:cNvSpPr/>
            <p:nvPr/>
          </p:nvSpPr>
          <p:spPr bwMode="auto">
            <a:xfrm>
              <a:off x="5821889" y="5579"/>
              <a:ext cx="5588000" cy="6866337"/>
            </a:xfrm>
            <a:custGeom>
              <a:avLst/>
              <a:gdLst/>
              <a:ahLst/>
              <a:cxnLst/>
              <a:rect l="0" t="0" r="r" b="b"/>
              <a:pathLst>
                <a:path w="1174" h="1440">
                  <a:moveTo>
                    <a:pt x="1067" y="1440"/>
                  </a:moveTo>
                  <a:cubicBezTo>
                    <a:pt x="1174" y="1124"/>
                    <a:pt x="887" y="797"/>
                    <a:pt x="698" y="577"/>
                  </a:cubicBezTo>
                  <a:cubicBezTo>
                    <a:pt x="500" y="348"/>
                    <a:pt x="270" y="14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90" name="Freeform 14"/>
            <p:cNvSpPr/>
            <p:nvPr/>
          </p:nvSpPr>
          <p:spPr bwMode="auto">
            <a:xfrm>
              <a:off x="3701" y="790"/>
              <a:ext cx="595313" cy="352734"/>
            </a:xfrm>
            <a:custGeom>
              <a:avLst/>
              <a:gdLst/>
              <a:ahLst/>
              <a:cxnLst/>
              <a:rect l="0" t="0" r="r" b="b"/>
              <a:pathLst>
                <a:path w="125" h="74">
                  <a:moveTo>
                    <a:pt x="125" y="0"/>
                  </a:moveTo>
                  <a:cubicBezTo>
                    <a:pt x="85" y="22"/>
                    <a:pt x="43" y="47"/>
                    <a:pt x="0" y="74"/>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91" name="Freeform 15"/>
            <p:cNvSpPr/>
            <p:nvPr/>
          </p:nvSpPr>
          <p:spPr bwMode="auto">
            <a:xfrm>
              <a:off x="6012389" y="5579"/>
              <a:ext cx="5497513" cy="6866337"/>
            </a:xfrm>
            <a:custGeom>
              <a:avLst/>
              <a:gdLst/>
              <a:ahLst/>
              <a:cxnLst/>
              <a:rect l="0" t="0" r="r" b="b"/>
              <a:pathLst>
                <a:path w="1155" h="1440">
                  <a:moveTo>
                    <a:pt x="1056" y="1440"/>
                  </a:moveTo>
                  <a:cubicBezTo>
                    <a:pt x="1155" y="1123"/>
                    <a:pt x="875" y="801"/>
                    <a:pt x="686" y="580"/>
                  </a:cubicBezTo>
                  <a:cubicBezTo>
                    <a:pt x="491" y="352"/>
                    <a:pt x="264" y="145"/>
                    <a:pt x="0" y="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92" name="Freeform 16"/>
            <p:cNvSpPr/>
            <p:nvPr/>
          </p:nvSpPr>
          <p:spPr bwMode="auto">
            <a:xfrm>
              <a:off x="-1061" y="5579"/>
              <a:ext cx="357188" cy="213875"/>
            </a:xfrm>
            <a:custGeom>
              <a:avLst/>
              <a:gdLst/>
              <a:ahLst/>
              <a:cxnLst/>
              <a:rect l="0" t="0" r="r" b="b"/>
              <a:pathLst>
                <a:path w="75" h="45">
                  <a:moveTo>
                    <a:pt x="75" y="0"/>
                  </a:moveTo>
                  <a:cubicBezTo>
                    <a:pt x="50" y="14"/>
                    <a:pt x="25" y="29"/>
                    <a:pt x="0" y="45"/>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93" name="Freeform 17"/>
            <p:cNvSpPr/>
            <p:nvPr/>
          </p:nvSpPr>
          <p:spPr bwMode="auto">
            <a:xfrm>
              <a:off x="6210826" y="790"/>
              <a:ext cx="5522913" cy="6871126"/>
            </a:xfrm>
            <a:custGeom>
              <a:avLst/>
              <a:gdLst/>
              <a:ahLst/>
              <a:cxnLst/>
              <a:rect l="0" t="0" r="r" b="b"/>
              <a:pathLst>
                <a:path w="1160" h="1441">
                  <a:moveTo>
                    <a:pt x="1053" y="1441"/>
                  </a:moveTo>
                  <a:cubicBezTo>
                    <a:pt x="1160" y="1129"/>
                    <a:pt x="892" y="817"/>
                    <a:pt x="705" y="599"/>
                  </a:cubicBezTo>
                  <a:cubicBezTo>
                    <a:pt x="503" y="365"/>
                    <a:pt x="270" y="152"/>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4" name="Freeform 18"/>
            <p:cNvSpPr/>
            <p:nvPr/>
          </p:nvSpPr>
          <p:spPr bwMode="auto">
            <a:xfrm>
              <a:off x="6463239" y="5579"/>
              <a:ext cx="5413375" cy="6866337"/>
            </a:xfrm>
            <a:custGeom>
              <a:avLst/>
              <a:gdLst/>
              <a:ahLst/>
              <a:cxnLst/>
              <a:rect l="0" t="0" r="r" b="b"/>
              <a:pathLst>
                <a:path w="1137" h="1440">
                  <a:moveTo>
                    <a:pt x="1040" y="1440"/>
                  </a:moveTo>
                  <a:cubicBezTo>
                    <a:pt x="1137" y="1131"/>
                    <a:pt x="883" y="828"/>
                    <a:pt x="698" y="611"/>
                  </a:cubicBezTo>
                  <a:cubicBezTo>
                    <a:pt x="498" y="375"/>
                    <a:pt x="268" y="159"/>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5" name="Freeform 19"/>
            <p:cNvSpPr/>
            <p:nvPr/>
          </p:nvSpPr>
          <p:spPr bwMode="auto">
            <a:xfrm>
              <a:off x="6877576" y="5579"/>
              <a:ext cx="5037138" cy="6861550"/>
            </a:xfrm>
            <a:custGeom>
              <a:avLst/>
              <a:gdLst/>
              <a:ahLst/>
              <a:cxnLst/>
              <a:rect l="0" t="0" r="r" b="b"/>
              <a:pathLst>
                <a:path w="1058" h="1439">
                  <a:moveTo>
                    <a:pt x="1011" y="1439"/>
                  </a:moveTo>
                  <a:cubicBezTo>
                    <a:pt x="1058" y="1131"/>
                    <a:pt x="825" y="841"/>
                    <a:pt x="648" y="617"/>
                  </a:cubicBezTo>
                  <a:cubicBezTo>
                    <a:pt x="462" y="383"/>
                    <a:pt x="248" y="16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6" name="Freeform 20"/>
            <p:cNvSpPr/>
            <p:nvPr/>
          </p:nvSpPr>
          <p:spPr bwMode="auto">
            <a:xfrm>
              <a:off x="8768289" y="5579"/>
              <a:ext cx="3417888" cy="2742066"/>
            </a:xfrm>
            <a:custGeom>
              <a:avLst/>
              <a:gdLst/>
              <a:ahLst/>
              <a:cxnLst/>
              <a:rect l="0" t="0" r="r" b="b"/>
              <a:pathLst>
                <a:path w="718" h="575">
                  <a:moveTo>
                    <a:pt x="718" y="575"/>
                  </a:moveTo>
                  <a:cubicBezTo>
                    <a:pt x="500" y="360"/>
                    <a:pt x="260" y="163"/>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7" name="Freeform 21"/>
            <p:cNvSpPr/>
            <p:nvPr/>
          </p:nvSpPr>
          <p:spPr bwMode="auto">
            <a:xfrm>
              <a:off x="9235014" y="10367"/>
              <a:ext cx="2951163" cy="2555325"/>
            </a:xfrm>
            <a:custGeom>
              <a:avLst/>
              <a:gdLst/>
              <a:ahLst/>
              <a:cxnLst/>
              <a:rect l="0" t="0" r="r" b="b"/>
              <a:pathLst>
                <a:path w="620" h="536">
                  <a:moveTo>
                    <a:pt x="620" y="536"/>
                  </a:moveTo>
                  <a:cubicBezTo>
                    <a:pt x="404" y="314"/>
                    <a:pt x="196" y="13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8" name="Freeform 22"/>
            <p:cNvSpPr/>
            <p:nvPr/>
          </p:nvSpPr>
          <p:spPr bwMode="auto">
            <a:xfrm>
              <a:off x="10020826" y="5579"/>
              <a:ext cx="2165350" cy="1358265"/>
            </a:xfrm>
            <a:custGeom>
              <a:avLst/>
              <a:gdLst/>
              <a:ahLst/>
              <a:cxnLst/>
              <a:rect l="0" t="0" r="r" b="b"/>
              <a:pathLst>
                <a:path w="455" h="285">
                  <a:moveTo>
                    <a:pt x="0" y="0"/>
                  </a:moveTo>
                  <a:cubicBezTo>
                    <a:pt x="153" y="85"/>
                    <a:pt x="308" y="180"/>
                    <a:pt x="455" y="285"/>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99" name="Freeform 23"/>
            <p:cNvSpPr/>
            <p:nvPr/>
          </p:nvSpPr>
          <p:spPr bwMode="auto">
            <a:xfrm>
              <a:off x="11290826" y="5579"/>
              <a:ext cx="895350" cy="534687"/>
            </a:xfrm>
            <a:custGeom>
              <a:avLst/>
              <a:gdLst/>
              <a:ahLst/>
              <a:cxnLst/>
              <a:rect l="0" t="0" r="r" b="b"/>
              <a:pathLst>
                <a:path w="188" h="112">
                  <a:moveTo>
                    <a:pt x="0" y="0"/>
                  </a:moveTo>
                  <a:cubicBezTo>
                    <a:pt x="63" y="36"/>
                    <a:pt x="126" y="73"/>
                    <a:pt x="188" y="112"/>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76" name="Group 75"/>
          <p:cNvGrpSpPr/>
          <p:nvPr/>
        </p:nvGrpSpPr>
        <p:grpSpPr>
          <a:xfrm>
            <a:off x="805336" y="1698331"/>
            <a:ext cx="5941540" cy="3470421"/>
            <a:chOff x="805336" y="1698331"/>
            <a:chExt cx="5941540" cy="3470421"/>
          </a:xfrm>
        </p:grpSpPr>
        <p:sp>
          <p:nvSpPr>
            <p:cNvPr id="77" name="Rectangle 76"/>
            <p:cNvSpPr/>
            <p:nvPr/>
          </p:nvSpPr>
          <p:spPr>
            <a:xfrm>
              <a:off x="805336" y="1698331"/>
              <a:ext cx="5941540"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8" name="Isosceles Triangle 9"/>
            <p:cNvSpPr/>
            <p:nvPr/>
          </p:nvSpPr>
          <p:spPr>
            <a:xfrm rot="10800000">
              <a:off x="3618113" y="4896349"/>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9" name="Rectangle 78"/>
            <p:cNvSpPr/>
            <p:nvPr/>
          </p:nvSpPr>
          <p:spPr>
            <a:xfrm>
              <a:off x="805336" y="2274403"/>
              <a:ext cx="5941540"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3" name="Picture Placeholder 2"/>
          <p:cNvSpPr>
            <a:spLocks noGrp="1" noChangeAspect="1"/>
          </p:cNvSpPr>
          <p:nvPr>
            <p:ph type="pic" idx="1"/>
          </p:nvPr>
        </p:nvSpPr>
        <p:spPr>
          <a:xfrm>
            <a:off x="7543510" y="0"/>
            <a:ext cx="4648490" cy="6858000"/>
          </a:xfrm>
          <a:solidFill>
            <a:schemeClr val="bg1">
              <a:lumMod val="65000"/>
              <a:lumOff val="35000"/>
            </a:schemeClr>
          </a:solidFill>
          <a:ln w="9525" cap="sq">
            <a:noFill/>
            <a:miter lim="800000"/>
          </a:ln>
          <a:effectLst/>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simgeye tıklayın</a:t>
            </a:r>
            <a:endParaRPr lang="en-US" dirty="0"/>
          </a:p>
        </p:txBody>
      </p:sp>
      <p:sp>
        <p:nvSpPr>
          <p:cNvPr id="2" name="Title 1"/>
          <p:cNvSpPr>
            <a:spLocks noGrp="1"/>
          </p:cNvSpPr>
          <p:nvPr>
            <p:ph type="title"/>
          </p:nvPr>
        </p:nvSpPr>
        <p:spPr>
          <a:xfrm>
            <a:off x="885443" y="2360255"/>
            <a:ext cx="5776646" cy="1178032"/>
          </a:xfrm>
        </p:spPr>
        <p:txBody>
          <a:bodyPr bIns="0" anchor="b">
            <a:normAutofit/>
          </a:bodyPr>
          <a:lstStyle>
            <a:lvl1pPr>
              <a:defRPr sz="3600">
                <a:solidFill>
                  <a:srgbClr val="FFFEFF"/>
                </a:solidFill>
              </a:defRPr>
            </a:lvl1pPr>
          </a:lstStyle>
          <a:p>
            <a:r>
              <a:rPr lang="tr-TR"/>
              <a:t>Asıl başlık stilini düzenlemek için tıklayın</a:t>
            </a:r>
            <a:endParaRPr lang="en-US" dirty="0"/>
          </a:p>
        </p:txBody>
      </p:sp>
      <p:sp>
        <p:nvSpPr>
          <p:cNvPr id="4" name="Text Placeholder 3"/>
          <p:cNvSpPr>
            <a:spLocks noGrp="1"/>
          </p:cNvSpPr>
          <p:nvPr>
            <p:ph type="body" sz="half" idx="2"/>
          </p:nvPr>
        </p:nvSpPr>
        <p:spPr>
          <a:xfrm>
            <a:off x="885443" y="3545012"/>
            <a:ext cx="5776646" cy="1274198"/>
          </a:xfrm>
        </p:spPr>
        <p:txBody>
          <a:bodyPr>
            <a:normAutofit/>
          </a:bodyPr>
          <a:lstStyle>
            <a:lvl1pPr marL="0" indent="0" algn="ctr">
              <a:buNone/>
              <a:defRPr sz="1800">
                <a:solidFill>
                  <a:srgbClr val="FFFE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Date Placeholder 4"/>
          <p:cNvSpPr>
            <a:spLocks noGrp="1"/>
          </p:cNvSpPr>
          <p:nvPr>
            <p:ph type="dt" sz="half" idx="10"/>
          </p:nvPr>
        </p:nvSpPr>
        <p:spPr>
          <a:xfrm>
            <a:off x="804672" y="320040"/>
            <a:ext cx="3657600" cy="320040"/>
          </a:xfrm>
        </p:spPr>
        <p:txBody>
          <a:bodyPr/>
          <a:lstStyle/>
          <a:p>
            <a:fld id="{48A87A34-81AB-432B-8DAE-1953F412C126}" type="datetimeFigureOut">
              <a:rPr lang="en-US" dirty="0"/>
              <a:t>7/27/20</a:t>
            </a:fld>
            <a:endParaRPr lang="en-US" dirty="0"/>
          </a:p>
        </p:txBody>
      </p:sp>
      <p:sp>
        <p:nvSpPr>
          <p:cNvPr id="6" name="Footer Placeholder 5"/>
          <p:cNvSpPr>
            <a:spLocks noGrp="1"/>
          </p:cNvSpPr>
          <p:nvPr>
            <p:ph type="ftr" sz="quarter" idx="11"/>
          </p:nvPr>
        </p:nvSpPr>
        <p:spPr>
          <a:xfrm>
            <a:off x="804672" y="6227064"/>
            <a:ext cx="5942203" cy="320040"/>
          </a:xfrm>
        </p:spPr>
        <p:txBody>
          <a:bodyPr/>
          <a:lstStyle/>
          <a:p>
            <a:endParaRPr lang="en-US" dirty="0"/>
          </a:p>
        </p:txBody>
      </p:sp>
      <p:sp>
        <p:nvSpPr>
          <p:cNvPr id="7" name="Slide Number Placeholder 6"/>
          <p:cNvSpPr>
            <a:spLocks noGrp="1"/>
          </p:cNvSpPr>
          <p:nvPr>
            <p:ph type="sldNum" sz="quarter" idx="12"/>
          </p:nvPr>
        </p:nvSpPr>
        <p:spPr>
          <a:xfrm>
            <a:off x="5828377" y="320040"/>
            <a:ext cx="914400" cy="320040"/>
          </a:xfrm>
        </p:spPr>
        <p:txBody>
          <a:bodyPr/>
          <a:lstStyle/>
          <a:p>
            <a:fld id="{6D22F896-40B5-4ADD-8801-0D06FADFA095}"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91161" y="2358391"/>
            <a:ext cx="3498667" cy="2456485"/>
          </a:xfrm>
          <a:prstGeom prst="rect">
            <a:avLst/>
          </a:prstGeom>
        </p:spPr>
        <p:txBody>
          <a:bodyPr vert="horz" lIns="228600" tIns="228600" rIns="228600" bIns="228600" rtlCol="0" anchor="ctr">
            <a:normAutofit/>
          </a:bodyPr>
          <a:lstStyle/>
          <a:p>
            <a:r>
              <a:rPr lang="tr-TR"/>
              <a:t>Asıl başlık stilini düzenlemek için tıklayın</a:t>
            </a:r>
            <a:endParaRPr lang="en-US" dirty="0"/>
          </a:p>
        </p:txBody>
      </p:sp>
      <p:sp>
        <p:nvSpPr>
          <p:cNvPr id="3" name="Text Placeholder 2"/>
          <p:cNvSpPr>
            <a:spLocks noGrp="1"/>
          </p:cNvSpPr>
          <p:nvPr>
            <p:ph type="body" idx="1"/>
          </p:nvPr>
        </p:nvSpPr>
        <p:spPr>
          <a:xfrm>
            <a:off x="5434982" y="794719"/>
            <a:ext cx="5950036" cy="5257090"/>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804672" y="320040"/>
            <a:ext cx="3657600" cy="320040"/>
          </a:xfrm>
          <a:prstGeom prst="rect">
            <a:avLst/>
          </a:prstGeom>
        </p:spPr>
        <p:txBody>
          <a:bodyPr vert="horz" lIns="91440" tIns="45720" rIns="91440" bIns="45720" rtlCol="0" anchor="ctr"/>
          <a:lstStyle>
            <a:lvl1pPr algn="l">
              <a:defRPr sz="1000">
                <a:solidFill>
                  <a:schemeClr val="tx1">
                    <a:tint val="75000"/>
                  </a:schemeClr>
                </a:solidFill>
              </a:defRPr>
            </a:lvl1pPr>
          </a:lstStyle>
          <a:p>
            <a:fld id="{48A87A34-81AB-432B-8DAE-1953F412C126}" type="datetimeFigureOut">
              <a:rPr lang="en-US" dirty="0"/>
              <a:pPr/>
              <a:t>7/27/20</a:t>
            </a:fld>
            <a:endParaRPr lang="en-US" dirty="0"/>
          </a:p>
        </p:txBody>
      </p:sp>
      <p:sp>
        <p:nvSpPr>
          <p:cNvPr id="5" name="Footer Placeholder 4"/>
          <p:cNvSpPr>
            <a:spLocks noGrp="1"/>
          </p:cNvSpPr>
          <p:nvPr>
            <p:ph type="ftr" sz="quarter" idx="3"/>
          </p:nvPr>
        </p:nvSpPr>
        <p:spPr>
          <a:xfrm>
            <a:off x="804672" y="6227064"/>
            <a:ext cx="10588752" cy="320040"/>
          </a:xfrm>
          <a:prstGeom prst="rect">
            <a:avLst/>
          </a:prstGeom>
        </p:spPr>
        <p:txBody>
          <a:bodyPr vert="horz" lIns="91440" tIns="45720" rIns="91440" bIns="45720" rtlCol="0" anchor="ctr"/>
          <a:lstStyle>
            <a:lvl1pPr algn="r">
              <a:defRPr sz="10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10469880" y="320040"/>
            <a:ext cx="914400" cy="320040"/>
          </a:xfrm>
          <a:prstGeom prst="rect">
            <a:avLst/>
          </a:prstGeom>
        </p:spPr>
        <p:txBody>
          <a:bodyPr vert="horz" lIns="91440" tIns="45720" rIns="91440" bIns="45720" rtlCol="0" anchor="ctr"/>
          <a:lstStyle>
            <a:lvl1pPr algn="r">
              <a:defRPr sz="1000">
                <a:solidFill>
                  <a:schemeClr val="tx1">
                    <a:tint val="75000"/>
                  </a:schemeClr>
                </a:solidFill>
              </a:defRPr>
            </a:lvl1pPr>
          </a:lstStyle>
          <a:p>
            <a:fld id="{6D22F896-40B5-4ADD-8801-0D06FADFA09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lnSpc>
          <a:spcPct val="85000"/>
        </a:lnSpc>
        <a:spcBef>
          <a:spcPct val="0"/>
        </a:spcBef>
        <a:buNone/>
        <a:defRPr sz="4000" b="0" i="0" kern="1200" cap="none" spc="-150">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accent1"/>
        </a:buClr>
        <a:buSzPct val="110000"/>
        <a:buFont typeface="Wingdings" panose="05000000000000000000" pitchFamily="2" charset="2"/>
        <a:buChar char="§"/>
        <a:defRPr sz="18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600" kern="120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4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200" kern="120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200" kern="120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200" kern="120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tif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7F1FECE-E3B4-8745-90DE-8994256FB8A5}"/>
              </a:ext>
            </a:extLst>
          </p:cNvPr>
          <p:cNvSpPr>
            <a:spLocks noGrp="1"/>
          </p:cNvSpPr>
          <p:nvPr>
            <p:ph type="ctrTitle"/>
          </p:nvPr>
        </p:nvSpPr>
        <p:spPr/>
        <p:txBody>
          <a:bodyPr/>
          <a:lstStyle/>
          <a:p>
            <a:r>
              <a:rPr lang="tr-TR" dirty="0"/>
              <a:t>SOSYAL KÜLTÜREL ANTROPOLOJİ VE FOLKLOR</a:t>
            </a:r>
          </a:p>
        </p:txBody>
      </p:sp>
      <p:sp>
        <p:nvSpPr>
          <p:cNvPr id="3" name="Alt Başlık 2">
            <a:extLst>
              <a:ext uri="{FF2B5EF4-FFF2-40B4-BE49-F238E27FC236}">
                <a16:creationId xmlns:a16="http://schemas.microsoft.com/office/drawing/2014/main" id="{26C1DE1D-C602-9E4F-8EAE-880EB4D6DEBD}"/>
              </a:ext>
            </a:extLst>
          </p:cNvPr>
          <p:cNvSpPr>
            <a:spLocks noGrp="1"/>
          </p:cNvSpPr>
          <p:nvPr>
            <p:ph type="subTitle" idx="1"/>
          </p:nvPr>
        </p:nvSpPr>
        <p:spPr/>
        <p:txBody>
          <a:bodyPr/>
          <a:lstStyle/>
          <a:p>
            <a:endParaRPr lang="tr-TR"/>
          </a:p>
        </p:txBody>
      </p:sp>
    </p:spTree>
    <p:extLst>
      <p:ext uri="{BB962C8B-B14F-4D97-AF65-F5344CB8AC3E}">
        <p14:creationId xmlns:p14="http://schemas.microsoft.com/office/powerpoint/2010/main" val="283646339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AAE8DD4-ED55-824E-8B50-AD0AD6DBD0DB}"/>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D097E006-6968-4D46-8D9E-3146FC5A58BD}"/>
              </a:ext>
            </a:extLst>
          </p:cNvPr>
          <p:cNvSpPr>
            <a:spLocks noGrp="1"/>
          </p:cNvSpPr>
          <p:nvPr>
            <p:ph idx="1"/>
          </p:nvPr>
        </p:nvSpPr>
        <p:spPr/>
        <p:txBody>
          <a:bodyPr/>
          <a:lstStyle/>
          <a:p>
            <a:r>
              <a:rPr lang="tr-TR" dirty="0"/>
              <a:t>Bu sürecin tamamı </a:t>
            </a:r>
            <a:r>
              <a:rPr lang="tr-TR" dirty="0" err="1"/>
              <a:t>etnografi</a:t>
            </a:r>
            <a:r>
              <a:rPr lang="tr-TR" dirty="0"/>
              <a:t> olarak isimlendirilir ve gerçekleştiren antropolog «etnograf» </a:t>
            </a:r>
            <a:r>
              <a:rPr lang="tr-TR"/>
              <a:t>unvanına sahiptir.</a:t>
            </a:r>
            <a:endParaRPr lang="tr-TR" dirty="0"/>
          </a:p>
        </p:txBody>
      </p:sp>
      <p:sp>
        <p:nvSpPr>
          <p:cNvPr id="4" name="Metin kutusu 3">
            <a:extLst>
              <a:ext uri="{FF2B5EF4-FFF2-40B4-BE49-F238E27FC236}">
                <a16:creationId xmlns:a16="http://schemas.microsoft.com/office/drawing/2014/main" id="{433088DE-7C6C-9940-B757-CA94378A6C0E}"/>
              </a:ext>
            </a:extLst>
          </p:cNvPr>
          <p:cNvSpPr txBox="1"/>
          <p:nvPr/>
        </p:nvSpPr>
        <p:spPr>
          <a:xfrm>
            <a:off x="6958013" y="3314700"/>
            <a:ext cx="184731" cy="369332"/>
          </a:xfrm>
          <a:prstGeom prst="rect">
            <a:avLst/>
          </a:prstGeom>
          <a:noFill/>
        </p:spPr>
        <p:txBody>
          <a:bodyPr wrap="none" rtlCol="0">
            <a:spAutoFit/>
          </a:bodyPr>
          <a:lstStyle/>
          <a:p>
            <a:endParaRPr lang="tr-TR" dirty="0"/>
          </a:p>
        </p:txBody>
      </p:sp>
    </p:spTree>
    <p:extLst>
      <p:ext uri="{BB962C8B-B14F-4D97-AF65-F5344CB8AC3E}">
        <p14:creationId xmlns:p14="http://schemas.microsoft.com/office/powerpoint/2010/main" val="260209148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07BEDCB-2139-8047-A1D1-14ECC81CBE04}"/>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84D62443-794D-EA42-BC36-BB1343F13585}"/>
              </a:ext>
            </a:extLst>
          </p:cNvPr>
          <p:cNvSpPr>
            <a:spLocks noGrp="1"/>
          </p:cNvSpPr>
          <p:nvPr>
            <p:ph idx="1"/>
          </p:nvPr>
        </p:nvSpPr>
        <p:spPr/>
        <p:txBody>
          <a:bodyPr anchor="t"/>
          <a:lstStyle/>
          <a:p>
            <a:r>
              <a:rPr lang="tr-TR" dirty="0"/>
              <a:t>İnsan kültürünü ve kültürel ürünlerini, örgütlenmelerini, uygulamalarını konu alan antropoloji alt alanıdır.</a:t>
            </a:r>
          </a:p>
          <a:p>
            <a:endParaRPr lang="tr-TR" dirty="0"/>
          </a:p>
          <a:p>
            <a:r>
              <a:rPr lang="tr-TR" dirty="0"/>
              <a:t>İnsanın kültürel tarihini, üretimlerini ve ilişkilerini karşılaştırmalı olarak inceler.</a:t>
            </a:r>
          </a:p>
          <a:p>
            <a:endParaRPr lang="tr-TR" dirty="0"/>
          </a:p>
          <a:p>
            <a:r>
              <a:rPr lang="tr-TR" dirty="0"/>
              <a:t>Kısacası insana dair olan bütün konuları ele alır.</a:t>
            </a:r>
          </a:p>
        </p:txBody>
      </p:sp>
    </p:spTree>
    <p:extLst>
      <p:ext uri="{BB962C8B-B14F-4D97-AF65-F5344CB8AC3E}">
        <p14:creationId xmlns:p14="http://schemas.microsoft.com/office/powerpoint/2010/main" val="308911637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463584C0-6951-4241-816A-FD8DDEE3260A}"/>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48D5493B-D79F-A54E-ACAB-7B8025E88903}"/>
              </a:ext>
            </a:extLst>
          </p:cNvPr>
          <p:cNvSpPr>
            <a:spLocks noGrp="1"/>
          </p:cNvSpPr>
          <p:nvPr>
            <p:ph idx="1"/>
          </p:nvPr>
        </p:nvSpPr>
        <p:spPr/>
        <p:txBody>
          <a:bodyPr/>
          <a:lstStyle/>
          <a:p>
            <a:r>
              <a:rPr lang="tr-TR" dirty="0"/>
              <a:t>Sosyal Kültürel antropolojinin temel kavramı «</a:t>
            </a:r>
            <a:r>
              <a:rPr lang="tr-TR" dirty="0" err="1"/>
              <a:t>kültür»dür</a:t>
            </a:r>
            <a:r>
              <a:rPr lang="tr-TR" dirty="0"/>
              <a:t>.</a:t>
            </a:r>
          </a:p>
          <a:p>
            <a:r>
              <a:rPr lang="tr-TR" dirty="0"/>
              <a:t>İngiliz antropolog Edward B. </a:t>
            </a:r>
            <a:r>
              <a:rPr lang="tr-TR" dirty="0" err="1"/>
              <a:t>Tylor’un</a:t>
            </a:r>
            <a:r>
              <a:rPr lang="tr-TR" dirty="0"/>
              <a:t> </a:t>
            </a:r>
            <a:r>
              <a:rPr lang="tr-TR" dirty="0" err="1"/>
              <a:t>Primitve</a:t>
            </a:r>
            <a:r>
              <a:rPr lang="tr-TR" dirty="0"/>
              <a:t> </a:t>
            </a:r>
            <a:r>
              <a:rPr lang="tr-TR" dirty="0" err="1"/>
              <a:t>Culture</a:t>
            </a:r>
            <a:r>
              <a:rPr lang="tr-TR" dirty="0"/>
              <a:t> (İlkel Kültür-1871) kitabın yaptığı kültür tanımı hala en çok kullanılan tanımdır.</a:t>
            </a:r>
          </a:p>
        </p:txBody>
      </p:sp>
    </p:spTree>
    <p:extLst>
      <p:ext uri="{BB962C8B-B14F-4D97-AF65-F5344CB8AC3E}">
        <p14:creationId xmlns:p14="http://schemas.microsoft.com/office/powerpoint/2010/main" val="229028789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EDFF257A-042C-46B5-80D1-3E8CFD3344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1" name="Group 10">
            <a:extLst>
              <a:ext uri="{FF2B5EF4-FFF2-40B4-BE49-F238E27FC236}">
                <a16:creationId xmlns:a16="http://schemas.microsoft.com/office/drawing/2014/main" id="{E2836BD6-A1CD-4253-813F-3EDA642A7AC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17513" y="0"/>
            <a:ext cx="12584114" cy="6853238"/>
            <a:chOff x="-417513" y="0"/>
            <a:chExt cx="12584114" cy="6853238"/>
          </a:xfrm>
        </p:grpSpPr>
        <p:sp>
          <p:nvSpPr>
            <p:cNvPr id="12" name="Freeform 5">
              <a:extLst>
                <a:ext uri="{FF2B5EF4-FFF2-40B4-BE49-F238E27FC236}">
                  <a16:creationId xmlns:a16="http://schemas.microsoft.com/office/drawing/2014/main" id="{63EE4AB3-C905-497E-988B-4D7394894B2F}"/>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306513" y="0"/>
              <a:ext cx="3862388" cy="6843713"/>
            </a:xfrm>
            <a:custGeom>
              <a:avLst/>
              <a:gdLst>
                <a:gd name="T0" fmla="*/ 813 w 813"/>
                <a:gd name="T1" fmla="*/ 0 h 1440"/>
                <a:gd name="T2" fmla="*/ 435 w 813"/>
                <a:gd name="T3" fmla="*/ 1440 h 1440"/>
              </a:gdLst>
              <a:ahLst/>
              <a:cxnLst>
                <a:cxn ang="0">
                  <a:pos x="T0" y="T1"/>
                </a:cxn>
                <a:cxn ang="0">
                  <a:pos x="T2" y="T3"/>
                </a:cxn>
              </a:cxnLst>
              <a:rect l="0" t="0" r="r" b="b"/>
              <a:pathLst>
                <a:path w="813" h="1440">
                  <a:moveTo>
                    <a:pt x="813" y="0"/>
                  </a:moveTo>
                  <a:cubicBezTo>
                    <a:pt x="331" y="221"/>
                    <a:pt x="0" y="1039"/>
                    <a:pt x="43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3" name="Freeform 6">
              <a:extLst>
                <a:ext uri="{FF2B5EF4-FFF2-40B4-BE49-F238E27FC236}">
                  <a16:creationId xmlns:a16="http://schemas.microsoft.com/office/drawing/2014/main" id="{774DC5FF-D912-4C9F-811A-337208A3B4BF}"/>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0626725" y="9525"/>
              <a:ext cx="1539875" cy="555625"/>
            </a:xfrm>
            <a:custGeom>
              <a:avLst/>
              <a:gdLst>
                <a:gd name="T0" fmla="*/ 324 w 324"/>
                <a:gd name="T1" fmla="*/ 117 h 117"/>
                <a:gd name="T2" fmla="*/ 0 w 324"/>
                <a:gd name="T3" fmla="*/ 0 h 117"/>
              </a:gdLst>
              <a:ahLst/>
              <a:cxnLst>
                <a:cxn ang="0">
                  <a:pos x="T0" y="T1"/>
                </a:cxn>
                <a:cxn ang="0">
                  <a:pos x="T2" y="T3"/>
                </a:cxn>
              </a:cxnLst>
              <a:rect l="0" t="0" r="r" b="b"/>
              <a:pathLst>
                <a:path w="324" h="117">
                  <a:moveTo>
                    <a:pt x="324" y="117"/>
                  </a:moveTo>
                  <a:cubicBezTo>
                    <a:pt x="223" y="64"/>
                    <a:pt x="107" y="2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4" name="Freeform 7">
              <a:extLst>
                <a:ext uri="{FF2B5EF4-FFF2-40B4-BE49-F238E27FC236}">
                  <a16:creationId xmlns:a16="http://schemas.microsoft.com/office/drawing/2014/main" id="{E04E6A71-624A-4806-A53E-87BC73A85B3F}"/>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0247313" y="5013325"/>
              <a:ext cx="1919288" cy="1830388"/>
            </a:xfrm>
            <a:custGeom>
              <a:avLst/>
              <a:gdLst>
                <a:gd name="T0" fmla="*/ 0 w 404"/>
                <a:gd name="T1" fmla="*/ 385 h 385"/>
                <a:gd name="T2" fmla="*/ 404 w 404"/>
                <a:gd name="T3" fmla="*/ 0 h 385"/>
              </a:gdLst>
              <a:ahLst/>
              <a:cxnLst>
                <a:cxn ang="0">
                  <a:pos x="T0" y="T1"/>
                </a:cxn>
                <a:cxn ang="0">
                  <a:pos x="T2" y="T3"/>
                </a:cxn>
              </a:cxnLst>
              <a:rect l="0" t="0" r="r" b="b"/>
              <a:pathLst>
                <a:path w="404" h="385">
                  <a:moveTo>
                    <a:pt x="0" y="385"/>
                  </a:moveTo>
                  <a:cubicBezTo>
                    <a:pt x="146" y="272"/>
                    <a:pt x="285" y="142"/>
                    <a:pt x="404"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5" name="Freeform 8">
              <a:extLst>
                <a:ext uri="{FF2B5EF4-FFF2-40B4-BE49-F238E27FC236}">
                  <a16:creationId xmlns:a16="http://schemas.microsoft.com/office/drawing/2014/main" id="{E1871C83-254F-49CD-8EA7-8CB7089B8087}"/>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120775" y="0"/>
              <a:ext cx="3676650" cy="6843713"/>
            </a:xfrm>
            <a:custGeom>
              <a:avLst/>
              <a:gdLst>
                <a:gd name="T0" fmla="*/ 774 w 774"/>
                <a:gd name="T1" fmla="*/ 0 h 1440"/>
                <a:gd name="T2" fmla="*/ 411 w 774"/>
                <a:gd name="T3" fmla="*/ 1440 h 1440"/>
              </a:gdLst>
              <a:ahLst/>
              <a:cxnLst>
                <a:cxn ang="0">
                  <a:pos x="T0" y="T1"/>
                </a:cxn>
                <a:cxn ang="0">
                  <a:pos x="T2" y="T3"/>
                </a:cxn>
              </a:cxnLst>
              <a:rect l="0" t="0" r="r" b="b"/>
              <a:pathLst>
                <a:path w="774" h="1440">
                  <a:moveTo>
                    <a:pt x="774" y="0"/>
                  </a:moveTo>
                  <a:cubicBezTo>
                    <a:pt x="312" y="240"/>
                    <a:pt x="0" y="1034"/>
                    <a:pt x="411" y="144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6" name="Freeform 9">
              <a:extLst>
                <a:ext uri="{FF2B5EF4-FFF2-40B4-BE49-F238E27FC236}">
                  <a16:creationId xmlns:a16="http://schemas.microsoft.com/office/drawing/2014/main" id="{427141DF-5457-4673-B816-C6C5C72AE915}"/>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1202988" y="9525"/>
              <a:ext cx="963613" cy="366713"/>
            </a:xfrm>
            <a:custGeom>
              <a:avLst/>
              <a:gdLst>
                <a:gd name="T0" fmla="*/ 203 w 203"/>
                <a:gd name="T1" fmla="*/ 77 h 77"/>
                <a:gd name="T2" fmla="*/ 0 w 203"/>
                <a:gd name="T3" fmla="*/ 0 h 77"/>
              </a:gdLst>
              <a:ahLst/>
              <a:cxnLst>
                <a:cxn ang="0">
                  <a:pos x="T0" y="T1"/>
                </a:cxn>
                <a:cxn ang="0">
                  <a:pos x="T2" y="T3"/>
                </a:cxn>
              </a:cxnLst>
              <a:rect l="0" t="0" r="r" b="b"/>
              <a:pathLst>
                <a:path w="203" h="77">
                  <a:moveTo>
                    <a:pt x="203" y="77"/>
                  </a:moveTo>
                  <a:cubicBezTo>
                    <a:pt x="138" y="46"/>
                    <a:pt x="68" y="2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7" name="Freeform 10">
              <a:extLst>
                <a:ext uri="{FF2B5EF4-FFF2-40B4-BE49-F238E27FC236}">
                  <a16:creationId xmlns:a16="http://schemas.microsoft.com/office/drawing/2014/main" id="{BC9A176E-C84F-4816-97D4-426B396FC0BE}"/>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0494963" y="5275263"/>
              <a:ext cx="1666875" cy="1577975"/>
            </a:xfrm>
            <a:custGeom>
              <a:avLst/>
              <a:gdLst>
                <a:gd name="T0" fmla="*/ 0 w 351"/>
                <a:gd name="T1" fmla="*/ 332 h 332"/>
                <a:gd name="T2" fmla="*/ 351 w 351"/>
                <a:gd name="T3" fmla="*/ 0 h 332"/>
              </a:gdLst>
              <a:ahLst/>
              <a:cxnLst>
                <a:cxn ang="0">
                  <a:pos x="T0" y="T1"/>
                </a:cxn>
                <a:cxn ang="0">
                  <a:pos x="T2" y="T3"/>
                </a:cxn>
              </a:cxnLst>
              <a:rect l="0" t="0" r="r" b="b"/>
              <a:pathLst>
                <a:path w="351" h="332">
                  <a:moveTo>
                    <a:pt x="0" y="332"/>
                  </a:moveTo>
                  <a:cubicBezTo>
                    <a:pt x="125" y="232"/>
                    <a:pt x="245" y="121"/>
                    <a:pt x="351"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8" name="Freeform 11">
              <a:extLst>
                <a:ext uri="{FF2B5EF4-FFF2-40B4-BE49-F238E27FC236}">
                  <a16:creationId xmlns:a16="http://schemas.microsoft.com/office/drawing/2014/main" id="{981B905A-332A-49BC-9456-7D0337D9BD35}"/>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001713" y="0"/>
              <a:ext cx="3621088" cy="6843713"/>
            </a:xfrm>
            <a:custGeom>
              <a:avLst/>
              <a:gdLst>
                <a:gd name="T0" fmla="*/ 762 w 762"/>
                <a:gd name="T1" fmla="*/ 0 h 1440"/>
                <a:gd name="T2" fmla="*/ 403 w 762"/>
                <a:gd name="T3" fmla="*/ 1440 h 1440"/>
              </a:gdLst>
              <a:ahLst/>
              <a:cxnLst>
                <a:cxn ang="0">
                  <a:pos x="T0" y="T1"/>
                </a:cxn>
                <a:cxn ang="0">
                  <a:pos x="T2" y="T3"/>
                </a:cxn>
              </a:cxnLst>
              <a:rect l="0" t="0" r="r" b="b"/>
              <a:pathLst>
                <a:path w="762" h="1440">
                  <a:moveTo>
                    <a:pt x="762" y="0"/>
                  </a:moveTo>
                  <a:cubicBezTo>
                    <a:pt x="308" y="245"/>
                    <a:pt x="0" y="1033"/>
                    <a:pt x="403"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9" name="Freeform 12">
              <a:extLst>
                <a:ext uri="{FF2B5EF4-FFF2-40B4-BE49-F238E27FC236}">
                  <a16:creationId xmlns:a16="http://schemas.microsoft.com/office/drawing/2014/main" id="{2EBD9769-DFB9-4970-91FF-137E685AF6BA}"/>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1501438" y="9525"/>
              <a:ext cx="665163" cy="257175"/>
            </a:xfrm>
            <a:custGeom>
              <a:avLst/>
              <a:gdLst>
                <a:gd name="T0" fmla="*/ 140 w 140"/>
                <a:gd name="T1" fmla="*/ 54 h 54"/>
                <a:gd name="T2" fmla="*/ 0 w 140"/>
                <a:gd name="T3" fmla="*/ 0 h 54"/>
              </a:gdLst>
              <a:ahLst/>
              <a:cxnLst>
                <a:cxn ang="0">
                  <a:pos x="T0" y="T1"/>
                </a:cxn>
                <a:cxn ang="0">
                  <a:pos x="T2" y="T3"/>
                </a:cxn>
              </a:cxnLst>
              <a:rect l="0" t="0" r="r" b="b"/>
              <a:pathLst>
                <a:path w="140" h="54">
                  <a:moveTo>
                    <a:pt x="140" y="54"/>
                  </a:moveTo>
                  <a:cubicBezTo>
                    <a:pt x="95" y="34"/>
                    <a:pt x="48" y="16"/>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0" name="Freeform 13">
              <a:extLst>
                <a:ext uri="{FF2B5EF4-FFF2-40B4-BE49-F238E27FC236}">
                  <a16:creationId xmlns:a16="http://schemas.microsoft.com/office/drawing/2014/main" id="{21DCB916-2D3C-46BC-9A95-EFC166D96CFB}"/>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0641013" y="5408613"/>
              <a:ext cx="1525588" cy="1435100"/>
            </a:xfrm>
            <a:custGeom>
              <a:avLst/>
              <a:gdLst>
                <a:gd name="T0" fmla="*/ 0 w 321"/>
                <a:gd name="T1" fmla="*/ 302 h 302"/>
                <a:gd name="T2" fmla="*/ 321 w 321"/>
                <a:gd name="T3" fmla="*/ 0 h 302"/>
              </a:gdLst>
              <a:ahLst/>
              <a:cxnLst>
                <a:cxn ang="0">
                  <a:pos x="T0" y="T1"/>
                </a:cxn>
                <a:cxn ang="0">
                  <a:pos x="T2" y="T3"/>
                </a:cxn>
              </a:cxnLst>
              <a:rect l="0" t="0" r="r" b="b"/>
              <a:pathLst>
                <a:path w="321" h="302">
                  <a:moveTo>
                    <a:pt x="0" y="302"/>
                  </a:moveTo>
                  <a:cubicBezTo>
                    <a:pt x="114" y="210"/>
                    <a:pt x="223" y="109"/>
                    <a:pt x="321"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1" name="Freeform 14">
              <a:extLst>
                <a:ext uri="{FF2B5EF4-FFF2-40B4-BE49-F238E27FC236}">
                  <a16:creationId xmlns:a16="http://schemas.microsoft.com/office/drawing/2014/main" id="{189DAD37-FFF7-49FA-8FBB-D20A992D48FD}"/>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001713" y="0"/>
              <a:ext cx="3244850" cy="6843713"/>
            </a:xfrm>
            <a:custGeom>
              <a:avLst/>
              <a:gdLst>
                <a:gd name="T0" fmla="*/ 683 w 683"/>
                <a:gd name="T1" fmla="*/ 0 h 1440"/>
                <a:gd name="T2" fmla="*/ 355 w 683"/>
                <a:gd name="T3" fmla="*/ 1440 h 1440"/>
              </a:gdLst>
              <a:ahLst/>
              <a:cxnLst>
                <a:cxn ang="0">
                  <a:pos x="T0" y="T1"/>
                </a:cxn>
                <a:cxn ang="0">
                  <a:pos x="T2" y="T3"/>
                </a:cxn>
              </a:cxnLst>
              <a:rect l="0" t="0" r="r" b="b"/>
              <a:pathLst>
                <a:path w="683" h="1440">
                  <a:moveTo>
                    <a:pt x="683" y="0"/>
                  </a:moveTo>
                  <a:cubicBezTo>
                    <a:pt x="258" y="256"/>
                    <a:pt x="0" y="1041"/>
                    <a:pt x="35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 name="Freeform 15">
              <a:extLst>
                <a:ext uri="{FF2B5EF4-FFF2-40B4-BE49-F238E27FC236}">
                  <a16:creationId xmlns:a16="http://schemas.microsoft.com/office/drawing/2014/main" id="{D148A64A-D598-4309-BCA9-F67ADE72CB4D}"/>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0802938" y="5518150"/>
              <a:ext cx="1363663" cy="1325563"/>
            </a:xfrm>
            <a:custGeom>
              <a:avLst/>
              <a:gdLst>
                <a:gd name="T0" fmla="*/ 0 w 287"/>
                <a:gd name="T1" fmla="*/ 279 h 279"/>
                <a:gd name="T2" fmla="*/ 287 w 287"/>
                <a:gd name="T3" fmla="*/ 0 h 279"/>
              </a:gdLst>
              <a:ahLst/>
              <a:cxnLst>
                <a:cxn ang="0">
                  <a:pos x="T0" y="T1"/>
                </a:cxn>
                <a:cxn ang="0">
                  <a:pos x="T2" y="T3"/>
                </a:cxn>
              </a:cxnLst>
              <a:rect l="0" t="0" r="r" b="b"/>
              <a:pathLst>
                <a:path w="287" h="279">
                  <a:moveTo>
                    <a:pt x="0" y="279"/>
                  </a:moveTo>
                  <a:cubicBezTo>
                    <a:pt x="101" y="193"/>
                    <a:pt x="198" y="100"/>
                    <a:pt x="287"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3" name="Freeform 16">
              <a:extLst>
                <a:ext uri="{FF2B5EF4-FFF2-40B4-BE49-F238E27FC236}">
                  <a16:creationId xmlns:a16="http://schemas.microsoft.com/office/drawing/2014/main" id="{38A95D77-7745-4551-BBD5-3515A074D3D5}"/>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889000" y="0"/>
              <a:ext cx="3230563" cy="6843713"/>
            </a:xfrm>
            <a:custGeom>
              <a:avLst/>
              <a:gdLst>
                <a:gd name="T0" fmla="*/ 680 w 680"/>
                <a:gd name="T1" fmla="*/ 0 h 1440"/>
                <a:gd name="T2" fmla="*/ 337 w 680"/>
                <a:gd name="T3" fmla="*/ 1440 h 1440"/>
              </a:gdLst>
              <a:ahLst/>
              <a:cxnLst>
                <a:cxn ang="0">
                  <a:pos x="T0" y="T1"/>
                </a:cxn>
                <a:cxn ang="0">
                  <a:pos x="T2" y="T3"/>
                </a:cxn>
              </a:cxnLst>
              <a:rect l="0" t="0" r="r" b="b"/>
              <a:pathLst>
                <a:path w="680" h="1440">
                  <a:moveTo>
                    <a:pt x="680" y="0"/>
                  </a:moveTo>
                  <a:cubicBezTo>
                    <a:pt x="257" y="265"/>
                    <a:pt x="0" y="1026"/>
                    <a:pt x="337"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4" name="Freeform 17">
              <a:extLst>
                <a:ext uri="{FF2B5EF4-FFF2-40B4-BE49-F238E27FC236}">
                  <a16:creationId xmlns:a16="http://schemas.microsoft.com/office/drawing/2014/main" id="{A2C20B7F-80D6-4D48-BB2A-9AEC85494897}"/>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0979150" y="5694363"/>
              <a:ext cx="1187450" cy="1149350"/>
            </a:xfrm>
            <a:custGeom>
              <a:avLst/>
              <a:gdLst>
                <a:gd name="T0" fmla="*/ 0 w 250"/>
                <a:gd name="T1" fmla="*/ 242 h 242"/>
                <a:gd name="T2" fmla="*/ 250 w 250"/>
                <a:gd name="T3" fmla="*/ 0 h 242"/>
              </a:gdLst>
              <a:ahLst/>
              <a:cxnLst>
                <a:cxn ang="0">
                  <a:pos x="T0" y="T1"/>
                </a:cxn>
                <a:cxn ang="0">
                  <a:pos x="T2" y="T3"/>
                </a:cxn>
              </a:cxnLst>
              <a:rect l="0" t="0" r="r" b="b"/>
              <a:pathLst>
                <a:path w="250" h="242">
                  <a:moveTo>
                    <a:pt x="0" y="242"/>
                  </a:moveTo>
                  <a:cubicBezTo>
                    <a:pt x="88" y="166"/>
                    <a:pt x="172" y="85"/>
                    <a:pt x="25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5" name="Freeform 18">
              <a:extLst>
                <a:ext uri="{FF2B5EF4-FFF2-40B4-BE49-F238E27FC236}">
                  <a16:creationId xmlns:a16="http://schemas.microsoft.com/office/drawing/2014/main" id="{55589882-0BB8-42B0-B42F-32A75B191835}"/>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484188" y="0"/>
              <a:ext cx="3421063" cy="6843713"/>
            </a:xfrm>
            <a:custGeom>
              <a:avLst/>
              <a:gdLst>
                <a:gd name="T0" fmla="*/ 720 w 720"/>
                <a:gd name="T1" fmla="*/ 0 h 1440"/>
                <a:gd name="T2" fmla="*/ 362 w 720"/>
                <a:gd name="T3" fmla="*/ 1440 h 1440"/>
              </a:gdLst>
              <a:ahLst/>
              <a:cxnLst>
                <a:cxn ang="0">
                  <a:pos x="T0" y="T1"/>
                </a:cxn>
                <a:cxn ang="0">
                  <a:pos x="T2" y="T3"/>
                </a:cxn>
              </a:cxnLst>
              <a:rect l="0" t="0" r="r" b="b"/>
              <a:pathLst>
                <a:path w="720" h="1440">
                  <a:moveTo>
                    <a:pt x="720" y="0"/>
                  </a:moveTo>
                  <a:cubicBezTo>
                    <a:pt x="316" y="282"/>
                    <a:pt x="0" y="1018"/>
                    <a:pt x="362"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6" name="Freeform 19">
              <a:extLst>
                <a:ext uri="{FF2B5EF4-FFF2-40B4-BE49-F238E27FC236}">
                  <a16:creationId xmlns:a16="http://schemas.microsoft.com/office/drawing/2014/main" id="{53673B9F-5864-445E-82E7-0A8324FA8549}"/>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1287125" y="6049963"/>
              <a:ext cx="879475" cy="793750"/>
            </a:xfrm>
            <a:custGeom>
              <a:avLst/>
              <a:gdLst>
                <a:gd name="T0" fmla="*/ 0 w 185"/>
                <a:gd name="T1" fmla="*/ 167 h 167"/>
                <a:gd name="T2" fmla="*/ 185 w 185"/>
                <a:gd name="T3" fmla="*/ 0 h 167"/>
              </a:gdLst>
              <a:ahLst/>
              <a:cxnLst>
                <a:cxn ang="0">
                  <a:pos x="T0" y="T1"/>
                </a:cxn>
                <a:cxn ang="0">
                  <a:pos x="T2" y="T3"/>
                </a:cxn>
              </a:cxnLst>
              <a:rect l="0" t="0" r="r" b="b"/>
              <a:pathLst>
                <a:path w="185" h="167">
                  <a:moveTo>
                    <a:pt x="0" y="167"/>
                  </a:moveTo>
                  <a:cubicBezTo>
                    <a:pt x="63" y="114"/>
                    <a:pt x="125" y="58"/>
                    <a:pt x="185"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7" name="Freeform 20">
              <a:extLst>
                <a:ext uri="{FF2B5EF4-FFF2-40B4-BE49-F238E27FC236}">
                  <a16:creationId xmlns:a16="http://schemas.microsoft.com/office/drawing/2014/main" id="{16FF3B3D-59FE-4AE1-AA54-14A691D6BFEA}"/>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598488" y="0"/>
              <a:ext cx="2717800" cy="6843713"/>
            </a:xfrm>
            <a:custGeom>
              <a:avLst/>
              <a:gdLst>
                <a:gd name="T0" fmla="*/ 572 w 572"/>
                <a:gd name="T1" fmla="*/ 0 h 1440"/>
                <a:gd name="T2" fmla="*/ 164 w 572"/>
                <a:gd name="T3" fmla="*/ 1440 h 1440"/>
              </a:gdLst>
              <a:ahLst/>
              <a:cxnLst>
                <a:cxn ang="0">
                  <a:pos x="T0" y="T1"/>
                </a:cxn>
                <a:cxn ang="0">
                  <a:pos x="T2" y="T3"/>
                </a:cxn>
              </a:cxnLst>
              <a:rect l="0" t="0" r="r" b="b"/>
              <a:pathLst>
                <a:path w="572" h="1440">
                  <a:moveTo>
                    <a:pt x="572" y="0"/>
                  </a:moveTo>
                  <a:cubicBezTo>
                    <a:pt x="213" y="320"/>
                    <a:pt x="0" y="979"/>
                    <a:pt x="164" y="144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8" name="Freeform 21">
              <a:extLst>
                <a:ext uri="{FF2B5EF4-FFF2-40B4-BE49-F238E27FC236}">
                  <a16:creationId xmlns:a16="http://schemas.microsoft.com/office/drawing/2014/main" id="{901CA0F0-4962-4EC5-BA5B-3F0A967FC8AC}"/>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261938" y="0"/>
              <a:ext cx="2944813" cy="6843713"/>
            </a:xfrm>
            <a:custGeom>
              <a:avLst/>
              <a:gdLst>
                <a:gd name="T0" fmla="*/ 620 w 620"/>
                <a:gd name="T1" fmla="*/ 0 h 1440"/>
                <a:gd name="T2" fmla="*/ 186 w 620"/>
                <a:gd name="T3" fmla="*/ 1440 h 1440"/>
              </a:gdLst>
              <a:ahLst/>
              <a:cxnLst>
                <a:cxn ang="0">
                  <a:pos x="T0" y="T1"/>
                </a:cxn>
                <a:cxn ang="0">
                  <a:pos x="T2" y="T3"/>
                </a:cxn>
              </a:cxnLst>
              <a:rect l="0" t="0" r="r" b="b"/>
              <a:pathLst>
                <a:path w="620" h="1440">
                  <a:moveTo>
                    <a:pt x="620" y="0"/>
                  </a:moveTo>
                  <a:cubicBezTo>
                    <a:pt x="248" y="325"/>
                    <a:pt x="0" y="960"/>
                    <a:pt x="186" y="1440"/>
                  </a:cubicBezTo>
                </a:path>
              </a:pathLst>
            </a:custGeom>
            <a:noFill/>
            <a:ln w="9525" cap="flat">
              <a:solidFill>
                <a:schemeClr val="tx1">
                  <a:alpha val="20000"/>
                </a:schemeClr>
              </a:solidFill>
              <a:prstDash val="lgDash"/>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9" name="Freeform 22">
              <a:extLst>
                <a:ext uri="{FF2B5EF4-FFF2-40B4-BE49-F238E27FC236}">
                  <a16:creationId xmlns:a16="http://schemas.microsoft.com/office/drawing/2014/main" id="{3DD02E26-C2AD-4062-85BD-28D172C9E74C}"/>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417513" y="0"/>
              <a:ext cx="2403475" cy="6843713"/>
            </a:xfrm>
            <a:custGeom>
              <a:avLst/>
              <a:gdLst>
                <a:gd name="T0" fmla="*/ 506 w 506"/>
                <a:gd name="T1" fmla="*/ 0 h 1440"/>
                <a:gd name="T2" fmla="*/ 171 w 506"/>
                <a:gd name="T3" fmla="*/ 1440 h 1440"/>
              </a:gdLst>
              <a:ahLst/>
              <a:cxnLst>
                <a:cxn ang="0">
                  <a:pos x="T0" y="T1"/>
                </a:cxn>
                <a:cxn ang="0">
                  <a:pos x="T2" y="T3"/>
                </a:cxn>
              </a:cxnLst>
              <a:rect l="0" t="0" r="r" b="b"/>
              <a:pathLst>
                <a:path w="506" h="1440">
                  <a:moveTo>
                    <a:pt x="506" y="0"/>
                  </a:moveTo>
                  <a:cubicBezTo>
                    <a:pt x="109" y="356"/>
                    <a:pt x="0" y="943"/>
                    <a:pt x="171"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0" name="Freeform 23">
              <a:extLst>
                <a:ext uri="{FF2B5EF4-FFF2-40B4-BE49-F238E27FC236}">
                  <a16:creationId xmlns:a16="http://schemas.microsoft.com/office/drawing/2014/main" id="{D7B60BD4-07C1-461F-B38E-B39EBACA3A55}"/>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4288" y="9525"/>
              <a:ext cx="1771650" cy="3198813"/>
            </a:xfrm>
            <a:custGeom>
              <a:avLst/>
              <a:gdLst>
                <a:gd name="T0" fmla="*/ 373 w 373"/>
                <a:gd name="T1" fmla="*/ 0 h 673"/>
                <a:gd name="T2" fmla="*/ 0 w 373"/>
                <a:gd name="T3" fmla="*/ 673 h 673"/>
              </a:gdLst>
              <a:ahLst/>
              <a:cxnLst>
                <a:cxn ang="0">
                  <a:pos x="T0" y="T1"/>
                </a:cxn>
                <a:cxn ang="0">
                  <a:pos x="T2" y="T3"/>
                </a:cxn>
              </a:cxnLst>
              <a:rect l="0" t="0" r="r" b="b"/>
              <a:pathLst>
                <a:path w="373" h="673">
                  <a:moveTo>
                    <a:pt x="373" y="0"/>
                  </a:moveTo>
                  <a:cubicBezTo>
                    <a:pt x="175" y="183"/>
                    <a:pt x="51" y="409"/>
                    <a:pt x="0" y="67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1" name="Freeform 24">
              <a:extLst>
                <a:ext uri="{FF2B5EF4-FFF2-40B4-BE49-F238E27FC236}">
                  <a16:creationId xmlns:a16="http://schemas.microsoft.com/office/drawing/2014/main" id="{D81BB3F7-E4A5-4BD9-A70D-FDA6C9127F93}"/>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4763" y="6016625"/>
              <a:ext cx="214313" cy="827088"/>
            </a:xfrm>
            <a:custGeom>
              <a:avLst/>
              <a:gdLst>
                <a:gd name="T0" fmla="*/ 0 w 45"/>
                <a:gd name="T1" fmla="*/ 0 h 174"/>
                <a:gd name="T2" fmla="*/ 45 w 45"/>
                <a:gd name="T3" fmla="*/ 174 h 174"/>
              </a:gdLst>
              <a:ahLst/>
              <a:cxnLst>
                <a:cxn ang="0">
                  <a:pos x="T0" y="T1"/>
                </a:cxn>
                <a:cxn ang="0">
                  <a:pos x="T2" y="T3"/>
                </a:cxn>
              </a:cxnLst>
              <a:rect l="0" t="0" r="r" b="b"/>
              <a:pathLst>
                <a:path w="45" h="174">
                  <a:moveTo>
                    <a:pt x="0" y="0"/>
                  </a:moveTo>
                  <a:cubicBezTo>
                    <a:pt x="11" y="59"/>
                    <a:pt x="26" y="118"/>
                    <a:pt x="45" y="174"/>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2" name="Freeform 25">
              <a:extLst>
                <a:ext uri="{FF2B5EF4-FFF2-40B4-BE49-F238E27FC236}">
                  <a16:creationId xmlns:a16="http://schemas.microsoft.com/office/drawing/2014/main" id="{B93A80B5-32BA-48BB-941A-4FC64AC62EF7}"/>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4288" y="0"/>
              <a:ext cx="1562100" cy="2228850"/>
            </a:xfrm>
            <a:custGeom>
              <a:avLst/>
              <a:gdLst>
                <a:gd name="T0" fmla="*/ 329 w 329"/>
                <a:gd name="T1" fmla="*/ 0 h 469"/>
                <a:gd name="T2" fmla="*/ 0 w 329"/>
                <a:gd name="T3" fmla="*/ 469 h 469"/>
              </a:gdLst>
              <a:ahLst/>
              <a:cxnLst>
                <a:cxn ang="0">
                  <a:pos x="T0" y="T1"/>
                </a:cxn>
                <a:cxn ang="0">
                  <a:pos x="T2" y="T3"/>
                </a:cxn>
              </a:cxnLst>
              <a:rect l="0" t="0" r="r" b="b"/>
              <a:pathLst>
                <a:path w="329" h="469">
                  <a:moveTo>
                    <a:pt x="329" y="0"/>
                  </a:moveTo>
                  <a:cubicBezTo>
                    <a:pt x="189" y="133"/>
                    <a:pt x="69" y="288"/>
                    <a:pt x="0" y="46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grpSp>
      <p:sp>
        <p:nvSpPr>
          <p:cNvPr id="34" name="Rectangle 33">
            <a:extLst>
              <a:ext uri="{FF2B5EF4-FFF2-40B4-BE49-F238E27FC236}">
                <a16:creationId xmlns:a16="http://schemas.microsoft.com/office/drawing/2014/main" id="{9C057A66-6E97-4BA5-B4B3-2690ACE3CE8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91682" y="1047102"/>
            <a:ext cx="5936885"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Isosceles Triangle 22">
            <a:extLst>
              <a:ext uri="{FF2B5EF4-FFF2-40B4-BE49-F238E27FC236}">
                <a16:creationId xmlns:a16="http://schemas.microsoft.com/office/drawing/2014/main" id="{764884A8-16DD-467F-A648-70B32E20BA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3602131" y="5546507"/>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37">
            <a:extLst>
              <a:ext uri="{FF2B5EF4-FFF2-40B4-BE49-F238E27FC236}">
                <a16:creationId xmlns:a16="http://schemas.microsoft.com/office/drawing/2014/main" id="{276681CD-6924-4550-926C-667FC2C6A8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91682" y="1634393"/>
            <a:ext cx="5935796" cy="391730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Başlık 1">
            <a:extLst>
              <a:ext uri="{FF2B5EF4-FFF2-40B4-BE49-F238E27FC236}">
                <a16:creationId xmlns:a16="http://schemas.microsoft.com/office/drawing/2014/main" id="{6DF3D721-1D7F-E84D-A91C-CE7D650FA2B7}"/>
              </a:ext>
            </a:extLst>
          </p:cNvPr>
          <p:cNvSpPr>
            <a:spLocks noGrp="1"/>
          </p:cNvSpPr>
          <p:nvPr>
            <p:ph type="title"/>
          </p:nvPr>
        </p:nvSpPr>
        <p:spPr>
          <a:xfrm>
            <a:off x="873978" y="1718735"/>
            <a:ext cx="5767566" cy="1072378"/>
          </a:xfrm>
        </p:spPr>
        <p:txBody>
          <a:bodyPr anchor="ctr">
            <a:normAutofit/>
          </a:bodyPr>
          <a:lstStyle/>
          <a:p>
            <a:endParaRPr lang="tr-TR" sz="3600"/>
          </a:p>
        </p:txBody>
      </p:sp>
      <p:sp>
        <p:nvSpPr>
          <p:cNvPr id="3" name="İçerik Yer Tutucusu 2">
            <a:extLst>
              <a:ext uri="{FF2B5EF4-FFF2-40B4-BE49-F238E27FC236}">
                <a16:creationId xmlns:a16="http://schemas.microsoft.com/office/drawing/2014/main" id="{C6B71A05-77AB-2640-BDA8-F5334AA07CEC}"/>
              </a:ext>
            </a:extLst>
          </p:cNvPr>
          <p:cNvSpPr>
            <a:spLocks noGrp="1"/>
          </p:cNvSpPr>
          <p:nvPr>
            <p:ph idx="1"/>
          </p:nvPr>
        </p:nvSpPr>
        <p:spPr>
          <a:xfrm>
            <a:off x="873102" y="2789239"/>
            <a:ext cx="5768442" cy="2683606"/>
          </a:xfrm>
        </p:spPr>
        <p:txBody>
          <a:bodyPr>
            <a:normAutofit/>
          </a:bodyPr>
          <a:lstStyle/>
          <a:p>
            <a:r>
              <a:rPr lang="tr-TR" sz="1600" dirty="0">
                <a:solidFill>
                  <a:srgbClr val="FFFFFE"/>
                </a:solidFill>
              </a:rPr>
              <a:t>“Kültür ya da uygarlık bir toplumun üyesi olarak insanoğlunun öğrendiği bilgi, sanat, gelenek görenek ve benzeri yetenek beceri ve alışkanlıkları içine alan karmaşık bir bütündür.” Edward </a:t>
            </a:r>
            <a:r>
              <a:rPr lang="tr-TR" sz="1600" dirty="0" err="1">
                <a:solidFill>
                  <a:srgbClr val="FFFFFE"/>
                </a:solidFill>
              </a:rPr>
              <a:t>Burnett</a:t>
            </a:r>
            <a:r>
              <a:rPr lang="tr-TR" sz="1600" dirty="0">
                <a:solidFill>
                  <a:srgbClr val="FFFFFE"/>
                </a:solidFill>
              </a:rPr>
              <a:t> </a:t>
            </a:r>
            <a:r>
              <a:rPr lang="tr-TR" sz="1600" dirty="0" err="1">
                <a:solidFill>
                  <a:srgbClr val="FFFFFE"/>
                </a:solidFill>
              </a:rPr>
              <a:t>Tylor</a:t>
            </a:r>
            <a:r>
              <a:rPr lang="tr-TR" sz="1600" dirty="0">
                <a:solidFill>
                  <a:srgbClr val="FFFFFE"/>
                </a:solidFill>
              </a:rPr>
              <a:t> </a:t>
            </a:r>
          </a:p>
        </p:txBody>
      </p:sp>
      <p:pic>
        <p:nvPicPr>
          <p:cNvPr id="4" name="Resim 3">
            <a:extLst>
              <a:ext uri="{FF2B5EF4-FFF2-40B4-BE49-F238E27FC236}">
                <a16:creationId xmlns:a16="http://schemas.microsoft.com/office/drawing/2014/main" id="{1E1BF29F-B9F0-EB41-9745-36755E799DA9}"/>
              </a:ext>
            </a:extLst>
          </p:cNvPr>
          <p:cNvPicPr>
            <a:picLocks noChangeAspect="1"/>
          </p:cNvPicPr>
          <p:nvPr/>
        </p:nvPicPr>
        <p:blipFill rotWithShape="1">
          <a:blip r:embed="rId2"/>
          <a:srcRect r="11233"/>
          <a:stretch/>
        </p:blipFill>
        <p:spPr>
          <a:xfrm>
            <a:off x="7549862" y="227"/>
            <a:ext cx="4641833" cy="6858000"/>
          </a:xfrm>
          <a:prstGeom prst="rect">
            <a:avLst/>
          </a:prstGeom>
        </p:spPr>
      </p:pic>
    </p:spTree>
    <p:extLst>
      <p:ext uri="{BB962C8B-B14F-4D97-AF65-F5344CB8AC3E}">
        <p14:creationId xmlns:p14="http://schemas.microsoft.com/office/powerpoint/2010/main" val="141881691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5517D599-1D1B-C74C-9BA8-1E5F3D0793D7}"/>
              </a:ext>
            </a:extLst>
          </p:cNvPr>
          <p:cNvSpPr>
            <a:spLocks noGrp="1"/>
          </p:cNvSpPr>
          <p:nvPr>
            <p:ph type="title"/>
          </p:nvPr>
        </p:nvSpPr>
        <p:spPr>
          <a:xfrm>
            <a:off x="888631" y="2349925"/>
            <a:ext cx="3498979" cy="2456442"/>
          </a:xfrm>
        </p:spPr>
        <p:txBody>
          <a:bodyPr>
            <a:normAutofit/>
          </a:bodyPr>
          <a:lstStyle/>
          <a:p>
            <a:r>
              <a:rPr lang="tr-TR" dirty="0"/>
              <a:t>Kültürün Özellikleri</a:t>
            </a:r>
          </a:p>
        </p:txBody>
      </p:sp>
      <p:graphicFrame>
        <p:nvGraphicFramePr>
          <p:cNvPr id="5" name="İçerik Yer Tutucusu 2">
            <a:extLst>
              <a:ext uri="{FF2B5EF4-FFF2-40B4-BE49-F238E27FC236}">
                <a16:creationId xmlns:a16="http://schemas.microsoft.com/office/drawing/2014/main" id="{52649F53-76B0-4EE8-BAA1-EA336C2AB74C}"/>
              </a:ext>
            </a:extLst>
          </p:cNvPr>
          <p:cNvGraphicFramePr>
            <a:graphicFrameLocks noGrp="1"/>
          </p:cNvGraphicFramePr>
          <p:nvPr>
            <p:ph idx="1"/>
            <p:extLst>
              <p:ext uri="{D42A27DB-BD31-4B8C-83A1-F6EECF244321}">
                <p14:modId xmlns:p14="http://schemas.microsoft.com/office/powerpoint/2010/main" val="4227984490"/>
              </p:ext>
            </p:extLst>
          </p:nvPr>
        </p:nvGraphicFramePr>
        <p:xfrm>
          <a:off x="5440363" y="1125538"/>
          <a:ext cx="5638800" cy="460375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72983617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DCB3CD3-6F66-5945-B34D-A317AC2EC008}"/>
              </a:ext>
            </a:extLst>
          </p:cNvPr>
          <p:cNvSpPr>
            <a:spLocks noGrp="1"/>
          </p:cNvSpPr>
          <p:nvPr>
            <p:ph type="title"/>
          </p:nvPr>
        </p:nvSpPr>
        <p:spPr>
          <a:xfrm>
            <a:off x="888631" y="2349925"/>
            <a:ext cx="3498979" cy="2456442"/>
          </a:xfrm>
        </p:spPr>
        <p:txBody>
          <a:bodyPr>
            <a:normAutofit/>
          </a:bodyPr>
          <a:lstStyle/>
          <a:p>
            <a:r>
              <a:rPr lang="tr-TR" dirty="0"/>
              <a:t>Kültürün Özellikleri</a:t>
            </a:r>
          </a:p>
        </p:txBody>
      </p:sp>
      <p:graphicFrame>
        <p:nvGraphicFramePr>
          <p:cNvPr id="5" name="İçerik Yer Tutucusu 2">
            <a:extLst>
              <a:ext uri="{FF2B5EF4-FFF2-40B4-BE49-F238E27FC236}">
                <a16:creationId xmlns:a16="http://schemas.microsoft.com/office/drawing/2014/main" id="{E07FB635-042E-4BDA-A30E-68A3B11AFE1C}"/>
              </a:ext>
            </a:extLst>
          </p:cNvPr>
          <p:cNvGraphicFramePr>
            <a:graphicFrameLocks noGrp="1"/>
          </p:cNvGraphicFramePr>
          <p:nvPr>
            <p:ph idx="1"/>
            <p:extLst>
              <p:ext uri="{D42A27DB-BD31-4B8C-83A1-F6EECF244321}">
                <p14:modId xmlns:p14="http://schemas.microsoft.com/office/powerpoint/2010/main" val="572607565"/>
              </p:ext>
            </p:extLst>
          </p:nvPr>
        </p:nvGraphicFramePr>
        <p:xfrm>
          <a:off x="5440363" y="1125538"/>
          <a:ext cx="5638800" cy="460375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51931450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88781874-34F8-A242-9A88-CB207B26547D}"/>
              </a:ext>
            </a:extLst>
          </p:cNvPr>
          <p:cNvSpPr>
            <a:spLocks noGrp="1"/>
          </p:cNvSpPr>
          <p:nvPr>
            <p:ph type="title"/>
          </p:nvPr>
        </p:nvSpPr>
        <p:spPr>
          <a:xfrm>
            <a:off x="888631" y="2349925"/>
            <a:ext cx="3498979" cy="2456442"/>
          </a:xfrm>
        </p:spPr>
        <p:txBody>
          <a:bodyPr>
            <a:normAutofit/>
          </a:bodyPr>
          <a:lstStyle/>
          <a:p>
            <a:r>
              <a:rPr lang="tr-TR" sz="3700"/>
              <a:t>Sosyal Antropolojinin araştırma konuları</a:t>
            </a:r>
          </a:p>
        </p:txBody>
      </p:sp>
      <p:graphicFrame>
        <p:nvGraphicFramePr>
          <p:cNvPr id="5" name="İçerik Yer Tutucusu 2">
            <a:extLst>
              <a:ext uri="{FF2B5EF4-FFF2-40B4-BE49-F238E27FC236}">
                <a16:creationId xmlns:a16="http://schemas.microsoft.com/office/drawing/2014/main" id="{3989F5D6-1EF6-4E90-BAB0-B0C7BC38D454}"/>
              </a:ext>
            </a:extLst>
          </p:cNvPr>
          <p:cNvGraphicFramePr>
            <a:graphicFrameLocks noGrp="1"/>
          </p:cNvGraphicFramePr>
          <p:nvPr>
            <p:ph idx="1"/>
            <p:extLst>
              <p:ext uri="{D42A27DB-BD31-4B8C-83A1-F6EECF244321}">
                <p14:modId xmlns:p14="http://schemas.microsoft.com/office/powerpoint/2010/main" val="2225128988"/>
              </p:ext>
            </p:extLst>
          </p:nvPr>
        </p:nvGraphicFramePr>
        <p:xfrm>
          <a:off x="5440363" y="1125538"/>
          <a:ext cx="5638800" cy="460375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9999019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419063AB-90D1-F04F-96B6-D2C4C1D36CB1}"/>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91E2E2F4-76F1-0145-A4C1-0719CBAA3FF5}"/>
              </a:ext>
            </a:extLst>
          </p:cNvPr>
          <p:cNvSpPr>
            <a:spLocks noGrp="1"/>
          </p:cNvSpPr>
          <p:nvPr>
            <p:ph idx="1"/>
          </p:nvPr>
        </p:nvSpPr>
        <p:spPr/>
        <p:txBody>
          <a:bodyPr/>
          <a:lstStyle/>
          <a:p>
            <a:pPr marL="0" indent="0">
              <a:buNone/>
            </a:pPr>
            <a:r>
              <a:rPr lang="tr-TR" dirty="0"/>
              <a:t>Sosyal kültürel antropoloji, araştırmalarını alan temelli gerçekleştirir. </a:t>
            </a:r>
          </a:p>
          <a:p>
            <a:pPr marL="0" indent="0">
              <a:buNone/>
            </a:pPr>
            <a:r>
              <a:rPr lang="tr-TR" dirty="0"/>
              <a:t>Çalışacağı konuları, bir insan grubu ile </a:t>
            </a:r>
            <a:r>
              <a:rPr lang="tr-TR" dirty="0" err="1"/>
              <a:t>yüzy</a:t>
            </a:r>
            <a:r>
              <a:rPr lang="tr-TR" dirty="0"/>
              <a:t> üze kurduğu ilişkiler sayesinde yapar.</a:t>
            </a:r>
          </a:p>
          <a:p>
            <a:pPr marL="0" indent="0">
              <a:buNone/>
            </a:pPr>
            <a:r>
              <a:rPr lang="tr-TR" dirty="0"/>
              <a:t>Bunda başat olan metodoloji katılarak gözlemdir.</a:t>
            </a:r>
          </a:p>
        </p:txBody>
      </p:sp>
    </p:spTree>
    <p:extLst>
      <p:ext uri="{BB962C8B-B14F-4D97-AF65-F5344CB8AC3E}">
        <p14:creationId xmlns:p14="http://schemas.microsoft.com/office/powerpoint/2010/main" val="132869110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D7BA8DB-ACF5-6A4D-8DA6-2A15E95AEF25}"/>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48F44D66-C13C-EB42-8EF3-58B0E7A70E9B}"/>
              </a:ext>
            </a:extLst>
          </p:cNvPr>
          <p:cNvSpPr>
            <a:spLocks noGrp="1"/>
          </p:cNvSpPr>
          <p:nvPr>
            <p:ph idx="1"/>
          </p:nvPr>
        </p:nvSpPr>
        <p:spPr/>
        <p:txBody>
          <a:bodyPr/>
          <a:lstStyle/>
          <a:p>
            <a:r>
              <a:rPr lang="tr-TR" dirty="0"/>
              <a:t>Katılarak gözlem, antropoloğun, bir grubun ortamına dahil olarak ilk elden topladığı bilgileri emik ve etik bakış açılarını kullanarak yorumlamasına yaslanır. Bu bakımdan toplumun kültürel kodlarının anlaşılması ve anlam bütünlüğünün korunması sağlanır.</a:t>
            </a:r>
          </a:p>
        </p:txBody>
      </p:sp>
    </p:spTree>
    <p:extLst>
      <p:ext uri="{BB962C8B-B14F-4D97-AF65-F5344CB8AC3E}">
        <p14:creationId xmlns:p14="http://schemas.microsoft.com/office/powerpoint/2010/main" val="678723634"/>
      </p:ext>
    </p:extLst>
  </p:cSld>
  <p:clrMapOvr>
    <a:masterClrMapping/>
  </p:clrMapOvr>
</p:sld>
</file>

<file path=ppt/theme/theme1.xml><?xml version="1.0" encoding="utf-8"?>
<a:theme xmlns:a="http://schemas.openxmlformats.org/drawingml/2006/main" name="Atlas">
  <a:themeElements>
    <a:clrScheme name="Atlas">
      <a:dk1>
        <a:sysClr val="windowText" lastClr="000000"/>
      </a:dk1>
      <a:lt1>
        <a:sysClr val="window" lastClr="FFFFFF"/>
      </a:lt1>
      <a:dk2>
        <a:srgbClr val="454545"/>
      </a:dk2>
      <a:lt2>
        <a:srgbClr val="E0E0E0"/>
      </a:lt2>
      <a:accent1>
        <a:srgbClr val="F81B02"/>
      </a:accent1>
      <a:accent2>
        <a:srgbClr val="FC7715"/>
      </a:accent2>
      <a:accent3>
        <a:srgbClr val="AFBF41"/>
      </a:accent3>
      <a:accent4>
        <a:srgbClr val="50C49F"/>
      </a:accent4>
      <a:accent5>
        <a:srgbClr val="3B95C4"/>
      </a:accent5>
      <a:accent6>
        <a:srgbClr val="B560D4"/>
      </a:accent6>
      <a:hlink>
        <a:srgbClr val="FC5A1A"/>
      </a:hlink>
      <a:folHlink>
        <a:srgbClr val="B49E74"/>
      </a:folHlink>
    </a:clrScheme>
    <a:fontScheme name="Atlas">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Rockwell" panose="020606030202050204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Atlas">
      <a:fillStyleLst>
        <a:solidFill>
          <a:schemeClr val="phClr"/>
        </a:solidFill>
        <a:gradFill rotWithShape="1">
          <a:gsLst>
            <a:gs pos="0">
              <a:schemeClr val="phClr">
                <a:tint val="62000"/>
                <a:alpha val="60000"/>
                <a:satMod val="109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4000"/>
                <a:satMod val="130000"/>
                <a:lumMod val="92000"/>
              </a:schemeClr>
            </a:gs>
            <a:gs pos="100000">
              <a:schemeClr val="phClr">
                <a:shade val="76000"/>
                <a:satMod val="130000"/>
                <a:lumMod val="88000"/>
              </a:schemeClr>
            </a:gs>
          </a:gsLst>
          <a:lin ang="5400000" scaled="0"/>
        </a:gradFill>
      </a:fillStyleLst>
      <a:lnStyleLst>
        <a:ln w="9525" cap="flat" cmpd="sng" algn="ctr">
          <a:solidFill>
            <a:schemeClr val="phClr">
              <a:shade val="90000"/>
            </a:schemeClr>
          </a:solidFill>
          <a:prstDash val="solid"/>
        </a:ln>
        <a:ln w="15875" cap="flat" cmpd="sng" algn="ctr">
          <a:solidFill>
            <a:schemeClr val="phClr">
              <a:shade val="90000"/>
            </a:schemeClr>
          </a:solidFill>
          <a:prstDash val="solid"/>
        </a:ln>
        <a:ln w="25400" cap="flat" cmpd="sng" algn="ctr">
          <a:solidFill>
            <a:schemeClr val="phClr"/>
          </a:solidFill>
          <a:prstDash val="solid"/>
        </a:ln>
      </a:lnStyleLst>
      <a:effectStyleLst>
        <a:effectStyle>
          <a:effectLst/>
        </a:effectStyle>
        <a:effectStyle>
          <a:effectLst/>
        </a:effectStyle>
        <a:effectStyle>
          <a:effectLst>
            <a:outerShdw blurRad="38100" dist="25400" dir="5400000" rotWithShape="0">
              <a:srgbClr val="000000">
                <a:alpha val="75000"/>
              </a:srgbClr>
            </a:outerShdw>
          </a:effectLst>
          <a:scene3d>
            <a:camera prst="orthographicFront">
              <a:rot lat="0" lon="0" rev="0"/>
            </a:camera>
            <a:lightRig rig="threePt" dir="tl"/>
          </a:scene3d>
          <a:sp3d>
            <a:bevelT w="0" h="0"/>
          </a:sp3d>
        </a:effectStyle>
      </a:effectStyleLst>
      <a:bgFillStyleLst>
        <a:solidFill>
          <a:schemeClr val="phClr"/>
        </a:solidFill>
        <a:solidFill>
          <a:schemeClr val="phClr"/>
        </a:solidFill>
        <a:gradFill rotWithShape="1">
          <a:gsLst>
            <a:gs pos="10000">
              <a:schemeClr val="phClr">
                <a:tint val="94000"/>
                <a:lumMod val="116000"/>
              </a:schemeClr>
            </a:gs>
            <a:gs pos="100000">
              <a:schemeClr val="phClr">
                <a:tint val="98000"/>
                <a:shade val="86000"/>
                <a:satMod val="90000"/>
                <a:lumMod val="88000"/>
              </a:schemeClr>
            </a:gs>
          </a:gsLst>
          <a:path path="circle">
            <a:fillToRect l="50000" t="15000" r="50000" b="169000"/>
          </a:path>
        </a:gradFill>
      </a:bgFillStyleLst>
    </a:fmtScheme>
  </a:themeElements>
  <a:objectDefaults/>
  <a:extraClrSchemeLst/>
  <a:extLst>
    <a:ext uri="{05A4C25C-085E-4340-85A3-A5531E510DB2}">
      <thm15:themeFamily xmlns:thm15="http://schemas.microsoft.com/office/thememl/2012/main" name="Atlas" id="{5156B0E4-0EB1-49FE-A26B-15F6F698AEC6}" vid="{508F7963-D0B5-43F7-BB2C-FCE3009C08EC}"/>
    </a:ext>
  </a:extLst>
</a:theme>
</file>

<file path=docProps/app.xml><?xml version="1.0" encoding="utf-8"?>
<Properties xmlns="http://schemas.openxmlformats.org/officeDocument/2006/extended-properties" xmlns:vt="http://schemas.openxmlformats.org/officeDocument/2006/docPropsVTypes">
  <TotalTime>5</TotalTime>
  <Words>257</Words>
  <Application>Microsoft Macintosh PowerPoint</Application>
  <PresentationFormat>Geniş ekran</PresentationFormat>
  <Paragraphs>32</Paragraphs>
  <Slides>10</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10</vt:i4>
      </vt:variant>
    </vt:vector>
  </HeadingPairs>
  <TitlesOfParts>
    <vt:vector size="14" baseType="lpstr">
      <vt:lpstr>Calibri Light</vt:lpstr>
      <vt:lpstr>Rockwell</vt:lpstr>
      <vt:lpstr>Wingdings</vt:lpstr>
      <vt:lpstr>Atlas</vt:lpstr>
      <vt:lpstr>SOSYAL KÜLTÜREL ANTROPOLOJİ VE FOLKLOR</vt:lpstr>
      <vt:lpstr>PowerPoint Sunusu</vt:lpstr>
      <vt:lpstr>PowerPoint Sunusu</vt:lpstr>
      <vt:lpstr>PowerPoint Sunusu</vt:lpstr>
      <vt:lpstr>Kültürün Özellikleri</vt:lpstr>
      <vt:lpstr>Kültürün Özellikleri</vt:lpstr>
      <vt:lpstr>Sosyal Antropolojinin araştırma konuları</vt:lpstr>
      <vt:lpstr>PowerPoint Sunusu</vt:lpstr>
      <vt:lpstr>PowerPoint Sunusu</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SOSYAL KÜLTÜREL ANTROPOLOJİ VE FOLKLOR</dc:title>
  <dc:creator>Zehra Münüsoğlu</dc:creator>
  <cp:lastModifiedBy>Zehra Münüsoğlu</cp:lastModifiedBy>
  <cp:revision>1</cp:revision>
  <dcterms:created xsi:type="dcterms:W3CDTF">2020-07-27T14:10:52Z</dcterms:created>
  <dcterms:modified xsi:type="dcterms:W3CDTF">2020-07-27T14:16:00Z</dcterms:modified>
</cp:coreProperties>
</file>