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84"/>
  </p:normalViewPr>
  <p:slideViewPr>
    <p:cSldViewPr snapToGrid="0" snapToObjects="1">
      <p:cViewPr varScale="1">
        <p:scale>
          <a:sx n="90" d="100"/>
          <a:sy n="90" d="100"/>
        </p:scale>
        <p:origin x="232"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A3ED8-7235-46B5-987A-3F6B71E037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D81AF41-F369-4E70-B62A-667BB435E1E5}">
      <dgm:prSet/>
      <dgm:spPr/>
      <dgm:t>
        <a:bodyPr/>
        <a:lstStyle/>
        <a:p>
          <a:r>
            <a:rPr lang="tr-TR"/>
            <a:t>- Kültür insana özgüdür</a:t>
          </a:r>
          <a:endParaRPr lang="en-US"/>
        </a:p>
      </dgm:t>
    </dgm:pt>
    <dgm:pt modelId="{D9828808-382E-45F0-906F-EF00F965839E}" type="parTrans" cxnId="{2E97875B-BB9F-4BEC-B5DF-6AEA8D2B1B82}">
      <dgm:prSet/>
      <dgm:spPr/>
      <dgm:t>
        <a:bodyPr/>
        <a:lstStyle/>
        <a:p>
          <a:endParaRPr lang="en-US"/>
        </a:p>
      </dgm:t>
    </dgm:pt>
    <dgm:pt modelId="{3D286101-4047-4B9B-B709-A28A95BEE4E5}" type="sibTrans" cxnId="{2E97875B-BB9F-4BEC-B5DF-6AEA8D2B1B82}">
      <dgm:prSet/>
      <dgm:spPr/>
      <dgm:t>
        <a:bodyPr/>
        <a:lstStyle/>
        <a:p>
          <a:endParaRPr lang="en-US"/>
        </a:p>
      </dgm:t>
    </dgm:pt>
    <dgm:pt modelId="{69B49E9C-CBDA-4159-A1BA-9E1F6B88761F}">
      <dgm:prSet/>
      <dgm:spPr/>
      <dgm:t>
        <a:bodyPr/>
        <a:lstStyle/>
        <a:p>
          <a:r>
            <a:rPr lang="tr-TR"/>
            <a:t>- Kültür toplumsaldır</a:t>
          </a:r>
          <a:endParaRPr lang="en-US"/>
        </a:p>
      </dgm:t>
    </dgm:pt>
    <dgm:pt modelId="{5433AC9B-DD92-4427-B817-C1A64C5B3657}" type="parTrans" cxnId="{8A1B54FF-DE44-4756-831F-CE6E4DF2434C}">
      <dgm:prSet/>
      <dgm:spPr/>
      <dgm:t>
        <a:bodyPr/>
        <a:lstStyle/>
        <a:p>
          <a:endParaRPr lang="en-US"/>
        </a:p>
      </dgm:t>
    </dgm:pt>
    <dgm:pt modelId="{6BD1D0EE-C44F-4704-A3B2-3C0206F72C76}" type="sibTrans" cxnId="{8A1B54FF-DE44-4756-831F-CE6E4DF2434C}">
      <dgm:prSet/>
      <dgm:spPr/>
      <dgm:t>
        <a:bodyPr/>
        <a:lstStyle/>
        <a:p>
          <a:endParaRPr lang="en-US"/>
        </a:p>
      </dgm:t>
    </dgm:pt>
    <dgm:pt modelId="{A9C986BD-3159-4F66-A499-163A1552D55D}">
      <dgm:prSet/>
      <dgm:spPr/>
      <dgm:t>
        <a:bodyPr/>
        <a:lstStyle/>
        <a:p>
          <a:r>
            <a:rPr lang="tr-TR"/>
            <a:t>- Kültür, insan toplumlarının çevreye uyum gereksinimi çerçevesinde biçimlenir</a:t>
          </a:r>
          <a:endParaRPr lang="en-US"/>
        </a:p>
      </dgm:t>
    </dgm:pt>
    <dgm:pt modelId="{611FA1D0-AFFC-45F7-AEFD-1A8F6F17877A}" type="parTrans" cxnId="{1AFDAA69-C450-4AC0-A5B7-0EEE9AD9329E}">
      <dgm:prSet/>
      <dgm:spPr/>
      <dgm:t>
        <a:bodyPr/>
        <a:lstStyle/>
        <a:p>
          <a:endParaRPr lang="en-US"/>
        </a:p>
      </dgm:t>
    </dgm:pt>
    <dgm:pt modelId="{66BAFF3F-D7C9-4CED-9065-C48ABA459D40}" type="sibTrans" cxnId="{1AFDAA69-C450-4AC0-A5B7-0EEE9AD9329E}">
      <dgm:prSet/>
      <dgm:spPr/>
      <dgm:t>
        <a:bodyPr/>
        <a:lstStyle/>
        <a:p>
          <a:endParaRPr lang="en-US"/>
        </a:p>
      </dgm:t>
    </dgm:pt>
    <dgm:pt modelId="{C0C1C418-C034-422D-95FE-E6276F7675FE}">
      <dgm:prSet/>
      <dgm:spPr/>
      <dgm:t>
        <a:bodyPr/>
        <a:lstStyle/>
        <a:p>
          <a:r>
            <a:rPr lang="tr-TR"/>
            <a:t>-Kültür, aktarılır</a:t>
          </a:r>
          <a:endParaRPr lang="en-US"/>
        </a:p>
      </dgm:t>
    </dgm:pt>
    <dgm:pt modelId="{5DD65537-DAF1-46B3-A619-33F7C979BB14}" type="parTrans" cxnId="{DCA1AEF9-D313-41E2-B686-C51221B44C63}">
      <dgm:prSet/>
      <dgm:spPr/>
      <dgm:t>
        <a:bodyPr/>
        <a:lstStyle/>
        <a:p>
          <a:endParaRPr lang="en-US"/>
        </a:p>
      </dgm:t>
    </dgm:pt>
    <dgm:pt modelId="{2556E87D-C2F9-4943-A9A8-248C6528D7B7}" type="sibTrans" cxnId="{DCA1AEF9-D313-41E2-B686-C51221B44C63}">
      <dgm:prSet/>
      <dgm:spPr/>
      <dgm:t>
        <a:bodyPr/>
        <a:lstStyle/>
        <a:p>
          <a:endParaRPr lang="en-US"/>
        </a:p>
      </dgm:t>
    </dgm:pt>
    <dgm:pt modelId="{C7A2979F-F741-4C8A-B05E-5C08F1042D56}">
      <dgm:prSet/>
      <dgm:spPr/>
      <dgm:t>
        <a:bodyPr/>
        <a:lstStyle/>
        <a:p>
          <a:endParaRPr lang="tr-TR" dirty="0"/>
        </a:p>
        <a:p>
          <a:endParaRPr lang="en-US" dirty="0"/>
        </a:p>
      </dgm:t>
    </dgm:pt>
    <dgm:pt modelId="{4859D884-5D3F-478D-8AF8-B2545CC2071A}" type="parTrans" cxnId="{8C839D26-7C42-43A5-8155-2512C19E0575}">
      <dgm:prSet/>
      <dgm:spPr/>
      <dgm:t>
        <a:bodyPr/>
        <a:lstStyle/>
        <a:p>
          <a:endParaRPr lang="en-US"/>
        </a:p>
      </dgm:t>
    </dgm:pt>
    <dgm:pt modelId="{13F7DCA4-9458-47A2-AB37-44402ADE4A90}" type="sibTrans" cxnId="{8C839D26-7C42-43A5-8155-2512C19E0575}">
      <dgm:prSet/>
      <dgm:spPr/>
      <dgm:t>
        <a:bodyPr/>
        <a:lstStyle/>
        <a:p>
          <a:endParaRPr lang="en-US"/>
        </a:p>
      </dgm:t>
    </dgm:pt>
    <dgm:pt modelId="{BBB43760-CC0B-5349-BF00-1B71A71BAA17}" type="pres">
      <dgm:prSet presAssocID="{861A3ED8-7235-46B5-987A-3F6B71E03780}" presName="linear" presStyleCnt="0">
        <dgm:presLayoutVars>
          <dgm:animLvl val="lvl"/>
          <dgm:resizeHandles val="exact"/>
        </dgm:presLayoutVars>
      </dgm:prSet>
      <dgm:spPr/>
    </dgm:pt>
    <dgm:pt modelId="{C1071DCA-8B05-5946-A25C-BD59546BA377}" type="pres">
      <dgm:prSet presAssocID="{7D81AF41-F369-4E70-B62A-667BB435E1E5}" presName="parentText" presStyleLbl="node1" presStyleIdx="0" presStyleCnt="5">
        <dgm:presLayoutVars>
          <dgm:chMax val="0"/>
          <dgm:bulletEnabled val="1"/>
        </dgm:presLayoutVars>
      </dgm:prSet>
      <dgm:spPr/>
    </dgm:pt>
    <dgm:pt modelId="{ED28F6BD-101F-0746-A3E8-384FE22C0DB8}" type="pres">
      <dgm:prSet presAssocID="{3D286101-4047-4B9B-B709-A28A95BEE4E5}" presName="spacer" presStyleCnt="0"/>
      <dgm:spPr/>
    </dgm:pt>
    <dgm:pt modelId="{6D144CCC-081F-7E4C-8250-531DA8333153}" type="pres">
      <dgm:prSet presAssocID="{69B49E9C-CBDA-4159-A1BA-9E1F6B88761F}" presName="parentText" presStyleLbl="node1" presStyleIdx="1" presStyleCnt="5">
        <dgm:presLayoutVars>
          <dgm:chMax val="0"/>
          <dgm:bulletEnabled val="1"/>
        </dgm:presLayoutVars>
      </dgm:prSet>
      <dgm:spPr/>
    </dgm:pt>
    <dgm:pt modelId="{37287F4B-A5DF-0A4D-A228-4B423640E3D5}" type="pres">
      <dgm:prSet presAssocID="{6BD1D0EE-C44F-4704-A3B2-3C0206F72C76}" presName="spacer" presStyleCnt="0"/>
      <dgm:spPr/>
    </dgm:pt>
    <dgm:pt modelId="{3E95547E-E85E-4A40-8E26-A9A37182EDCB}" type="pres">
      <dgm:prSet presAssocID="{A9C986BD-3159-4F66-A499-163A1552D55D}" presName="parentText" presStyleLbl="node1" presStyleIdx="2" presStyleCnt="5">
        <dgm:presLayoutVars>
          <dgm:chMax val="0"/>
          <dgm:bulletEnabled val="1"/>
        </dgm:presLayoutVars>
      </dgm:prSet>
      <dgm:spPr/>
    </dgm:pt>
    <dgm:pt modelId="{E7504741-3DBC-274B-B49B-0ADCC782EE99}" type="pres">
      <dgm:prSet presAssocID="{66BAFF3F-D7C9-4CED-9065-C48ABA459D40}" presName="spacer" presStyleCnt="0"/>
      <dgm:spPr/>
    </dgm:pt>
    <dgm:pt modelId="{C0F3A2E7-880D-8D44-BD7E-A47BEE9BCF79}" type="pres">
      <dgm:prSet presAssocID="{C0C1C418-C034-422D-95FE-E6276F7675FE}" presName="parentText" presStyleLbl="node1" presStyleIdx="3" presStyleCnt="5">
        <dgm:presLayoutVars>
          <dgm:chMax val="0"/>
          <dgm:bulletEnabled val="1"/>
        </dgm:presLayoutVars>
      </dgm:prSet>
      <dgm:spPr/>
    </dgm:pt>
    <dgm:pt modelId="{BA5BF3DA-A323-4149-A30E-F44B2CB64085}" type="pres">
      <dgm:prSet presAssocID="{2556E87D-C2F9-4943-A9A8-248C6528D7B7}" presName="spacer" presStyleCnt="0"/>
      <dgm:spPr/>
    </dgm:pt>
    <dgm:pt modelId="{46E25E4A-4AF5-3E4F-A8A2-79156EB122B6}" type="pres">
      <dgm:prSet presAssocID="{C7A2979F-F741-4C8A-B05E-5C08F1042D56}" presName="parentText" presStyleLbl="node1" presStyleIdx="4" presStyleCnt="5">
        <dgm:presLayoutVars>
          <dgm:chMax val="0"/>
          <dgm:bulletEnabled val="1"/>
        </dgm:presLayoutVars>
      </dgm:prSet>
      <dgm:spPr/>
    </dgm:pt>
  </dgm:ptLst>
  <dgm:cxnLst>
    <dgm:cxn modelId="{8847B805-C33F-B940-A2E6-88D98E9F9810}" type="presOf" srcId="{C0C1C418-C034-422D-95FE-E6276F7675FE}" destId="{C0F3A2E7-880D-8D44-BD7E-A47BEE9BCF79}" srcOrd="0" destOrd="0" presId="urn:microsoft.com/office/officeart/2005/8/layout/vList2"/>
    <dgm:cxn modelId="{8C839D26-7C42-43A5-8155-2512C19E0575}" srcId="{861A3ED8-7235-46B5-987A-3F6B71E03780}" destId="{C7A2979F-F741-4C8A-B05E-5C08F1042D56}" srcOrd="4" destOrd="0" parTransId="{4859D884-5D3F-478D-8AF8-B2545CC2071A}" sibTransId="{13F7DCA4-9458-47A2-AB37-44402ADE4A90}"/>
    <dgm:cxn modelId="{E318A555-1EA4-B145-809F-40A81CBA68B7}" type="presOf" srcId="{7D81AF41-F369-4E70-B62A-667BB435E1E5}" destId="{C1071DCA-8B05-5946-A25C-BD59546BA377}" srcOrd="0" destOrd="0" presId="urn:microsoft.com/office/officeart/2005/8/layout/vList2"/>
    <dgm:cxn modelId="{2E97875B-BB9F-4BEC-B5DF-6AEA8D2B1B82}" srcId="{861A3ED8-7235-46B5-987A-3F6B71E03780}" destId="{7D81AF41-F369-4E70-B62A-667BB435E1E5}" srcOrd="0" destOrd="0" parTransId="{D9828808-382E-45F0-906F-EF00F965839E}" sibTransId="{3D286101-4047-4B9B-B709-A28A95BEE4E5}"/>
    <dgm:cxn modelId="{1AFDAA69-C450-4AC0-A5B7-0EEE9AD9329E}" srcId="{861A3ED8-7235-46B5-987A-3F6B71E03780}" destId="{A9C986BD-3159-4F66-A499-163A1552D55D}" srcOrd="2" destOrd="0" parTransId="{611FA1D0-AFFC-45F7-AEFD-1A8F6F17877A}" sibTransId="{66BAFF3F-D7C9-4CED-9065-C48ABA459D40}"/>
    <dgm:cxn modelId="{9573EE69-3CCF-9949-95FD-C85FE06B98B0}" type="presOf" srcId="{69B49E9C-CBDA-4159-A1BA-9E1F6B88761F}" destId="{6D144CCC-081F-7E4C-8250-531DA8333153}" srcOrd="0" destOrd="0" presId="urn:microsoft.com/office/officeart/2005/8/layout/vList2"/>
    <dgm:cxn modelId="{BB06B383-BF20-384F-BF23-7C3AFBEA072D}" type="presOf" srcId="{A9C986BD-3159-4F66-A499-163A1552D55D}" destId="{3E95547E-E85E-4A40-8E26-A9A37182EDCB}" srcOrd="0" destOrd="0" presId="urn:microsoft.com/office/officeart/2005/8/layout/vList2"/>
    <dgm:cxn modelId="{DECFBBC9-C50B-724A-B4A8-A1EB2195DD93}" type="presOf" srcId="{861A3ED8-7235-46B5-987A-3F6B71E03780}" destId="{BBB43760-CC0B-5349-BF00-1B71A71BAA17}" srcOrd="0" destOrd="0" presId="urn:microsoft.com/office/officeart/2005/8/layout/vList2"/>
    <dgm:cxn modelId="{DCA1AEF9-D313-41E2-B686-C51221B44C63}" srcId="{861A3ED8-7235-46B5-987A-3F6B71E03780}" destId="{C0C1C418-C034-422D-95FE-E6276F7675FE}" srcOrd="3" destOrd="0" parTransId="{5DD65537-DAF1-46B3-A619-33F7C979BB14}" sibTransId="{2556E87D-C2F9-4943-A9A8-248C6528D7B7}"/>
    <dgm:cxn modelId="{00A4C9FA-7BD3-4846-BFF2-4C63106B4279}" type="presOf" srcId="{C7A2979F-F741-4C8A-B05E-5C08F1042D56}" destId="{46E25E4A-4AF5-3E4F-A8A2-79156EB122B6}" srcOrd="0" destOrd="0" presId="urn:microsoft.com/office/officeart/2005/8/layout/vList2"/>
    <dgm:cxn modelId="{8A1B54FF-DE44-4756-831F-CE6E4DF2434C}" srcId="{861A3ED8-7235-46B5-987A-3F6B71E03780}" destId="{69B49E9C-CBDA-4159-A1BA-9E1F6B88761F}" srcOrd="1" destOrd="0" parTransId="{5433AC9B-DD92-4427-B817-C1A64C5B3657}" sibTransId="{6BD1D0EE-C44F-4704-A3B2-3C0206F72C76}"/>
    <dgm:cxn modelId="{A04CBD10-472A-8C47-8E28-3F5A60E74D41}" type="presParOf" srcId="{BBB43760-CC0B-5349-BF00-1B71A71BAA17}" destId="{C1071DCA-8B05-5946-A25C-BD59546BA377}" srcOrd="0" destOrd="0" presId="urn:microsoft.com/office/officeart/2005/8/layout/vList2"/>
    <dgm:cxn modelId="{D17476FB-EE43-FE42-8D30-8535B4042B9F}" type="presParOf" srcId="{BBB43760-CC0B-5349-BF00-1B71A71BAA17}" destId="{ED28F6BD-101F-0746-A3E8-384FE22C0DB8}" srcOrd="1" destOrd="0" presId="urn:microsoft.com/office/officeart/2005/8/layout/vList2"/>
    <dgm:cxn modelId="{C5117169-B4A5-8942-AF7E-817335751F14}" type="presParOf" srcId="{BBB43760-CC0B-5349-BF00-1B71A71BAA17}" destId="{6D144CCC-081F-7E4C-8250-531DA8333153}" srcOrd="2" destOrd="0" presId="urn:microsoft.com/office/officeart/2005/8/layout/vList2"/>
    <dgm:cxn modelId="{D52FD5B9-EB48-9B44-A46A-563762FDAEFE}" type="presParOf" srcId="{BBB43760-CC0B-5349-BF00-1B71A71BAA17}" destId="{37287F4B-A5DF-0A4D-A228-4B423640E3D5}" srcOrd="3" destOrd="0" presId="urn:microsoft.com/office/officeart/2005/8/layout/vList2"/>
    <dgm:cxn modelId="{F75273FA-77B7-B742-A068-95C3FC082D3C}" type="presParOf" srcId="{BBB43760-CC0B-5349-BF00-1B71A71BAA17}" destId="{3E95547E-E85E-4A40-8E26-A9A37182EDCB}" srcOrd="4" destOrd="0" presId="urn:microsoft.com/office/officeart/2005/8/layout/vList2"/>
    <dgm:cxn modelId="{560C4EF1-252F-8A45-BAAE-F0F5D594286E}" type="presParOf" srcId="{BBB43760-CC0B-5349-BF00-1B71A71BAA17}" destId="{E7504741-3DBC-274B-B49B-0ADCC782EE99}" srcOrd="5" destOrd="0" presId="urn:microsoft.com/office/officeart/2005/8/layout/vList2"/>
    <dgm:cxn modelId="{68366D51-AC02-614F-BE50-18DF4F85D8E0}" type="presParOf" srcId="{BBB43760-CC0B-5349-BF00-1B71A71BAA17}" destId="{C0F3A2E7-880D-8D44-BD7E-A47BEE9BCF79}" srcOrd="6" destOrd="0" presId="urn:microsoft.com/office/officeart/2005/8/layout/vList2"/>
    <dgm:cxn modelId="{EC9E74B6-ED6C-8E4B-8882-0D8DBC440BC8}" type="presParOf" srcId="{BBB43760-CC0B-5349-BF00-1B71A71BAA17}" destId="{BA5BF3DA-A323-4149-A30E-F44B2CB64085}" srcOrd="7" destOrd="0" presId="urn:microsoft.com/office/officeart/2005/8/layout/vList2"/>
    <dgm:cxn modelId="{17244A48-3A3C-5347-9FCC-0A3FD0F67EE7}" type="presParOf" srcId="{BBB43760-CC0B-5349-BF00-1B71A71BAA17}" destId="{46E25E4A-4AF5-3E4F-A8A2-79156EB122B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24CE4-D8D7-4913-AAB7-EB1B798B691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54F18F1-0C36-4175-BD1F-364407EBBEFA}">
      <dgm:prSet/>
      <dgm:spPr/>
      <dgm:t>
        <a:bodyPr/>
        <a:lstStyle/>
        <a:p>
          <a:r>
            <a:rPr lang="tr-TR"/>
            <a:t>-Kültür değişime tabidir.</a:t>
          </a:r>
          <a:endParaRPr lang="en-US"/>
        </a:p>
      </dgm:t>
    </dgm:pt>
    <dgm:pt modelId="{C08B5251-C381-4EDE-8A5F-BB10CB6747DB}" type="parTrans" cxnId="{DD4AA250-B935-4036-915E-5652CFA0AC7C}">
      <dgm:prSet/>
      <dgm:spPr/>
      <dgm:t>
        <a:bodyPr/>
        <a:lstStyle/>
        <a:p>
          <a:endParaRPr lang="en-US"/>
        </a:p>
      </dgm:t>
    </dgm:pt>
    <dgm:pt modelId="{B7F1C720-2F02-4EF7-BD0B-EEE6EA31716F}" type="sibTrans" cxnId="{DD4AA250-B935-4036-915E-5652CFA0AC7C}">
      <dgm:prSet/>
      <dgm:spPr/>
      <dgm:t>
        <a:bodyPr/>
        <a:lstStyle/>
        <a:p>
          <a:endParaRPr lang="en-US"/>
        </a:p>
      </dgm:t>
    </dgm:pt>
    <dgm:pt modelId="{DADDAC6F-8CAC-4165-9450-FCEB2C025A88}">
      <dgm:prSet/>
      <dgm:spPr/>
      <dgm:t>
        <a:bodyPr/>
        <a:lstStyle/>
        <a:p>
          <a:r>
            <a:rPr lang="tr-TR"/>
            <a:t>-Kültür, bütünleştiricidir.</a:t>
          </a:r>
          <a:endParaRPr lang="en-US"/>
        </a:p>
      </dgm:t>
    </dgm:pt>
    <dgm:pt modelId="{36C408E1-8855-40AE-88F5-A82EF406620D}" type="parTrans" cxnId="{5912977F-6DEF-4498-81F5-0D99605426F6}">
      <dgm:prSet/>
      <dgm:spPr/>
      <dgm:t>
        <a:bodyPr/>
        <a:lstStyle/>
        <a:p>
          <a:endParaRPr lang="en-US"/>
        </a:p>
      </dgm:t>
    </dgm:pt>
    <dgm:pt modelId="{4732DDB3-64C7-46E1-89F4-7ABB04D7C454}" type="sibTrans" cxnId="{5912977F-6DEF-4498-81F5-0D99605426F6}">
      <dgm:prSet/>
      <dgm:spPr/>
      <dgm:t>
        <a:bodyPr/>
        <a:lstStyle/>
        <a:p>
          <a:endParaRPr lang="en-US"/>
        </a:p>
      </dgm:t>
    </dgm:pt>
    <dgm:pt modelId="{F30AC84C-6AAB-4876-99FF-774892677ACD}">
      <dgm:prSet/>
      <dgm:spPr/>
      <dgm:t>
        <a:bodyPr/>
        <a:lstStyle/>
        <a:p>
          <a:r>
            <a:rPr lang="tr-TR"/>
            <a:t>- Kültür bir soyutlamadır</a:t>
          </a:r>
          <a:endParaRPr lang="en-US"/>
        </a:p>
      </dgm:t>
    </dgm:pt>
    <dgm:pt modelId="{86E7F5DF-D73D-4016-A6FB-61304D27ED5C}" type="parTrans" cxnId="{40DA1AB1-36E9-4BD9-8F33-4CD5A4D9B882}">
      <dgm:prSet/>
      <dgm:spPr/>
      <dgm:t>
        <a:bodyPr/>
        <a:lstStyle/>
        <a:p>
          <a:endParaRPr lang="en-US"/>
        </a:p>
      </dgm:t>
    </dgm:pt>
    <dgm:pt modelId="{238BE13E-D954-461F-A7C6-E7AA368172DC}" type="sibTrans" cxnId="{40DA1AB1-36E9-4BD9-8F33-4CD5A4D9B882}">
      <dgm:prSet/>
      <dgm:spPr/>
      <dgm:t>
        <a:bodyPr/>
        <a:lstStyle/>
        <a:p>
          <a:endParaRPr lang="en-US"/>
        </a:p>
      </dgm:t>
    </dgm:pt>
    <dgm:pt modelId="{DFE85836-990C-6F48-870C-137F405C6F0A}" type="pres">
      <dgm:prSet presAssocID="{1CF24CE4-D8D7-4913-AAB7-EB1B798B691F}" presName="linear" presStyleCnt="0">
        <dgm:presLayoutVars>
          <dgm:animLvl val="lvl"/>
          <dgm:resizeHandles val="exact"/>
        </dgm:presLayoutVars>
      </dgm:prSet>
      <dgm:spPr/>
    </dgm:pt>
    <dgm:pt modelId="{93509244-F236-FD4D-B702-7194AFDE0736}" type="pres">
      <dgm:prSet presAssocID="{954F18F1-0C36-4175-BD1F-364407EBBEFA}" presName="parentText" presStyleLbl="node1" presStyleIdx="0" presStyleCnt="3">
        <dgm:presLayoutVars>
          <dgm:chMax val="0"/>
          <dgm:bulletEnabled val="1"/>
        </dgm:presLayoutVars>
      </dgm:prSet>
      <dgm:spPr/>
    </dgm:pt>
    <dgm:pt modelId="{F634377B-A4A8-E546-AEA5-32226546E57B}" type="pres">
      <dgm:prSet presAssocID="{B7F1C720-2F02-4EF7-BD0B-EEE6EA31716F}" presName="spacer" presStyleCnt="0"/>
      <dgm:spPr/>
    </dgm:pt>
    <dgm:pt modelId="{AFF8BE41-0814-CD46-A60A-AC02A81ADB46}" type="pres">
      <dgm:prSet presAssocID="{DADDAC6F-8CAC-4165-9450-FCEB2C025A88}" presName="parentText" presStyleLbl="node1" presStyleIdx="1" presStyleCnt="3">
        <dgm:presLayoutVars>
          <dgm:chMax val="0"/>
          <dgm:bulletEnabled val="1"/>
        </dgm:presLayoutVars>
      </dgm:prSet>
      <dgm:spPr/>
    </dgm:pt>
    <dgm:pt modelId="{E6ED9993-CF91-954E-9BB1-1775FADDA72D}" type="pres">
      <dgm:prSet presAssocID="{4732DDB3-64C7-46E1-89F4-7ABB04D7C454}" presName="spacer" presStyleCnt="0"/>
      <dgm:spPr/>
    </dgm:pt>
    <dgm:pt modelId="{144E062E-49C1-8C43-B30A-B901304CF7B3}" type="pres">
      <dgm:prSet presAssocID="{F30AC84C-6AAB-4876-99FF-774892677ACD}" presName="parentText" presStyleLbl="node1" presStyleIdx="2" presStyleCnt="3">
        <dgm:presLayoutVars>
          <dgm:chMax val="0"/>
          <dgm:bulletEnabled val="1"/>
        </dgm:presLayoutVars>
      </dgm:prSet>
      <dgm:spPr/>
    </dgm:pt>
  </dgm:ptLst>
  <dgm:cxnLst>
    <dgm:cxn modelId="{DD4AA250-B935-4036-915E-5652CFA0AC7C}" srcId="{1CF24CE4-D8D7-4913-AAB7-EB1B798B691F}" destId="{954F18F1-0C36-4175-BD1F-364407EBBEFA}" srcOrd="0" destOrd="0" parTransId="{C08B5251-C381-4EDE-8A5F-BB10CB6747DB}" sibTransId="{B7F1C720-2F02-4EF7-BD0B-EEE6EA31716F}"/>
    <dgm:cxn modelId="{2A5DE067-012C-1540-BF69-AF29E20D5225}" type="presOf" srcId="{F30AC84C-6AAB-4876-99FF-774892677ACD}" destId="{144E062E-49C1-8C43-B30A-B901304CF7B3}" srcOrd="0" destOrd="0" presId="urn:microsoft.com/office/officeart/2005/8/layout/vList2"/>
    <dgm:cxn modelId="{5912977F-6DEF-4498-81F5-0D99605426F6}" srcId="{1CF24CE4-D8D7-4913-AAB7-EB1B798B691F}" destId="{DADDAC6F-8CAC-4165-9450-FCEB2C025A88}" srcOrd="1" destOrd="0" parTransId="{36C408E1-8855-40AE-88F5-A82EF406620D}" sibTransId="{4732DDB3-64C7-46E1-89F4-7ABB04D7C454}"/>
    <dgm:cxn modelId="{A21F6492-87E2-6C4C-B8F7-581A7D5746D7}" type="presOf" srcId="{DADDAC6F-8CAC-4165-9450-FCEB2C025A88}" destId="{AFF8BE41-0814-CD46-A60A-AC02A81ADB46}" srcOrd="0" destOrd="0" presId="urn:microsoft.com/office/officeart/2005/8/layout/vList2"/>
    <dgm:cxn modelId="{1E4F6CAD-04D7-DE47-B28C-5B7EDE8AD8E3}" type="presOf" srcId="{1CF24CE4-D8D7-4913-AAB7-EB1B798B691F}" destId="{DFE85836-990C-6F48-870C-137F405C6F0A}" srcOrd="0" destOrd="0" presId="urn:microsoft.com/office/officeart/2005/8/layout/vList2"/>
    <dgm:cxn modelId="{40DA1AB1-36E9-4BD9-8F33-4CD5A4D9B882}" srcId="{1CF24CE4-D8D7-4913-AAB7-EB1B798B691F}" destId="{F30AC84C-6AAB-4876-99FF-774892677ACD}" srcOrd="2" destOrd="0" parTransId="{86E7F5DF-D73D-4016-A6FB-61304D27ED5C}" sibTransId="{238BE13E-D954-461F-A7C6-E7AA368172DC}"/>
    <dgm:cxn modelId="{A4F130C8-CA7E-BF4B-94D6-1188A24803C7}" type="presOf" srcId="{954F18F1-0C36-4175-BD1F-364407EBBEFA}" destId="{93509244-F236-FD4D-B702-7194AFDE0736}" srcOrd="0" destOrd="0" presId="urn:microsoft.com/office/officeart/2005/8/layout/vList2"/>
    <dgm:cxn modelId="{9B6F1646-A27A-B14D-9049-E239ECE5420A}" type="presParOf" srcId="{DFE85836-990C-6F48-870C-137F405C6F0A}" destId="{93509244-F236-FD4D-B702-7194AFDE0736}" srcOrd="0" destOrd="0" presId="urn:microsoft.com/office/officeart/2005/8/layout/vList2"/>
    <dgm:cxn modelId="{DA1322C2-398F-7F42-9C7F-53626BA29F8B}" type="presParOf" srcId="{DFE85836-990C-6F48-870C-137F405C6F0A}" destId="{F634377B-A4A8-E546-AEA5-32226546E57B}" srcOrd="1" destOrd="0" presId="urn:microsoft.com/office/officeart/2005/8/layout/vList2"/>
    <dgm:cxn modelId="{4A72042D-B928-CA4D-8810-8D1DD338AD88}" type="presParOf" srcId="{DFE85836-990C-6F48-870C-137F405C6F0A}" destId="{AFF8BE41-0814-CD46-A60A-AC02A81ADB46}" srcOrd="2" destOrd="0" presId="urn:microsoft.com/office/officeart/2005/8/layout/vList2"/>
    <dgm:cxn modelId="{DD0871AF-A5CF-8148-B20B-53DD08FC18F0}" type="presParOf" srcId="{DFE85836-990C-6F48-870C-137F405C6F0A}" destId="{E6ED9993-CF91-954E-9BB1-1775FADDA72D}" srcOrd="3" destOrd="0" presId="urn:microsoft.com/office/officeart/2005/8/layout/vList2"/>
    <dgm:cxn modelId="{F7EA7B5C-C8FB-B042-800F-9E3ED3D82B12}" type="presParOf" srcId="{DFE85836-990C-6F48-870C-137F405C6F0A}" destId="{144E062E-49C1-8C43-B30A-B901304CF7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A854D1-BD2E-45AD-8AA6-45E84A97FD1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8C0788-F54F-40F8-91F7-6635BE7C9C6F}">
      <dgm:prSet/>
      <dgm:spPr/>
      <dgm:t>
        <a:bodyPr/>
        <a:lstStyle/>
        <a:p>
          <a:r>
            <a:rPr lang="tr-TR"/>
            <a:t>- Dinsel inançlar ve uygulamalar</a:t>
          </a:r>
          <a:endParaRPr lang="en-US"/>
        </a:p>
      </dgm:t>
    </dgm:pt>
    <dgm:pt modelId="{4C76BD73-7A81-492E-9132-60701A0157A0}" type="parTrans" cxnId="{A359A10D-29C8-4BA3-8BAF-1F73F715D751}">
      <dgm:prSet/>
      <dgm:spPr/>
      <dgm:t>
        <a:bodyPr/>
        <a:lstStyle/>
        <a:p>
          <a:endParaRPr lang="en-US"/>
        </a:p>
      </dgm:t>
    </dgm:pt>
    <dgm:pt modelId="{9DFAB4B4-DC2D-4D75-8562-19E946491B8E}" type="sibTrans" cxnId="{A359A10D-29C8-4BA3-8BAF-1F73F715D751}">
      <dgm:prSet/>
      <dgm:spPr/>
      <dgm:t>
        <a:bodyPr/>
        <a:lstStyle/>
        <a:p>
          <a:endParaRPr lang="en-US"/>
        </a:p>
      </dgm:t>
    </dgm:pt>
    <dgm:pt modelId="{A54D4C83-BA23-4F97-A4AB-CF864BF99BD1}">
      <dgm:prSet/>
      <dgm:spPr/>
      <dgm:t>
        <a:bodyPr/>
        <a:lstStyle/>
        <a:p>
          <a:r>
            <a:rPr lang="tr-TR"/>
            <a:t>- Ekonomik üretim biçimleri</a:t>
          </a:r>
          <a:endParaRPr lang="en-US"/>
        </a:p>
      </dgm:t>
    </dgm:pt>
    <dgm:pt modelId="{D921637B-A973-4EA6-AE78-EC43AFD6BB54}" type="parTrans" cxnId="{9AFE5B2B-CE30-4EF5-9A38-0A51E05C0259}">
      <dgm:prSet/>
      <dgm:spPr/>
      <dgm:t>
        <a:bodyPr/>
        <a:lstStyle/>
        <a:p>
          <a:endParaRPr lang="en-US"/>
        </a:p>
      </dgm:t>
    </dgm:pt>
    <dgm:pt modelId="{F2A59694-5193-406E-A8FA-7785958AAD09}" type="sibTrans" cxnId="{9AFE5B2B-CE30-4EF5-9A38-0A51E05C0259}">
      <dgm:prSet/>
      <dgm:spPr/>
      <dgm:t>
        <a:bodyPr/>
        <a:lstStyle/>
        <a:p>
          <a:endParaRPr lang="en-US"/>
        </a:p>
      </dgm:t>
    </dgm:pt>
    <dgm:pt modelId="{70B73243-0611-4424-BEC2-CFF3966B70DC}">
      <dgm:prSet/>
      <dgm:spPr/>
      <dgm:t>
        <a:bodyPr/>
        <a:lstStyle/>
        <a:p>
          <a:r>
            <a:rPr lang="tr-TR"/>
            <a:t>Siyasal örgütlenme biçimleri</a:t>
          </a:r>
          <a:endParaRPr lang="en-US"/>
        </a:p>
      </dgm:t>
    </dgm:pt>
    <dgm:pt modelId="{A7536187-4460-4F3A-B1AB-1FE6FFA7F8CD}" type="parTrans" cxnId="{BB3F9A21-F988-4161-92DB-2976ADBD9A25}">
      <dgm:prSet/>
      <dgm:spPr/>
      <dgm:t>
        <a:bodyPr/>
        <a:lstStyle/>
        <a:p>
          <a:endParaRPr lang="en-US"/>
        </a:p>
      </dgm:t>
    </dgm:pt>
    <dgm:pt modelId="{2C2C0C1A-3A94-4366-B3CE-AADF3464AFFC}" type="sibTrans" cxnId="{BB3F9A21-F988-4161-92DB-2976ADBD9A25}">
      <dgm:prSet/>
      <dgm:spPr/>
      <dgm:t>
        <a:bodyPr/>
        <a:lstStyle/>
        <a:p>
          <a:endParaRPr lang="en-US"/>
        </a:p>
      </dgm:t>
    </dgm:pt>
    <dgm:pt modelId="{F2BFD59D-847C-494A-80B9-A4169B2BF1E7}">
      <dgm:prSet/>
      <dgm:spPr/>
      <dgm:t>
        <a:bodyPr/>
        <a:lstStyle/>
        <a:p>
          <a:r>
            <a:rPr lang="tr-TR"/>
            <a:t>- İnsan yerleşimleri</a:t>
          </a:r>
          <a:endParaRPr lang="en-US"/>
        </a:p>
      </dgm:t>
    </dgm:pt>
    <dgm:pt modelId="{6771514A-150B-4541-B55A-29D09E4E0E60}" type="parTrans" cxnId="{5EE5AA56-4514-4DDB-8760-93D15ED67C0C}">
      <dgm:prSet/>
      <dgm:spPr/>
      <dgm:t>
        <a:bodyPr/>
        <a:lstStyle/>
        <a:p>
          <a:endParaRPr lang="en-US"/>
        </a:p>
      </dgm:t>
    </dgm:pt>
    <dgm:pt modelId="{7B35F77E-FD65-43D4-B025-AABF2D43B208}" type="sibTrans" cxnId="{5EE5AA56-4514-4DDB-8760-93D15ED67C0C}">
      <dgm:prSet/>
      <dgm:spPr/>
      <dgm:t>
        <a:bodyPr/>
        <a:lstStyle/>
        <a:p>
          <a:endParaRPr lang="en-US"/>
        </a:p>
      </dgm:t>
    </dgm:pt>
    <dgm:pt modelId="{91367CAD-CBA2-444B-8AEE-E8722DB60473}">
      <dgm:prSet/>
      <dgm:spPr/>
      <dgm:t>
        <a:bodyPr/>
        <a:lstStyle/>
        <a:p>
          <a:r>
            <a:rPr lang="tr-TR"/>
            <a:t>- Beslenme ve tüketim ilişkileri</a:t>
          </a:r>
          <a:endParaRPr lang="en-US"/>
        </a:p>
      </dgm:t>
    </dgm:pt>
    <dgm:pt modelId="{A2AE6E94-49C6-4DEE-A80E-B2451767C882}" type="parTrans" cxnId="{D81CEC88-01A6-48D7-8367-36E06B9C4430}">
      <dgm:prSet/>
      <dgm:spPr/>
      <dgm:t>
        <a:bodyPr/>
        <a:lstStyle/>
        <a:p>
          <a:endParaRPr lang="en-US"/>
        </a:p>
      </dgm:t>
    </dgm:pt>
    <dgm:pt modelId="{5B73B121-B4B0-4032-8836-70C6AB06C412}" type="sibTrans" cxnId="{D81CEC88-01A6-48D7-8367-36E06B9C4430}">
      <dgm:prSet/>
      <dgm:spPr/>
      <dgm:t>
        <a:bodyPr/>
        <a:lstStyle/>
        <a:p>
          <a:endParaRPr lang="en-US"/>
        </a:p>
      </dgm:t>
    </dgm:pt>
    <dgm:pt modelId="{E3F0F7AF-8754-450E-959A-F62A45F899FE}">
      <dgm:prSet/>
      <dgm:spPr/>
      <dgm:t>
        <a:bodyPr/>
        <a:lstStyle/>
        <a:p>
          <a:r>
            <a:rPr lang="tr-TR"/>
            <a:t>Cinsiyet rolleri </a:t>
          </a:r>
          <a:endParaRPr lang="en-US"/>
        </a:p>
      </dgm:t>
    </dgm:pt>
    <dgm:pt modelId="{9340CE7E-A3E4-4888-969A-582DC6C2A046}" type="parTrans" cxnId="{E320CC6B-6194-402D-981D-D231BFDA4614}">
      <dgm:prSet/>
      <dgm:spPr/>
      <dgm:t>
        <a:bodyPr/>
        <a:lstStyle/>
        <a:p>
          <a:endParaRPr lang="en-US"/>
        </a:p>
      </dgm:t>
    </dgm:pt>
    <dgm:pt modelId="{9CBFFCA2-C438-4790-9717-17ADC46364D4}" type="sibTrans" cxnId="{E320CC6B-6194-402D-981D-D231BFDA4614}">
      <dgm:prSet/>
      <dgm:spPr/>
      <dgm:t>
        <a:bodyPr/>
        <a:lstStyle/>
        <a:p>
          <a:endParaRPr lang="en-US"/>
        </a:p>
      </dgm:t>
    </dgm:pt>
    <dgm:pt modelId="{922D6927-1A6B-4BED-8EB7-EFA236526DB1}">
      <dgm:prSet/>
      <dgm:spPr/>
      <dgm:t>
        <a:bodyPr/>
        <a:lstStyle/>
        <a:p>
          <a:r>
            <a:rPr lang="tr-TR"/>
            <a:t>Etno-tıp (geleneksel sağaltım ve uygulamaları)</a:t>
          </a:r>
          <a:endParaRPr lang="en-US"/>
        </a:p>
      </dgm:t>
    </dgm:pt>
    <dgm:pt modelId="{91D1058D-6C3E-4837-9A47-E637C0A53FB7}" type="parTrans" cxnId="{621FA8F2-6FE5-4EFF-91BD-429B3969531B}">
      <dgm:prSet/>
      <dgm:spPr/>
      <dgm:t>
        <a:bodyPr/>
        <a:lstStyle/>
        <a:p>
          <a:endParaRPr lang="en-US"/>
        </a:p>
      </dgm:t>
    </dgm:pt>
    <dgm:pt modelId="{B1572587-03EE-4F71-BF2A-439E7E6DDDDF}" type="sibTrans" cxnId="{621FA8F2-6FE5-4EFF-91BD-429B3969531B}">
      <dgm:prSet/>
      <dgm:spPr/>
      <dgm:t>
        <a:bodyPr/>
        <a:lstStyle/>
        <a:p>
          <a:endParaRPr lang="en-US"/>
        </a:p>
      </dgm:t>
    </dgm:pt>
    <dgm:pt modelId="{393A88F4-C9C8-41B3-842D-F90B2429525F}">
      <dgm:prSet/>
      <dgm:spPr/>
      <dgm:t>
        <a:bodyPr/>
        <a:lstStyle/>
        <a:p>
          <a:r>
            <a:rPr lang="tr-TR" dirty="0" err="1"/>
            <a:t>Etno-botani</a:t>
          </a:r>
          <a:endParaRPr lang="en-US" dirty="0"/>
        </a:p>
      </dgm:t>
    </dgm:pt>
    <dgm:pt modelId="{113C4300-31AE-423C-8ADE-44C623C1D243}" type="parTrans" cxnId="{2EE16BC2-AC21-4CB8-A9C2-8F84DF1DC5AF}">
      <dgm:prSet/>
      <dgm:spPr/>
      <dgm:t>
        <a:bodyPr/>
        <a:lstStyle/>
        <a:p>
          <a:endParaRPr lang="en-US"/>
        </a:p>
      </dgm:t>
    </dgm:pt>
    <dgm:pt modelId="{6D7480CE-1268-4125-8D69-AF38EDB23ED1}" type="sibTrans" cxnId="{2EE16BC2-AC21-4CB8-A9C2-8F84DF1DC5AF}">
      <dgm:prSet/>
      <dgm:spPr/>
      <dgm:t>
        <a:bodyPr/>
        <a:lstStyle/>
        <a:p>
          <a:endParaRPr lang="en-US"/>
        </a:p>
      </dgm:t>
    </dgm:pt>
    <dgm:pt modelId="{7233633D-C0A7-FC43-B4FE-BB60C43FDB15}" type="pres">
      <dgm:prSet presAssocID="{9BA854D1-BD2E-45AD-8AA6-45E84A97FD17}" presName="linear" presStyleCnt="0">
        <dgm:presLayoutVars>
          <dgm:animLvl val="lvl"/>
          <dgm:resizeHandles val="exact"/>
        </dgm:presLayoutVars>
      </dgm:prSet>
      <dgm:spPr/>
    </dgm:pt>
    <dgm:pt modelId="{A913D796-68F8-3D45-ABDE-92E38930385C}" type="pres">
      <dgm:prSet presAssocID="{268C0788-F54F-40F8-91F7-6635BE7C9C6F}" presName="parentText" presStyleLbl="node1" presStyleIdx="0" presStyleCnt="8">
        <dgm:presLayoutVars>
          <dgm:chMax val="0"/>
          <dgm:bulletEnabled val="1"/>
        </dgm:presLayoutVars>
      </dgm:prSet>
      <dgm:spPr/>
    </dgm:pt>
    <dgm:pt modelId="{FB90907A-73BA-AA46-B2CC-58CD00F8CBFA}" type="pres">
      <dgm:prSet presAssocID="{9DFAB4B4-DC2D-4D75-8562-19E946491B8E}" presName="spacer" presStyleCnt="0"/>
      <dgm:spPr/>
    </dgm:pt>
    <dgm:pt modelId="{7499701D-26C5-6040-AD2C-C03A586A8A25}" type="pres">
      <dgm:prSet presAssocID="{A54D4C83-BA23-4F97-A4AB-CF864BF99BD1}" presName="parentText" presStyleLbl="node1" presStyleIdx="1" presStyleCnt="8">
        <dgm:presLayoutVars>
          <dgm:chMax val="0"/>
          <dgm:bulletEnabled val="1"/>
        </dgm:presLayoutVars>
      </dgm:prSet>
      <dgm:spPr/>
    </dgm:pt>
    <dgm:pt modelId="{96381218-B7B7-4042-9783-03B5A510AD47}" type="pres">
      <dgm:prSet presAssocID="{F2A59694-5193-406E-A8FA-7785958AAD09}" presName="spacer" presStyleCnt="0"/>
      <dgm:spPr/>
    </dgm:pt>
    <dgm:pt modelId="{4756A561-3909-B04F-948B-991344625014}" type="pres">
      <dgm:prSet presAssocID="{70B73243-0611-4424-BEC2-CFF3966B70DC}" presName="parentText" presStyleLbl="node1" presStyleIdx="2" presStyleCnt="8">
        <dgm:presLayoutVars>
          <dgm:chMax val="0"/>
          <dgm:bulletEnabled val="1"/>
        </dgm:presLayoutVars>
      </dgm:prSet>
      <dgm:spPr/>
    </dgm:pt>
    <dgm:pt modelId="{B5374486-46B0-E842-8334-0453765D6A24}" type="pres">
      <dgm:prSet presAssocID="{2C2C0C1A-3A94-4366-B3CE-AADF3464AFFC}" presName="spacer" presStyleCnt="0"/>
      <dgm:spPr/>
    </dgm:pt>
    <dgm:pt modelId="{9784FBD5-3DCF-7348-BBE6-6ADF2C6A91C9}" type="pres">
      <dgm:prSet presAssocID="{F2BFD59D-847C-494A-80B9-A4169B2BF1E7}" presName="parentText" presStyleLbl="node1" presStyleIdx="3" presStyleCnt="8">
        <dgm:presLayoutVars>
          <dgm:chMax val="0"/>
          <dgm:bulletEnabled val="1"/>
        </dgm:presLayoutVars>
      </dgm:prSet>
      <dgm:spPr/>
    </dgm:pt>
    <dgm:pt modelId="{C75C6831-B0C8-914E-9E5F-FABED47727DB}" type="pres">
      <dgm:prSet presAssocID="{7B35F77E-FD65-43D4-B025-AABF2D43B208}" presName="spacer" presStyleCnt="0"/>
      <dgm:spPr/>
    </dgm:pt>
    <dgm:pt modelId="{09936395-9F57-DC41-B581-DF62D054D392}" type="pres">
      <dgm:prSet presAssocID="{91367CAD-CBA2-444B-8AEE-E8722DB60473}" presName="parentText" presStyleLbl="node1" presStyleIdx="4" presStyleCnt="8">
        <dgm:presLayoutVars>
          <dgm:chMax val="0"/>
          <dgm:bulletEnabled val="1"/>
        </dgm:presLayoutVars>
      </dgm:prSet>
      <dgm:spPr/>
    </dgm:pt>
    <dgm:pt modelId="{7008DEA7-F9AF-8548-A1B1-BEE3186463DC}" type="pres">
      <dgm:prSet presAssocID="{5B73B121-B4B0-4032-8836-70C6AB06C412}" presName="spacer" presStyleCnt="0"/>
      <dgm:spPr/>
    </dgm:pt>
    <dgm:pt modelId="{9234D9D1-91D8-4841-8066-011891C1D3B1}" type="pres">
      <dgm:prSet presAssocID="{E3F0F7AF-8754-450E-959A-F62A45F899FE}" presName="parentText" presStyleLbl="node1" presStyleIdx="5" presStyleCnt="8">
        <dgm:presLayoutVars>
          <dgm:chMax val="0"/>
          <dgm:bulletEnabled val="1"/>
        </dgm:presLayoutVars>
      </dgm:prSet>
      <dgm:spPr/>
    </dgm:pt>
    <dgm:pt modelId="{0635DACE-E479-3241-B9BB-B978FF6B7654}" type="pres">
      <dgm:prSet presAssocID="{9CBFFCA2-C438-4790-9717-17ADC46364D4}" presName="spacer" presStyleCnt="0"/>
      <dgm:spPr/>
    </dgm:pt>
    <dgm:pt modelId="{36384CEA-122E-9341-8892-A4237C7BF697}" type="pres">
      <dgm:prSet presAssocID="{922D6927-1A6B-4BED-8EB7-EFA236526DB1}" presName="parentText" presStyleLbl="node1" presStyleIdx="6" presStyleCnt="8">
        <dgm:presLayoutVars>
          <dgm:chMax val="0"/>
          <dgm:bulletEnabled val="1"/>
        </dgm:presLayoutVars>
      </dgm:prSet>
      <dgm:spPr/>
    </dgm:pt>
    <dgm:pt modelId="{A27EF47E-5BCA-214D-AB9D-8017D2DAB527}" type="pres">
      <dgm:prSet presAssocID="{B1572587-03EE-4F71-BF2A-439E7E6DDDDF}" presName="spacer" presStyleCnt="0"/>
      <dgm:spPr/>
    </dgm:pt>
    <dgm:pt modelId="{B5466D7A-B75B-F844-8B40-4879A4D630A3}" type="pres">
      <dgm:prSet presAssocID="{393A88F4-C9C8-41B3-842D-F90B2429525F}" presName="parentText" presStyleLbl="node1" presStyleIdx="7" presStyleCnt="8">
        <dgm:presLayoutVars>
          <dgm:chMax val="0"/>
          <dgm:bulletEnabled val="1"/>
        </dgm:presLayoutVars>
      </dgm:prSet>
      <dgm:spPr/>
    </dgm:pt>
  </dgm:ptLst>
  <dgm:cxnLst>
    <dgm:cxn modelId="{A359A10D-29C8-4BA3-8BAF-1F73F715D751}" srcId="{9BA854D1-BD2E-45AD-8AA6-45E84A97FD17}" destId="{268C0788-F54F-40F8-91F7-6635BE7C9C6F}" srcOrd="0" destOrd="0" parTransId="{4C76BD73-7A81-492E-9132-60701A0157A0}" sibTransId="{9DFAB4B4-DC2D-4D75-8562-19E946491B8E}"/>
    <dgm:cxn modelId="{BB3F9A21-F988-4161-92DB-2976ADBD9A25}" srcId="{9BA854D1-BD2E-45AD-8AA6-45E84A97FD17}" destId="{70B73243-0611-4424-BEC2-CFF3966B70DC}" srcOrd="2" destOrd="0" parTransId="{A7536187-4460-4F3A-B1AB-1FE6FFA7F8CD}" sibTransId="{2C2C0C1A-3A94-4366-B3CE-AADF3464AFFC}"/>
    <dgm:cxn modelId="{8DC75229-C272-E14A-9F31-3BD4262D6A45}" type="presOf" srcId="{268C0788-F54F-40F8-91F7-6635BE7C9C6F}" destId="{A913D796-68F8-3D45-ABDE-92E38930385C}" srcOrd="0" destOrd="0" presId="urn:microsoft.com/office/officeart/2005/8/layout/vList2"/>
    <dgm:cxn modelId="{0F048B2A-0ED5-C244-B1F9-34798B045E5B}" type="presOf" srcId="{70B73243-0611-4424-BEC2-CFF3966B70DC}" destId="{4756A561-3909-B04F-948B-991344625014}" srcOrd="0" destOrd="0" presId="urn:microsoft.com/office/officeart/2005/8/layout/vList2"/>
    <dgm:cxn modelId="{9AFE5B2B-CE30-4EF5-9A38-0A51E05C0259}" srcId="{9BA854D1-BD2E-45AD-8AA6-45E84A97FD17}" destId="{A54D4C83-BA23-4F97-A4AB-CF864BF99BD1}" srcOrd="1" destOrd="0" parTransId="{D921637B-A973-4EA6-AE78-EC43AFD6BB54}" sibTransId="{F2A59694-5193-406E-A8FA-7785958AAD09}"/>
    <dgm:cxn modelId="{5EE5AA56-4514-4DDB-8760-93D15ED67C0C}" srcId="{9BA854D1-BD2E-45AD-8AA6-45E84A97FD17}" destId="{F2BFD59D-847C-494A-80B9-A4169B2BF1E7}" srcOrd="3" destOrd="0" parTransId="{6771514A-150B-4541-B55A-29D09E4E0E60}" sibTransId="{7B35F77E-FD65-43D4-B025-AABF2D43B208}"/>
    <dgm:cxn modelId="{E320CC6B-6194-402D-981D-D231BFDA4614}" srcId="{9BA854D1-BD2E-45AD-8AA6-45E84A97FD17}" destId="{E3F0F7AF-8754-450E-959A-F62A45F899FE}" srcOrd="5" destOrd="0" parTransId="{9340CE7E-A3E4-4888-969A-582DC6C2A046}" sibTransId="{9CBFFCA2-C438-4790-9717-17ADC46364D4}"/>
    <dgm:cxn modelId="{3A3E906F-0B19-A04D-AB40-26E13F5520E5}" type="presOf" srcId="{922D6927-1A6B-4BED-8EB7-EFA236526DB1}" destId="{36384CEA-122E-9341-8892-A4237C7BF697}" srcOrd="0" destOrd="0" presId="urn:microsoft.com/office/officeart/2005/8/layout/vList2"/>
    <dgm:cxn modelId="{D81CEC88-01A6-48D7-8367-36E06B9C4430}" srcId="{9BA854D1-BD2E-45AD-8AA6-45E84A97FD17}" destId="{91367CAD-CBA2-444B-8AEE-E8722DB60473}" srcOrd="4" destOrd="0" parTransId="{A2AE6E94-49C6-4DEE-A80E-B2451767C882}" sibTransId="{5B73B121-B4B0-4032-8836-70C6AB06C412}"/>
    <dgm:cxn modelId="{4E45C0B5-1B9E-A842-96CC-CA87FF99E11A}" type="presOf" srcId="{E3F0F7AF-8754-450E-959A-F62A45F899FE}" destId="{9234D9D1-91D8-4841-8066-011891C1D3B1}" srcOrd="0" destOrd="0" presId="urn:microsoft.com/office/officeart/2005/8/layout/vList2"/>
    <dgm:cxn modelId="{CB9634BB-771D-1E46-9F3F-41E2AF5D180A}" type="presOf" srcId="{9BA854D1-BD2E-45AD-8AA6-45E84A97FD17}" destId="{7233633D-C0A7-FC43-B4FE-BB60C43FDB15}" srcOrd="0" destOrd="0" presId="urn:microsoft.com/office/officeart/2005/8/layout/vList2"/>
    <dgm:cxn modelId="{2EE16BC2-AC21-4CB8-A9C2-8F84DF1DC5AF}" srcId="{9BA854D1-BD2E-45AD-8AA6-45E84A97FD17}" destId="{393A88F4-C9C8-41B3-842D-F90B2429525F}" srcOrd="7" destOrd="0" parTransId="{113C4300-31AE-423C-8ADE-44C623C1D243}" sibTransId="{6D7480CE-1268-4125-8D69-AF38EDB23ED1}"/>
    <dgm:cxn modelId="{EF8BB6CE-53A9-2245-B2A5-91E568EF1AF4}" type="presOf" srcId="{A54D4C83-BA23-4F97-A4AB-CF864BF99BD1}" destId="{7499701D-26C5-6040-AD2C-C03A586A8A25}" srcOrd="0" destOrd="0" presId="urn:microsoft.com/office/officeart/2005/8/layout/vList2"/>
    <dgm:cxn modelId="{E0216EE8-F70B-FD4F-BBA2-99A4AAB00DD9}" type="presOf" srcId="{91367CAD-CBA2-444B-8AEE-E8722DB60473}" destId="{09936395-9F57-DC41-B581-DF62D054D392}" srcOrd="0" destOrd="0" presId="urn:microsoft.com/office/officeart/2005/8/layout/vList2"/>
    <dgm:cxn modelId="{4B6397ED-480D-3C46-8CB2-9FA1E4FD1A86}" type="presOf" srcId="{F2BFD59D-847C-494A-80B9-A4169B2BF1E7}" destId="{9784FBD5-3DCF-7348-BBE6-6ADF2C6A91C9}" srcOrd="0" destOrd="0" presId="urn:microsoft.com/office/officeart/2005/8/layout/vList2"/>
    <dgm:cxn modelId="{621FA8F2-6FE5-4EFF-91BD-429B3969531B}" srcId="{9BA854D1-BD2E-45AD-8AA6-45E84A97FD17}" destId="{922D6927-1A6B-4BED-8EB7-EFA236526DB1}" srcOrd="6" destOrd="0" parTransId="{91D1058D-6C3E-4837-9A47-E637C0A53FB7}" sibTransId="{B1572587-03EE-4F71-BF2A-439E7E6DDDDF}"/>
    <dgm:cxn modelId="{643DD4FD-C002-AF44-996D-F14C35B7995A}" type="presOf" srcId="{393A88F4-C9C8-41B3-842D-F90B2429525F}" destId="{B5466D7A-B75B-F844-8B40-4879A4D630A3}" srcOrd="0" destOrd="0" presId="urn:microsoft.com/office/officeart/2005/8/layout/vList2"/>
    <dgm:cxn modelId="{DEB03898-25FA-FE40-8C57-9900A18B2B2D}" type="presParOf" srcId="{7233633D-C0A7-FC43-B4FE-BB60C43FDB15}" destId="{A913D796-68F8-3D45-ABDE-92E38930385C}" srcOrd="0" destOrd="0" presId="urn:microsoft.com/office/officeart/2005/8/layout/vList2"/>
    <dgm:cxn modelId="{7A86BB6E-F301-7042-A871-8DAEDEBD2121}" type="presParOf" srcId="{7233633D-C0A7-FC43-B4FE-BB60C43FDB15}" destId="{FB90907A-73BA-AA46-B2CC-58CD00F8CBFA}" srcOrd="1" destOrd="0" presId="urn:microsoft.com/office/officeart/2005/8/layout/vList2"/>
    <dgm:cxn modelId="{A981A8F6-3FFF-3A44-8488-691D522FC0B1}" type="presParOf" srcId="{7233633D-C0A7-FC43-B4FE-BB60C43FDB15}" destId="{7499701D-26C5-6040-AD2C-C03A586A8A25}" srcOrd="2" destOrd="0" presId="urn:microsoft.com/office/officeart/2005/8/layout/vList2"/>
    <dgm:cxn modelId="{13A081F0-E721-2445-B848-EE6DFC9F6657}" type="presParOf" srcId="{7233633D-C0A7-FC43-B4FE-BB60C43FDB15}" destId="{96381218-B7B7-4042-9783-03B5A510AD47}" srcOrd="3" destOrd="0" presId="urn:microsoft.com/office/officeart/2005/8/layout/vList2"/>
    <dgm:cxn modelId="{6FEB6064-BAB0-1547-B4CD-8F769C827E3F}" type="presParOf" srcId="{7233633D-C0A7-FC43-B4FE-BB60C43FDB15}" destId="{4756A561-3909-B04F-948B-991344625014}" srcOrd="4" destOrd="0" presId="urn:microsoft.com/office/officeart/2005/8/layout/vList2"/>
    <dgm:cxn modelId="{D6674D07-AD91-5741-887A-C3EFEF40B1CC}" type="presParOf" srcId="{7233633D-C0A7-FC43-B4FE-BB60C43FDB15}" destId="{B5374486-46B0-E842-8334-0453765D6A24}" srcOrd="5" destOrd="0" presId="urn:microsoft.com/office/officeart/2005/8/layout/vList2"/>
    <dgm:cxn modelId="{80366921-A10C-DD4A-A381-5BC25B9C1DA4}" type="presParOf" srcId="{7233633D-C0A7-FC43-B4FE-BB60C43FDB15}" destId="{9784FBD5-3DCF-7348-BBE6-6ADF2C6A91C9}" srcOrd="6" destOrd="0" presId="urn:microsoft.com/office/officeart/2005/8/layout/vList2"/>
    <dgm:cxn modelId="{5BB4903E-9209-9140-829A-5F7B145638D1}" type="presParOf" srcId="{7233633D-C0A7-FC43-B4FE-BB60C43FDB15}" destId="{C75C6831-B0C8-914E-9E5F-FABED47727DB}" srcOrd="7" destOrd="0" presId="urn:microsoft.com/office/officeart/2005/8/layout/vList2"/>
    <dgm:cxn modelId="{5058A12E-BF58-5541-B3CB-4EE3CDD76348}" type="presParOf" srcId="{7233633D-C0A7-FC43-B4FE-BB60C43FDB15}" destId="{09936395-9F57-DC41-B581-DF62D054D392}" srcOrd="8" destOrd="0" presId="urn:microsoft.com/office/officeart/2005/8/layout/vList2"/>
    <dgm:cxn modelId="{732E5AB6-7926-1D44-A565-2A1F924080C7}" type="presParOf" srcId="{7233633D-C0A7-FC43-B4FE-BB60C43FDB15}" destId="{7008DEA7-F9AF-8548-A1B1-BEE3186463DC}" srcOrd="9" destOrd="0" presId="urn:microsoft.com/office/officeart/2005/8/layout/vList2"/>
    <dgm:cxn modelId="{AFE3E66D-A378-7D4C-A8AF-DD24BC41C169}" type="presParOf" srcId="{7233633D-C0A7-FC43-B4FE-BB60C43FDB15}" destId="{9234D9D1-91D8-4841-8066-011891C1D3B1}" srcOrd="10" destOrd="0" presId="urn:microsoft.com/office/officeart/2005/8/layout/vList2"/>
    <dgm:cxn modelId="{8F2DEEB0-AEB9-EC4F-B6FF-A70F64DCB330}" type="presParOf" srcId="{7233633D-C0A7-FC43-B4FE-BB60C43FDB15}" destId="{0635DACE-E479-3241-B9BB-B978FF6B7654}" srcOrd="11" destOrd="0" presId="urn:microsoft.com/office/officeart/2005/8/layout/vList2"/>
    <dgm:cxn modelId="{21C2A11B-4B7E-7D46-BE0B-B672B855A709}" type="presParOf" srcId="{7233633D-C0A7-FC43-B4FE-BB60C43FDB15}" destId="{36384CEA-122E-9341-8892-A4237C7BF697}" srcOrd="12" destOrd="0" presId="urn:microsoft.com/office/officeart/2005/8/layout/vList2"/>
    <dgm:cxn modelId="{5B12C548-FD2A-F94F-9704-874A552E39EA}" type="presParOf" srcId="{7233633D-C0A7-FC43-B4FE-BB60C43FDB15}" destId="{A27EF47E-5BCA-214D-AB9D-8017D2DAB527}" srcOrd="13" destOrd="0" presId="urn:microsoft.com/office/officeart/2005/8/layout/vList2"/>
    <dgm:cxn modelId="{C32860D1-0CFF-484B-BC68-17B0C482889D}" type="presParOf" srcId="{7233633D-C0A7-FC43-B4FE-BB60C43FDB15}" destId="{B5466D7A-B75B-F844-8B40-4879A4D630A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71DCA-8B05-5946-A25C-BD59546BA377}">
      <dsp:nvSpPr>
        <dsp:cNvPr id="0" name=""/>
        <dsp:cNvSpPr/>
      </dsp:nvSpPr>
      <dsp:spPr>
        <a:xfrm>
          <a:off x="0" y="63869"/>
          <a:ext cx="5638800" cy="85142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 Kültür insana özgüdür</a:t>
          </a:r>
          <a:endParaRPr lang="en-US" sz="1900" kern="1200"/>
        </a:p>
      </dsp:txBody>
      <dsp:txXfrm>
        <a:off x="41563" y="105432"/>
        <a:ext cx="5555674" cy="768300"/>
      </dsp:txXfrm>
    </dsp:sp>
    <dsp:sp modelId="{6D144CCC-081F-7E4C-8250-531DA8333153}">
      <dsp:nvSpPr>
        <dsp:cNvPr id="0" name=""/>
        <dsp:cNvSpPr/>
      </dsp:nvSpPr>
      <dsp:spPr>
        <a:xfrm>
          <a:off x="0" y="970015"/>
          <a:ext cx="5638800" cy="851426"/>
        </a:xfrm>
        <a:prstGeom prst="roundRect">
          <a:avLst/>
        </a:prstGeom>
        <a:solidFill>
          <a:schemeClr val="accent2">
            <a:hueOff val="632483"/>
            <a:satOff val="-11966"/>
            <a:lumOff val="-8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 Kültür toplumsaldır</a:t>
          </a:r>
          <a:endParaRPr lang="en-US" sz="1900" kern="1200"/>
        </a:p>
      </dsp:txBody>
      <dsp:txXfrm>
        <a:off x="41563" y="1011578"/>
        <a:ext cx="5555674" cy="768300"/>
      </dsp:txXfrm>
    </dsp:sp>
    <dsp:sp modelId="{3E95547E-E85E-4A40-8E26-A9A37182EDCB}">
      <dsp:nvSpPr>
        <dsp:cNvPr id="0" name=""/>
        <dsp:cNvSpPr/>
      </dsp:nvSpPr>
      <dsp:spPr>
        <a:xfrm>
          <a:off x="0" y="1876161"/>
          <a:ext cx="5638800" cy="851426"/>
        </a:xfrm>
        <a:prstGeom prst="roundRec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 Kültür, insan toplumlarının çevreye uyum gereksinimi çerçevesinde biçimlenir</a:t>
          </a:r>
          <a:endParaRPr lang="en-US" sz="1900" kern="1200"/>
        </a:p>
      </dsp:txBody>
      <dsp:txXfrm>
        <a:off x="41563" y="1917724"/>
        <a:ext cx="5555674" cy="768300"/>
      </dsp:txXfrm>
    </dsp:sp>
    <dsp:sp modelId="{C0F3A2E7-880D-8D44-BD7E-A47BEE9BCF79}">
      <dsp:nvSpPr>
        <dsp:cNvPr id="0" name=""/>
        <dsp:cNvSpPr/>
      </dsp:nvSpPr>
      <dsp:spPr>
        <a:xfrm>
          <a:off x="0" y="2782308"/>
          <a:ext cx="5638800" cy="851426"/>
        </a:xfrm>
        <a:prstGeom prst="roundRect">
          <a:avLst/>
        </a:prstGeom>
        <a:solidFill>
          <a:schemeClr val="accent2">
            <a:hueOff val="1897450"/>
            <a:satOff val="-35897"/>
            <a:lumOff val="-25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-Kültür, aktarılır</a:t>
          </a:r>
          <a:endParaRPr lang="en-US" sz="1900" kern="1200"/>
        </a:p>
      </dsp:txBody>
      <dsp:txXfrm>
        <a:off x="41563" y="2823871"/>
        <a:ext cx="5555674" cy="768300"/>
      </dsp:txXfrm>
    </dsp:sp>
    <dsp:sp modelId="{46E25E4A-4AF5-3E4F-A8A2-79156EB122B6}">
      <dsp:nvSpPr>
        <dsp:cNvPr id="0" name=""/>
        <dsp:cNvSpPr/>
      </dsp:nvSpPr>
      <dsp:spPr>
        <a:xfrm>
          <a:off x="0" y="3688454"/>
          <a:ext cx="5638800" cy="851426"/>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endParaRPr lang="tr-TR" sz="1900" kern="1200" dirty="0"/>
        </a:p>
        <a:p>
          <a:pPr marL="0" lvl="0" indent="0" algn="l" defTabSz="844550">
            <a:lnSpc>
              <a:spcPct val="90000"/>
            </a:lnSpc>
            <a:spcBef>
              <a:spcPct val="0"/>
            </a:spcBef>
            <a:spcAft>
              <a:spcPct val="35000"/>
            </a:spcAft>
            <a:buNone/>
          </a:pPr>
          <a:endParaRPr lang="en-US" sz="1900" kern="1200" dirty="0"/>
        </a:p>
      </dsp:txBody>
      <dsp:txXfrm>
        <a:off x="41563" y="3730017"/>
        <a:ext cx="5555674" cy="768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9244-F236-FD4D-B702-7194AFDE0736}">
      <dsp:nvSpPr>
        <dsp:cNvPr id="0" name=""/>
        <dsp:cNvSpPr/>
      </dsp:nvSpPr>
      <dsp:spPr>
        <a:xfrm>
          <a:off x="0" y="896614"/>
          <a:ext cx="5638800" cy="865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-Kültür değişime tabidir.</a:t>
          </a:r>
          <a:endParaRPr lang="en-US" sz="3700" kern="1200"/>
        </a:p>
      </dsp:txBody>
      <dsp:txXfrm>
        <a:off x="42265" y="938879"/>
        <a:ext cx="5554270" cy="781270"/>
      </dsp:txXfrm>
    </dsp:sp>
    <dsp:sp modelId="{AFF8BE41-0814-CD46-A60A-AC02A81ADB46}">
      <dsp:nvSpPr>
        <dsp:cNvPr id="0" name=""/>
        <dsp:cNvSpPr/>
      </dsp:nvSpPr>
      <dsp:spPr>
        <a:xfrm>
          <a:off x="0" y="1868974"/>
          <a:ext cx="5638800" cy="865800"/>
        </a:xfrm>
        <a:prstGeom prst="roundRec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-Kültür, bütünleştiricidir.</a:t>
          </a:r>
          <a:endParaRPr lang="en-US" sz="3700" kern="1200"/>
        </a:p>
      </dsp:txBody>
      <dsp:txXfrm>
        <a:off x="42265" y="1911239"/>
        <a:ext cx="5554270" cy="781270"/>
      </dsp:txXfrm>
    </dsp:sp>
    <dsp:sp modelId="{144E062E-49C1-8C43-B30A-B901304CF7B3}">
      <dsp:nvSpPr>
        <dsp:cNvPr id="0" name=""/>
        <dsp:cNvSpPr/>
      </dsp:nvSpPr>
      <dsp:spPr>
        <a:xfrm>
          <a:off x="0" y="2841334"/>
          <a:ext cx="5638800" cy="86580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 Kültür bir soyutlamadır</a:t>
          </a:r>
          <a:endParaRPr lang="en-US" sz="3700" kern="1200"/>
        </a:p>
      </dsp:txBody>
      <dsp:txXfrm>
        <a:off x="42265" y="2883599"/>
        <a:ext cx="5554270" cy="781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3D796-68F8-3D45-ABDE-92E38930385C}">
      <dsp:nvSpPr>
        <dsp:cNvPr id="0" name=""/>
        <dsp:cNvSpPr/>
      </dsp:nvSpPr>
      <dsp:spPr>
        <a:xfrm>
          <a:off x="0" y="228275"/>
          <a:ext cx="5638800" cy="468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 Dinsel inançlar ve uygulamalar</a:t>
          </a:r>
          <a:endParaRPr lang="en-US" sz="2000" kern="1200"/>
        </a:p>
      </dsp:txBody>
      <dsp:txXfrm>
        <a:off x="22846" y="251121"/>
        <a:ext cx="5593108" cy="422308"/>
      </dsp:txXfrm>
    </dsp:sp>
    <dsp:sp modelId="{7499701D-26C5-6040-AD2C-C03A586A8A25}">
      <dsp:nvSpPr>
        <dsp:cNvPr id="0" name=""/>
        <dsp:cNvSpPr/>
      </dsp:nvSpPr>
      <dsp:spPr>
        <a:xfrm>
          <a:off x="0" y="753875"/>
          <a:ext cx="5638800" cy="468000"/>
        </a:xfrm>
        <a:prstGeom prst="roundRect">
          <a:avLst/>
        </a:prstGeom>
        <a:solidFill>
          <a:schemeClr val="accent2">
            <a:hueOff val="361419"/>
            <a:satOff val="-6837"/>
            <a:lumOff val="-4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 Ekonomik üretim biçimleri</a:t>
          </a:r>
          <a:endParaRPr lang="en-US" sz="2000" kern="1200"/>
        </a:p>
      </dsp:txBody>
      <dsp:txXfrm>
        <a:off x="22846" y="776721"/>
        <a:ext cx="5593108" cy="422308"/>
      </dsp:txXfrm>
    </dsp:sp>
    <dsp:sp modelId="{4756A561-3909-B04F-948B-991344625014}">
      <dsp:nvSpPr>
        <dsp:cNvPr id="0" name=""/>
        <dsp:cNvSpPr/>
      </dsp:nvSpPr>
      <dsp:spPr>
        <a:xfrm>
          <a:off x="0" y="1279475"/>
          <a:ext cx="5638800" cy="468000"/>
        </a:xfrm>
        <a:prstGeom prst="roundRect">
          <a:avLst/>
        </a:prstGeom>
        <a:solidFill>
          <a:schemeClr val="accent2">
            <a:hueOff val="722838"/>
            <a:satOff val="-13675"/>
            <a:lumOff val="-9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Siyasal örgütlenme biçimleri</a:t>
          </a:r>
          <a:endParaRPr lang="en-US" sz="2000" kern="1200"/>
        </a:p>
      </dsp:txBody>
      <dsp:txXfrm>
        <a:off x="22846" y="1302321"/>
        <a:ext cx="5593108" cy="422308"/>
      </dsp:txXfrm>
    </dsp:sp>
    <dsp:sp modelId="{9784FBD5-3DCF-7348-BBE6-6ADF2C6A91C9}">
      <dsp:nvSpPr>
        <dsp:cNvPr id="0" name=""/>
        <dsp:cNvSpPr/>
      </dsp:nvSpPr>
      <dsp:spPr>
        <a:xfrm>
          <a:off x="0" y="1805075"/>
          <a:ext cx="5638800" cy="468000"/>
        </a:xfrm>
        <a:prstGeom prst="roundRect">
          <a:avLst/>
        </a:prstGeom>
        <a:solidFill>
          <a:schemeClr val="accent2">
            <a:hueOff val="1084257"/>
            <a:satOff val="-20512"/>
            <a:lumOff val="-14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 İnsan yerleşimleri</a:t>
          </a:r>
          <a:endParaRPr lang="en-US" sz="2000" kern="1200"/>
        </a:p>
      </dsp:txBody>
      <dsp:txXfrm>
        <a:off x="22846" y="1827921"/>
        <a:ext cx="5593108" cy="422308"/>
      </dsp:txXfrm>
    </dsp:sp>
    <dsp:sp modelId="{09936395-9F57-DC41-B581-DF62D054D392}">
      <dsp:nvSpPr>
        <dsp:cNvPr id="0" name=""/>
        <dsp:cNvSpPr/>
      </dsp:nvSpPr>
      <dsp:spPr>
        <a:xfrm>
          <a:off x="0" y="2330675"/>
          <a:ext cx="5638800" cy="468000"/>
        </a:xfrm>
        <a:prstGeom prst="roundRect">
          <a:avLst/>
        </a:prstGeom>
        <a:solidFill>
          <a:schemeClr val="accent2">
            <a:hueOff val="1445677"/>
            <a:satOff val="-27350"/>
            <a:lumOff val="-19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 Beslenme ve tüketim ilişkileri</a:t>
          </a:r>
          <a:endParaRPr lang="en-US" sz="2000" kern="1200"/>
        </a:p>
      </dsp:txBody>
      <dsp:txXfrm>
        <a:off x="22846" y="2353521"/>
        <a:ext cx="5593108" cy="422308"/>
      </dsp:txXfrm>
    </dsp:sp>
    <dsp:sp modelId="{9234D9D1-91D8-4841-8066-011891C1D3B1}">
      <dsp:nvSpPr>
        <dsp:cNvPr id="0" name=""/>
        <dsp:cNvSpPr/>
      </dsp:nvSpPr>
      <dsp:spPr>
        <a:xfrm>
          <a:off x="0" y="2856275"/>
          <a:ext cx="5638800" cy="468000"/>
        </a:xfrm>
        <a:prstGeom prst="roundRect">
          <a:avLst/>
        </a:prstGeom>
        <a:solidFill>
          <a:schemeClr val="accent2">
            <a:hueOff val="1807096"/>
            <a:satOff val="-34187"/>
            <a:lumOff val="-23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Cinsiyet rolleri </a:t>
          </a:r>
          <a:endParaRPr lang="en-US" sz="2000" kern="1200"/>
        </a:p>
      </dsp:txBody>
      <dsp:txXfrm>
        <a:off x="22846" y="2879121"/>
        <a:ext cx="5593108" cy="422308"/>
      </dsp:txXfrm>
    </dsp:sp>
    <dsp:sp modelId="{36384CEA-122E-9341-8892-A4237C7BF697}">
      <dsp:nvSpPr>
        <dsp:cNvPr id="0" name=""/>
        <dsp:cNvSpPr/>
      </dsp:nvSpPr>
      <dsp:spPr>
        <a:xfrm>
          <a:off x="0" y="3381875"/>
          <a:ext cx="5638800" cy="468000"/>
        </a:xfrm>
        <a:prstGeom prst="roundRect">
          <a:avLst/>
        </a:prstGeom>
        <a:solidFill>
          <a:schemeClr val="accent2">
            <a:hueOff val="2168515"/>
            <a:satOff val="-41025"/>
            <a:lumOff val="-28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Etno-tıp (geleneksel sağaltım ve uygulamaları)</a:t>
          </a:r>
          <a:endParaRPr lang="en-US" sz="2000" kern="1200"/>
        </a:p>
      </dsp:txBody>
      <dsp:txXfrm>
        <a:off x="22846" y="3404721"/>
        <a:ext cx="5593108" cy="422308"/>
      </dsp:txXfrm>
    </dsp:sp>
    <dsp:sp modelId="{B5466D7A-B75B-F844-8B40-4879A4D630A3}">
      <dsp:nvSpPr>
        <dsp:cNvPr id="0" name=""/>
        <dsp:cNvSpPr/>
      </dsp:nvSpPr>
      <dsp:spPr>
        <a:xfrm>
          <a:off x="0" y="3907475"/>
          <a:ext cx="5638800" cy="46800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err="1"/>
            <a:t>Etno-botani</a:t>
          </a:r>
          <a:endParaRPr lang="en-US" sz="2000" kern="1200" dirty="0"/>
        </a:p>
      </dsp:txBody>
      <dsp:txXfrm>
        <a:off x="22846" y="3930321"/>
        <a:ext cx="5593108"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7/27/20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7/27/20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7/27/20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7/27/20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7/27/20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7/27/20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7/27/20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7/27/20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F1FECE-E3B4-8745-90DE-8994256FB8A5}"/>
              </a:ext>
            </a:extLst>
          </p:cNvPr>
          <p:cNvSpPr>
            <a:spLocks noGrp="1"/>
          </p:cNvSpPr>
          <p:nvPr>
            <p:ph type="ctrTitle"/>
          </p:nvPr>
        </p:nvSpPr>
        <p:spPr/>
        <p:txBody>
          <a:bodyPr/>
          <a:lstStyle/>
          <a:p>
            <a:r>
              <a:rPr lang="tr-TR" dirty="0"/>
              <a:t>SOSYAL KÜLTÜREL ANTROPOLOJİ VE FOLKLOR</a:t>
            </a:r>
          </a:p>
        </p:txBody>
      </p:sp>
      <p:sp>
        <p:nvSpPr>
          <p:cNvPr id="3" name="Alt Başlık 2">
            <a:extLst>
              <a:ext uri="{FF2B5EF4-FFF2-40B4-BE49-F238E27FC236}">
                <a16:creationId xmlns:a16="http://schemas.microsoft.com/office/drawing/2014/main" id="{26C1DE1D-C602-9E4F-8EAE-880EB4D6DEBD}"/>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83646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AE8DD4-ED55-824E-8B50-AD0AD6DBD0D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097E006-6968-4D46-8D9E-3146FC5A58BD}"/>
              </a:ext>
            </a:extLst>
          </p:cNvPr>
          <p:cNvSpPr>
            <a:spLocks noGrp="1"/>
          </p:cNvSpPr>
          <p:nvPr>
            <p:ph idx="1"/>
          </p:nvPr>
        </p:nvSpPr>
        <p:spPr/>
        <p:txBody>
          <a:bodyPr/>
          <a:lstStyle/>
          <a:p>
            <a:r>
              <a:rPr lang="tr-TR" dirty="0"/>
              <a:t>Bu sürecin tamamı </a:t>
            </a:r>
            <a:r>
              <a:rPr lang="tr-TR" dirty="0" err="1"/>
              <a:t>etnografi</a:t>
            </a:r>
            <a:r>
              <a:rPr lang="tr-TR" dirty="0"/>
              <a:t> olarak isimlendirilir ve gerçekleştiren antropolog «etnograf» </a:t>
            </a:r>
            <a:r>
              <a:rPr lang="tr-TR"/>
              <a:t>unvanına sahiptir.</a:t>
            </a:r>
            <a:endParaRPr lang="tr-TR" dirty="0"/>
          </a:p>
        </p:txBody>
      </p:sp>
      <p:sp>
        <p:nvSpPr>
          <p:cNvPr id="4" name="Metin kutusu 3">
            <a:extLst>
              <a:ext uri="{FF2B5EF4-FFF2-40B4-BE49-F238E27FC236}">
                <a16:creationId xmlns:a16="http://schemas.microsoft.com/office/drawing/2014/main" id="{433088DE-7C6C-9940-B757-CA94378A6C0E}"/>
              </a:ext>
            </a:extLst>
          </p:cNvPr>
          <p:cNvSpPr txBox="1"/>
          <p:nvPr/>
        </p:nvSpPr>
        <p:spPr>
          <a:xfrm>
            <a:off x="6958013" y="3314700"/>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260209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7BEDCB-2139-8047-A1D1-14ECC81CBE0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4D62443-794D-EA42-BC36-BB1343F13585}"/>
              </a:ext>
            </a:extLst>
          </p:cNvPr>
          <p:cNvSpPr>
            <a:spLocks noGrp="1"/>
          </p:cNvSpPr>
          <p:nvPr>
            <p:ph idx="1"/>
          </p:nvPr>
        </p:nvSpPr>
        <p:spPr/>
        <p:txBody>
          <a:bodyPr anchor="t"/>
          <a:lstStyle/>
          <a:p>
            <a:r>
              <a:rPr lang="tr-TR" dirty="0"/>
              <a:t>İnsan kültürünü ve kültürel ürünlerini, örgütlenmelerini, uygulamalarını konu alan antropoloji alt alanıdır.</a:t>
            </a:r>
          </a:p>
          <a:p>
            <a:endParaRPr lang="tr-TR" dirty="0"/>
          </a:p>
          <a:p>
            <a:r>
              <a:rPr lang="tr-TR" dirty="0"/>
              <a:t>İnsanın kültürel tarihini, üretimlerini ve ilişkilerini karşılaştırmalı olarak inceler.</a:t>
            </a:r>
          </a:p>
          <a:p>
            <a:endParaRPr lang="tr-TR" dirty="0"/>
          </a:p>
          <a:p>
            <a:r>
              <a:rPr lang="tr-TR" dirty="0"/>
              <a:t>Kısacası insana dair olan bütün konuları ele alır.</a:t>
            </a:r>
          </a:p>
        </p:txBody>
      </p:sp>
    </p:spTree>
    <p:extLst>
      <p:ext uri="{BB962C8B-B14F-4D97-AF65-F5344CB8AC3E}">
        <p14:creationId xmlns:p14="http://schemas.microsoft.com/office/powerpoint/2010/main" val="308911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3584C0-6951-4241-816A-FD8DDEE3260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8D5493B-D79F-A54E-ACAB-7B8025E88903}"/>
              </a:ext>
            </a:extLst>
          </p:cNvPr>
          <p:cNvSpPr>
            <a:spLocks noGrp="1"/>
          </p:cNvSpPr>
          <p:nvPr>
            <p:ph idx="1"/>
          </p:nvPr>
        </p:nvSpPr>
        <p:spPr/>
        <p:txBody>
          <a:bodyPr/>
          <a:lstStyle/>
          <a:p>
            <a:r>
              <a:rPr lang="tr-TR" dirty="0"/>
              <a:t>Sosyal Kültürel antropolojinin temel kavramı «</a:t>
            </a:r>
            <a:r>
              <a:rPr lang="tr-TR" dirty="0" err="1"/>
              <a:t>kültür»dür</a:t>
            </a:r>
            <a:r>
              <a:rPr lang="tr-TR" dirty="0"/>
              <a:t>.</a:t>
            </a:r>
          </a:p>
          <a:p>
            <a:r>
              <a:rPr lang="tr-TR" dirty="0"/>
              <a:t>İngiliz antropolog Edward B. </a:t>
            </a:r>
            <a:r>
              <a:rPr lang="tr-TR" dirty="0" err="1"/>
              <a:t>Tylor’un</a:t>
            </a:r>
            <a:r>
              <a:rPr lang="tr-TR" dirty="0"/>
              <a:t> </a:t>
            </a:r>
            <a:r>
              <a:rPr lang="tr-TR" dirty="0" err="1"/>
              <a:t>Primitve</a:t>
            </a:r>
            <a:r>
              <a:rPr lang="tr-TR" dirty="0"/>
              <a:t> </a:t>
            </a:r>
            <a:r>
              <a:rPr lang="tr-TR" dirty="0" err="1"/>
              <a:t>Culture</a:t>
            </a:r>
            <a:r>
              <a:rPr lang="tr-TR" dirty="0"/>
              <a:t> (İlkel Kültür-1871) kitabın yaptığı kültür tanımı hala en çok kullanılan tanımdır.</a:t>
            </a:r>
          </a:p>
        </p:txBody>
      </p:sp>
    </p:spTree>
    <p:extLst>
      <p:ext uri="{BB962C8B-B14F-4D97-AF65-F5344CB8AC3E}">
        <p14:creationId xmlns:p14="http://schemas.microsoft.com/office/powerpoint/2010/main" val="229028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DF3D721-1D7F-E84D-A91C-CE7D650FA2B7}"/>
              </a:ext>
            </a:extLst>
          </p:cNvPr>
          <p:cNvSpPr>
            <a:spLocks noGrp="1"/>
          </p:cNvSpPr>
          <p:nvPr>
            <p:ph type="title"/>
          </p:nvPr>
        </p:nvSpPr>
        <p:spPr>
          <a:xfrm>
            <a:off x="873978" y="1718735"/>
            <a:ext cx="5767566" cy="1072378"/>
          </a:xfrm>
        </p:spPr>
        <p:txBody>
          <a:bodyPr anchor="ctr">
            <a:normAutofit/>
          </a:bodyPr>
          <a:lstStyle/>
          <a:p>
            <a:endParaRPr lang="tr-TR" sz="3600"/>
          </a:p>
        </p:txBody>
      </p:sp>
      <p:sp>
        <p:nvSpPr>
          <p:cNvPr id="3" name="İçerik Yer Tutucusu 2">
            <a:extLst>
              <a:ext uri="{FF2B5EF4-FFF2-40B4-BE49-F238E27FC236}">
                <a16:creationId xmlns:a16="http://schemas.microsoft.com/office/drawing/2014/main" id="{C6B71A05-77AB-2640-BDA8-F5334AA07CEC}"/>
              </a:ext>
            </a:extLst>
          </p:cNvPr>
          <p:cNvSpPr>
            <a:spLocks noGrp="1"/>
          </p:cNvSpPr>
          <p:nvPr>
            <p:ph idx="1"/>
          </p:nvPr>
        </p:nvSpPr>
        <p:spPr>
          <a:xfrm>
            <a:off x="873102" y="2789239"/>
            <a:ext cx="5768442" cy="2683606"/>
          </a:xfrm>
        </p:spPr>
        <p:txBody>
          <a:bodyPr>
            <a:normAutofit/>
          </a:bodyPr>
          <a:lstStyle/>
          <a:p>
            <a:r>
              <a:rPr lang="tr-TR" sz="1600" dirty="0">
                <a:solidFill>
                  <a:srgbClr val="FFFFFE"/>
                </a:solidFill>
              </a:rPr>
              <a:t>“Kültür ya da uygarlık bir toplumun üyesi olarak insanoğlunun öğrendiği bilgi, sanat, gelenek görenek ve benzeri yetenek beceri ve alışkanlıkları içine alan karmaşık bir bütündür.” Edward </a:t>
            </a:r>
            <a:r>
              <a:rPr lang="tr-TR" sz="1600" dirty="0" err="1">
                <a:solidFill>
                  <a:srgbClr val="FFFFFE"/>
                </a:solidFill>
              </a:rPr>
              <a:t>Burnett</a:t>
            </a:r>
            <a:r>
              <a:rPr lang="tr-TR" sz="1600" dirty="0">
                <a:solidFill>
                  <a:srgbClr val="FFFFFE"/>
                </a:solidFill>
              </a:rPr>
              <a:t> </a:t>
            </a:r>
            <a:r>
              <a:rPr lang="tr-TR" sz="1600" dirty="0" err="1">
                <a:solidFill>
                  <a:srgbClr val="FFFFFE"/>
                </a:solidFill>
              </a:rPr>
              <a:t>Tylor</a:t>
            </a:r>
            <a:r>
              <a:rPr lang="tr-TR" sz="1600" dirty="0">
                <a:solidFill>
                  <a:srgbClr val="FFFFFE"/>
                </a:solidFill>
              </a:rPr>
              <a:t> </a:t>
            </a:r>
          </a:p>
        </p:txBody>
      </p:sp>
      <p:pic>
        <p:nvPicPr>
          <p:cNvPr id="4" name="Resim 3">
            <a:extLst>
              <a:ext uri="{FF2B5EF4-FFF2-40B4-BE49-F238E27FC236}">
                <a16:creationId xmlns:a16="http://schemas.microsoft.com/office/drawing/2014/main" id="{1E1BF29F-B9F0-EB41-9745-36755E799DA9}"/>
              </a:ext>
            </a:extLst>
          </p:cNvPr>
          <p:cNvPicPr>
            <a:picLocks noChangeAspect="1"/>
          </p:cNvPicPr>
          <p:nvPr/>
        </p:nvPicPr>
        <p:blipFill rotWithShape="1">
          <a:blip r:embed="rId2"/>
          <a:srcRect r="11233"/>
          <a:stretch/>
        </p:blipFill>
        <p:spPr>
          <a:xfrm>
            <a:off x="7549862" y="227"/>
            <a:ext cx="4641833" cy="6858000"/>
          </a:xfrm>
          <a:prstGeom prst="rect">
            <a:avLst/>
          </a:prstGeom>
        </p:spPr>
      </p:pic>
    </p:spTree>
    <p:extLst>
      <p:ext uri="{BB962C8B-B14F-4D97-AF65-F5344CB8AC3E}">
        <p14:creationId xmlns:p14="http://schemas.microsoft.com/office/powerpoint/2010/main" val="141881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17D599-1D1B-C74C-9BA8-1E5F3D0793D7}"/>
              </a:ext>
            </a:extLst>
          </p:cNvPr>
          <p:cNvSpPr>
            <a:spLocks noGrp="1"/>
          </p:cNvSpPr>
          <p:nvPr>
            <p:ph type="title"/>
          </p:nvPr>
        </p:nvSpPr>
        <p:spPr>
          <a:xfrm>
            <a:off x="888631" y="2349925"/>
            <a:ext cx="3498979" cy="2456442"/>
          </a:xfrm>
        </p:spPr>
        <p:txBody>
          <a:bodyPr>
            <a:normAutofit/>
          </a:bodyPr>
          <a:lstStyle/>
          <a:p>
            <a:r>
              <a:rPr lang="tr-TR" dirty="0"/>
              <a:t>Kültürün Özellikleri</a:t>
            </a:r>
          </a:p>
        </p:txBody>
      </p:sp>
      <p:graphicFrame>
        <p:nvGraphicFramePr>
          <p:cNvPr id="5" name="İçerik Yer Tutucusu 2">
            <a:extLst>
              <a:ext uri="{FF2B5EF4-FFF2-40B4-BE49-F238E27FC236}">
                <a16:creationId xmlns:a16="http://schemas.microsoft.com/office/drawing/2014/main" id="{52649F53-76B0-4EE8-BAA1-EA336C2AB74C}"/>
              </a:ext>
            </a:extLst>
          </p:cNvPr>
          <p:cNvGraphicFramePr>
            <a:graphicFrameLocks noGrp="1"/>
          </p:cNvGraphicFramePr>
          <p:nvPr>
            <p:ph idx="1"/>
            <p:extLst>
              <p:ext uri="{D42A27DB-BD31-4B8C-83A1-F6EECF244321}">
                <p14:modId xmlns:p14="http://schemas.microsoft.com/office/powerpoint/2010/main" val="4227984490"/>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83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CB3CD3-6F66-5945-B34D-A317AC2EC008}"/>
              </a:ext>
            </a:extLst>
          </p:cNvPr>
          <p:cNvSpPr>
            <a:spLocks noGrp="1"/>
          </p:cNvSpPr>
          <p:nvPr>
            <p:ph type="title"/>
          </p:nvPr>
        </p:nvSpPr>
        <p:spPr>
          <a:xfrm>
            <a:off x="888631" y="2349925"/>
            <a:ext cx="3498979" cy="2456442"/>
          </a:xfrm>
        </p:spPr>
        <p:txBody>
          <a:bodyPr>
            <a:normAutofit/>
          </a:bodyPr>
          <a:lstStyle/>
          <a:p>
            <a:r>
              <a:rPr lang="tr-TR" dirty="0"/>
              <a:t>Kültürün Özellikleri</a:t>
            </a:r>
          </a:p>
        </p:txBody>
      </p:sp>
      <p:graphicFrame>
        <p:nvGraphicFramePr>
          <p:cNvPr id="5" name="İçerik Yer Tutucusu 2">
            <a:extLst>
              <a:ext uri="{FF2B5EF4-FFF2-40B4-BE49-F238E27FC236}">
                <a16:creationId xmlns:a16="http://schemas.microsoft.com/office/drawing/2014/main" id="{E07FB635-042E-4BDA-A30E-68A3B11AFE1C}"/>
              </a:ext>
            </a:extLst>
          </p:cNvPr>
          <p:cNvGraphicFramePr>
            <a:graphicFrameLocks noGrp="1"/>
          </p:cNvGraphicFramePr>
          <p:nvPr>
            <p:ph idx="1"/>
            <p:extLst>
              <p:ext uri="{D42A27DB-BD31-4B8C-83A1-F6EECF244321}">
                <p14:modId xmlns:p14="http://schemas.microsoft.com/office/powerpoint/2010/main" val="572607565"/>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31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781874-34F8-A242-9A88-CB207B26547D}"/>
              </a:ext>
            </a:extLst>
          </p:cNvPr>
          <p:cNvSpPr>
            <a:spLocks noGrp="1"/>
          </p:cNvSpPr>
          <p:nvPr>
            <p:ph type="title"/>
          </p:nvPr>
        </p:nvSpPr>
        <p:spPr>
          <a:xfrm>
            <a:off x="888631" y="2349925"/>
            <a:ext cx="3498979" cy="2456442"/>
          </a:xfrm>
        </p:spPr>
        <p:txBody>
          <a:bodyPr>
            <a:normAutofit/>
          </a:bodyPr>
          <a:lstStyle/>
          <a:p>
            <a:r>
              <a:rPr lang="tr-TR" sz="3700"/>
              <a:t>Sosyal Antropolojinin araştırma konuları</a:t>
            </a:r>
          </a:p>
        </p:txBody>
      </p:sp>
      <p:graphicFrame>
        <p:nvGraphicFramePr>
          <p:cNvPr id="5" name="İçerik Yer Tutucusu 2">
            <a:extLst>
              <a:ext uri="{FF2B5EF4-FFF2-40B4-BE49-F238E27FC236}">
                <a16:creationId xmlns:a16="http://schemas.microsoft.com/office/drawing/2014/main" id="{3989F5D6-1EF6-4E90-BAB0-B0C7BC38D454}"/>
              </a:ext>
            </a:extLst>
          </p:cNvPr>
          <p:cNvGraphicFramePr>
            <a:graphicFrameLocks noGrp="1"/>
          </p:cNvGraphicFramePr>
          <p:nvPr>
            <p:ph idx="1"/>
            <p:extLst>
              <p:ext uri="{D42A27DB-BD31-4B8C-83A1-F6EECF244321}">
                <p14:modId xmlns:p14="http://schemas.microsoft.com/office/powerpoint/2010/main" val="2225128988"/>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99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9063AB-90D1-F04F-96B6-D2C4C1D36CB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1E2E2F4-76F1-0145-A4C1-0719CBAA3FF5}"/>
              </a:ext>
            </a:extLst>
          </p:cNvPr>
          <p:cNvSpPr>
            <a:spLocks noGrp="1"/>
          </p:cNvSpPr>
          <p:nvPr>
            <p:ph idx="1"/>
          </p:nvPr>
        </p:nvSpPr>
        <p:spPr/>
        <p:txBody>
          <a:bodyPr/>
          <a:lstStyle/>
          <a:p>
            <a:pPr marL="0" indent="0">
              <a:buNone/>
            </a:pPr>
            <a:r>
              <a:rPr lang="tr-TR" dirty="0"/>
              <a:t>Sosyal kültürel antropoloji, araştırmalarını alan temelli gerçekleştirir. </a:t>
            </a:r>
          </a:p>
          <a:p>
            <a:pPr marL="0" indent="0">
              <a:buNone/>
            </a:pPr>
            <a:r>
              <a:rPr lang="tr-TR" dirty="0"/>
              <a:t>Çalışacağı konuları, bir insan grubu ile </a:t>
            </a:r>
            <a:r>
              <a:rPr lang="tr-TR" dirty="0" err="1"/>
              <a:t>yüzy</a:t>
            </a:r>
            <a:r>
              <a:rPr lang="tr-TR" dirty="0"/>
              <a:t> üze kurduğu ilişkiler sayesinde yapar.</a:t>
            </a:r>
          </a:p>
          <a:p>
            <a:pPr marL="0" indent="0">
              <a:buNone/>
            </a:pPr>
            <a:r>
              <a:rPr lang="tr-TR" dirty="0"/>
              <a:t>Bunda başat olan metodoloji katılarak gözlemdir.</a:t>
            </a:r>
          </a:p>
        </p:txBody>
      </p:sp>
    </p:spTree>
    <p:extLst>
      <p:ext uri="{BB962C8B-B14F-4D97-AF65-F5344CB8AC3E}">
        <p14:creationId xmlns:p14="http://schemas.microsoft.com/office/powerpoint/2010/main" val="132869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BA8DB-ACF5-6A4D-8DA6-2A15E95AEF2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8F44D66-C13C-EB42-8EF3-58B0E7A70E9B}"/>
              </a:ext>
            </a:extLst>
          </p:cNvPr>
          <p:cNvSpPr>
            <a:spLocks noGrp="1"/>
          </p:cNvSpPr>
          <p:nvPr>
            <p:ph idx="1"/>
          </p:nvPr>
        </p:nvSpPr>
        <p:spPr/>
        <p:txBody>
          <a:bodyPr/>
          <a:lstStyle/>
          <a:p>
            <a:r>
              <a:rPr lang="tr-TR" dirty="0"/>
              <a:t>Katılarak gözlem, antropoloğun, bir grubun ortamına dahil olarak ilk elden topladığı bilgileri emik ve etik bakış açılarını kullanarak yorumlamasına yaslanır. Bu bakımdan toplumun kültürel kodlarının anlaşılması ve anlam bütünlüğünün korunması sağlanır.</a:t>
            </a:r>
          </a:p>
        </p:txBody>
      </p:sp>
    </p:spTree>
    <p:extLst>
      <p:ext uri="{BB962C8B-B14F-4D97-AF65-F5344CB8AC3E}">
        <p14:creationId xmlns:p14="http://schemas.microsoft.com/office/powerpoint/2010/main" val="67872363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5</TotalTime>
  <Words>257</Words>
  <Application>Microsoft Macintosh PowerPoint</Application>
  <PresentationFormat>Geniş ekran</PresentationFormat>
  <Paragraphs>32</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Calibri Light</vt:lpstr>
      <vt:lpstr>Rockwell</vt:lpstr>
      <vt:lpstr>Wingdings</vt:lpstr>
      <vt:lpstr>Atlas</vt:lpstr>
      <vt:lpstr>SOSYAL KÜLTÜREL ANTROPOLOJİ VE FOLKLOR</vt:lpstr>
      <vt:lpstr>PowerPoint Sunusu</vt:lpstr>
      <vt:lpstr>PowerPoint Sunusu</vt:lpstr>
      <vt:lpstr>PowerPoint Sunusu</vt:lpstr>
      <vt:lpstr>Kültürün Özellikleri</vt:lpstr>
      <vt:lpstr>Kültürün Özellikleri</vt:lpstr>
      <vt:lpstr>Sosyal Antropolojinin araştırma konuları</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KÜLTÜREL ANTROPOLOJİ VE FOLKLOR</dc:title>
  <dc:creator>Zehra Münüsoğlu</dc:creator>
  <cp:lastModifiedBy>Zehra Münüsoğlu</cp:lastModifiedBy>
  <cp:revision>1</cp:revision>
  <dcterms:created xsi:type="dcterms:W3CDTF">2020-07-27T14:10:52Z</dcterms:created>
  <dcterms:modified xsi:type="dcterms:W3CDTF">2020-07-27T14:16:00Z</dcterms:modified>
</cp:coreProperties>
</file>