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11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13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42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79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28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5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57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3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7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4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8E09D4F-83D5-47B6-94E0-D801427EC4AF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A560A81-2670-4049-9661-65948F9C223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46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D5F08-6AA6-47C4-BDA8-6A8A32C71E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1930 Kuşağı Şiiri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AEC58-DFB6-4CD8-9C39-ADB87A892B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109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04B4B-279F-4AF8-9038-CD0A75D0B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1930 Kuşağı Şiiri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658A0-DEF1-45D7-B636-3B44F2205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400" dirty="0"/>
              <a:t> Büyük değişim gerçekleşiyor 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400" dirty="0"/>
              <a:t> Sürrealizm (</a:t>
            </a:r>
            <a:r>
              <a:rPr lang="en-GB" sz="2400" dirty="0" err="1"/>
              <a:t>Gerçeküstücülük</a:t>
            </a:r>
            <a:r>
              <a:rPr lang="tr-TR" sz="2400" dirty="0"/>
              <a:t>) ve </a:t>
            </a:r>
            <a:r>
              <a:rPr lang="tr-TR" sz="2400" dirty="0" err="1"/>
              <a:t>modernizm</a:t>
            </a:r>
            <a:endParaRPr lang="tr-TR" sz="2400" dirty="0"/>
          </a:p>
          <a:p>
            <a:pPr lvl="2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tr-TR" sz="2400" dirty="0"/>
              <a:t>Sürrealizm: Sürrealistler psikanalizimden esinlendi. Otomatik yazı, hayal gücü, bilinç altı</a:t>
            </a:r>
            <a:br>
              <a:rPr lang="tr-TR" sz="2400" dirty="0"/>
            </a:br>
            <a:r>
              <a:rPr lang="en-GB" sz="2400" dirty="0" err="1"/>
              <a:t>Yunan</a:t>
            </a:r>
            <a:r>
              <a:rPr lang="en-GB" sz="2400" dirty="0"/>
              <a:t> </a:t>
            </a:r>
            <a:r>
              <a:rPr lang="tr-TR" sz="2400" dirty="0"/>
              <a:t>sürrealist </a:t>
            </a:r>
            <a:r>
              <a:rPr lang="en-GB" sz="2400" dirty="0" err="1"/>
              <a:t>şairler</a:t>
            </a:r>
            <a:r>
              <a:rPr lang="en-GB" sz="2400" dirty="0"/>
              <a:t>: </a:t>
            </a:r>
            <a:r>
              <a:rPr lang="en-GB" sz="2400" dirty="0" err="1"/>
              <a:t>Embirikos</a:t>
            </a:r>
            <a:r>
              <a:rPr lang="en-GB" sz="2400" dirty="0"/>
              <a:t>, </a:t>
            </a:r>
            <a:r>
              <a:rPr lang="en-GB" sz="2400" dirty="0" err="1"/>
              <a:t>Eggonopoulos</a:t>
            </a:r>
            <a:r>
              <a:rPr lang="tr-TR" sz="2400" dirty="0"/>
              <a:t>, </a:t>
            </a:r>
            <a:r>
              <a:rPr lang="en-GB" sz="2400" dirty="0" err="1"/>
              <a:t>Elitis</a:t>
            </a:r>
            <a:r>
              <a:rPr lang="en-GB" sz="2400" dirty="0"/>
              <a:t>. </a:t>
            </a:r>
            <a:endParaRPr lang="tr-TR" sz="2400" dirty="0"/>
          </a:p>
          <a:p>
            <a:pPr lvl="2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tr-TR" sz="2400" dirty="0" err="1"/>
              <a:t>Modernizm</a:t>
            </a:r>
            <a:r>
              <a:rPr lang="tr-TR" sz="2400" dirty="0"/>
              <a:t>: Geleneksel sanata ve formlara karşı, serbest dize, iç monolog, yeni ifade tarzları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7953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B02E7-7F3C-4C85-9C63-659667816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Yorgos</a:t>
            </a:r>
            <a:r>
              <a:rPr lang="tr-TR" dirty="0"/>
              <a:t> </a:t>
            </a:r>
            <a:r>
              <a:rPr lang="tr-TR" dirty="0" err="1"/>
              <a:t>Seferis</a:t>
            </a:r>
            <a:r>
              <a:rPr lang="tr-TR" dirty="0"/>
              <a:t> (1900 - 1971)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0BA73-D989-41A4-AC18-E6773863E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İzmir’de doğdu, 1914’te Atina’ya yerleşti.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Diplomat olarak yurtdışında çalıştı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Yunanistan tarihi ve folklor, aşk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Kozmopolit bir çerçeve içinde yerel gelenekler, modern ve geleneksel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Melankoli, kötümser hal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Dönemeç (1931), Sarnıç (1932), Destansı Öykü (1935)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1963 Nobel Edebiyat Ödülünü almıştır</a:t>
            </a:r>
          </a:p>
        </p:txBody>
      </p:sp>
    </p:spTree>
    <p:extLst>
      <p:ext uri="{BB962C8B-B14F-4D97-AF65-F5344CB8AC3E}">
        <p14:creationId xmlns:p14="http://schemas.microsoft.com/office/powerpoint/2010/main" val="3576530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6C0AB-21D0-4A0E-9E4A-7DD5C743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Andreas</a:t>
            </a:r>
            <a:r>
              <a:rPr lang="tr-TR" dirty="0"/>
              <a:t> </a:t>
            </a:r>
            <a:r>
              <a:rPr lang="tr-TR" dirty="0" err="1"/>
              <a:t>Empeirikos</a:t>
            </a:r>
            <a:r>
              <a:rPr lang="tr-TR" dirty="0"/>
              <a:t> (1901 – 1975)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80985-C250-4BEF-9DD8-C1B2D3CE8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Romanya’da doğdu, Fransa’da yaşadı, psikanaliz eğitimi aldı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Sürrealist şair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Mantık devamlılığı yok, serbest düşünce, bilinçaltı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Kullandığı dilde aydın unsurlar da </a:t>
            </a:r>
            <a:r>
              <a:rPr lang="tr-TR" sz="2400" dirty="0" err="1"/>
              <a:t>va</a:t>
            </a:r>
            <a:r>
              <a:rPr lang="tr-TR" sz="2400" dirty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Eserler: Yüksek Fırın (1935), Ülke İçi (1935)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10822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6072-B00C-43B1-8979-B5BBCE01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Nikos </a:t>
            </a:r>
            <a:r>
              <a:rPr lang="en-GB" dirty="0" err="1"/>
              <a:t>Eggonopoulos</a:t>
            </a:r>
            <a:r>
              <a:rPr lang="en-GB" dirty="0"/>
              <a:t> (1907 – 1985)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B3B6F-2151-4A1A-9F1B-BD85B79DE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/>
              <a:t>S</a:t>
            </a:r>
            <a:r>
              <a:rPr lang="tr-TR" sz="2400" dirty="0" err="1"/>
              <a:t>ürrealist</a:t>
            </a:r>
            <a:r>
              <a:rPr lang="tr-TR" sz="2400" dirty="0"/>
              <a:t> şair ve ressam.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Eserleri burjuva sınıfına eleştiri içeriyor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Bol</a:t>
            </a:r>
            <a:r>
              <a:rPr lang="en-GB" sz="2400" dirty="0" err="1"/>
              <a:t>ivar</a:t>
            </a:r>
            <a:r>
              <a:rPr lang="en-GB" sz="2400" dirty="0"/>
              <a:t> (1944) – Alman </a:t>
            </a:r>
            <a:r>
              <a:rPr lang="tr-TR" sz="2400" dirty="0"/>
              <a:t>İşgal döneminde yazdığı şiir, o dönemde yaşanan trajik olayları, özgürlük. 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1656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7075EE-BFBB-479C-9D7B-1D4138E2E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42" y="77821"/>
            <a:ext cx="11575915" cy="629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5DF49-3045-4372-BB65-6091319D7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Odisseas Elitıs (1911 – 1996)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B7A92-53F4-407E-84DD-498565497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Gerçek ismi: </a:t>
            </a:r>
            <a:r>
              <a:rPr lang="tr-TR" sz="2400" dirty="0" err="1"/>
              <a:t>Odisseas</a:t>
            </a:r>
            <a:r>
              <a:rPr lang="tr-TR" sz="2400" dirty="0"/>
              <a:t> </a:t>
            </a:r>
            <a:r>
              <a:rPr lang="tr-TR" sz="2400" dirty="0" err="1"/>
              <a:t>Alepoudelis</a:t>
            </a: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Farklı akımlardan etkileniyor, ilk şiirleri 1934’te yazdı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Sürrealist hakkında şiirler yazıyor.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Yunan-İtalyan savaşında teğmen olarak savaştı, savaş deneyimlerinden çok etkileniyor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Aksion</a:t>
            </a:r>
            <a:r>
              <a:rPr lang="tr-TR" sz="2400" dirty="0"/>
              <a:t> Esti (1959): olgunluk dönemi kilise ilahileri geleneğinden esinlenir, geçmişle köprü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1979: Nobel Ödülü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28196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4AE7D-9714-4BA8-A599-178449DB1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Yannis</a:t>
            </a:r>
            <a:r>
              <a:rPr lang="tr-TR" dirty="0"/>
              <a:t> </a:t>
            </a:r>
            <a:r>
              <a:rPr lang="tr-TR" dirty="0" err="1"/>
              <a:t>Ritsos</a:t>
            </a:r>
            <a:r>
              <a:rPr lang="tr-TR" dirty="0"/>
              <a:t> (1909 – 1990)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CE209-87B2-4FA4-9266-028C1F01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İlk şiirlerinde </a:t>
            </a:r>
            <a:r>
              <a:rPr lang="tr-TR" sz="2400" dirty="0" err="1"/>
              <a:t>Karyotakis</a:t>
            </a:r>
            <a:r>
              <a:rPr lang="tr-TR" sz="2400" dirty="0"/>
              <a:t> ve </a:t>
            </a:r>
            <a:r>
              <a:rPr lang="tr-TR" sz="2400" dirty="0" err="1"/>
              <a:t>Varnalis’ten</a:t>
            </a:r>
            <a:r>
              <a:rPr lang="tr-TR" sz="2400" dirty="0"/>
              <a:t> etkileniyor.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Yunanistan’ın Komünist Partisine katılıyor.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Siyasi ve toplumsal konular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Epitaphios</a:t>
            </a:r>
            <a:r>
              <a:rPr lang="tr-TR" sz="2400" dirty="0"/>
              <a:t> (1954), Rumluk (1954)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1968’da Nobel Ödülü’ne aday  gösterildi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598623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290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1930 Kuşağı Şiiri</vt:lpstr>
      <vt:lpstr>1930 Kuşağı Şiiri</vt:lpstr>
      <vt:lpstr>Yorgos Seferis (1900 - 1971)</vt:lpstr>
      <vt:lpstr>Andreas Empeirikos (1901 – 1975)</vt:lpstr>
      <vt:lpstr>Nikos Eggonopoulos (1907 – 1985)</vt:lpstr>
      <vt:lpstr>PowerPoint Presentation</vt:lpstr>
      <vt:lpstr>Odisseas Elitıs (1911 – 1996)</vt:lpstr>
      <vt:lpstr>Yannis Ritsos (1909 – 1990)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1930 Kuşağı Şiiri</dc:title>
  <dc:creator>Efpraxia Nerantzaki</dc:creator>
  <cp:lastModifiedBy>Efpraxia Nerantzaki</cp:lastModifiedBy>
  <cp:revision>5</cp:revision>
  <dcterms:created xsi:type="dcterms:W3CDTF">2020-05-15T13:53:18Z</dcterms:created>
  <dcterms:modified xsi:type="dcterms:W3CDTF">2020-05-16T06:14:50Z</dcterms:modified>
</cp:coreProperties>
</file>