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TOPLUMLAR VE OKUL KURULUŞ SİSTEMLERİ</a:t>
            </a:r>
          </a:p>
        </p:txBody>
      </p:sp>
    </p:spTree>
    <p:extLst>
      <p:ext uri="{BB962C8B-B14F-4D97-AF65-F5344CB8AC3E}">
        <p14:creationId xmlns:p14="http://schemas.microsoft.com/office/powerpoint/2010/main" val="889187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 Bakış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Toplum tipleri ve okul kuruluş sistemleri arasındaki </a:t>
            </a:r>
            <a:r>
              <a:rPr lang="tr-TR" dirty="0" smtClean="0"/>
              <a:t>bağlantılar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7520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Zümresel</a:t>
            </a:r>
            <a:r>
              <a:rPr lang="tr-TR" dirty="0"/>
              <a:t> toplumlar ve paralel hatlar sistemi </a:t>
            </a:r>
            <a:endParaRPr lang="tr-TR" dirty="0" smtClean="0"/>
          </a:p>
          <a:p>
            <a:r>
              <a:rPr lang="tr-TR" dirty="0" smtClean="0"/>
              <a:t>Ekonomik </a:t>
            </a:r>
            <a:r>
              <a:rPr lang="tr-TR" dirty="0"/>
              <a:t>sınıfsal toplumlar ve çatal modeli </a:t>
            </a:r>
            <a:endParaRPr lang="tr-TR" dirty="0" smtClean="0"/>
          </a:p>
          <a:p>
            <a:r>
              <a:rPr lang="tr-TR" dirty="0" smtClean="0"/>
              <a:t>Demokratik </a:t>
            </a:r>
            <a:r>
              <a:rPr lang="tr-TR" dirty="0"/>
              <a:t>toplumlar ve merdiven modeli</a:t>
            </a:r>
          </a:p>
        </p:txBody>
      </p:sp>
    </p:spTree>
    <p:extLst>
      <p:ext uri="{BB962C8B-B14F-4D97-AF65-F5344CB8AC3E}">
        <p14:creationId xmlns:p14="http://schemas.microsoft.com/office/powerpoint/2010/main" val="1055870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Okul </a:t>
            </a:r>
            <a:r>
              <a:rPr lang="tr-TR" dirty="0"/>
              <a:t>kuruluş sistemlerinde </a:t>
            </a:r>
            <a:r>
              <a:rPr lang="tr-TR" dirty="0" smtClean="0"/>
              <a:t>değişiklik nedenleri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Sosyal gelişmelerin çok yönlülüğü </a:t>
            </a:r>
            <a:endParaRPr lang="tr-TR" dirty="0" smtClean="0"/>
          </a:p>
          <a:p>
            <a:r>
              <a:rPr lang="tr-TR" dirty="0" smtClean="0"/>
              <a:t>Teknoloji </a:t>
            </a:r>
            <a:r>
              <a:rPr lang="tr-TR" dirty="0"/>
              <a:t>ve ekonomideki </a:t>
            </a:r>
            <a:r>
              <a:rPr lang="tr-TR" dirty="0" smtClean="0"/>
              <a:t>gelişim </a:t>
            </a:r>
            <a:r>
              <a:rPr lang="tr-TR" dirty="0"/>
              <a:t>ve değişmeler </a:t>
            </a:r>
            <a:endParaRPr lang="tr-TR" dirty="0" smtClean="0"/>
          </a:p>
          <a:p>
            <a:r>
              <a:rPr lang="tr-TR" dirty="0" smtClean="0"/>
              <a:t>Politik alanlardaki </a:t>
            </a:r>
            <a:r>
              <a:rPr lang="tr-TR" dirty="0"/>
              <a:t>gelişmeler </a:t>
            </a:r>
            <a:endParaRPr lang="tr-TR" dirty="0" smtClean="0"/>
          </a:p>
          <a:p>
            <a:r>
              <a:rPr lang="tr-TR" dirty="0" smtClean="0"/>
              <a:t>Eğitim </a:t>
            </a:r>
            <a:r>
              <a:rPr lang="tr-TR" dirty="0"/>
              <a:t>ve </a:t>
            </a:r>
            <a:r>
              <a:rPr lang="tr-TR" dirty="0" smtClean="0"/>
              <a:t>bilim </a:t>
            </a:r>
            <a:r>
              <a:rPr lang="tr-TR" dirty="0"/>
              <a:t>dallarındaki araştırma sonuçları </a:t>
            </a:r>
            <a:endParaRPr lang="tr-TR" dirty="0" smtClean="0"/>
          </a:p>
          <a:p>
            <a:r>
              <a:rPr lang="tr-TR" dirty="0" smtClean="0"/>
              <a:t>Eğitimde </a:t>
            </a:r>
            <a:r>
              <a:rPr lang="tr-TR" dirty="0"/>
              <a:t>fırsat </a:t>
            </a:r>
            <a:r>
              <a:rPr lang="tr-TR" dirty="0" smtClean="0"/>
              <a:t>eşitliği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2927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700" dirty="0" smtClean="0"/>
              <a:t/>
            </a:r>
            <a:br>
              <a:rPr lang="tr-TR" sz="2700" dirty="0" smtClean="0"/>
            </a:br>
            <a:r>
              <a:rPr lang="tr-TR" sz="2700" dirty="0" smtClean="0"/>
              <a:t>Toplumsal </a:t>
            </a:r>
            <a:r>
              <a:rPr lang="tr-TR" sz="2700" dirty="0"/>
              <a:t>yapının okul kuruluş sistemine yansımasını engelleyici </a:t>
            </a:r>
            <a:r>
              <a:rPr lang="tr-TR" sz="2700" dirty="0" smtClean="0"/>
              <a:t>çalışmalar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Yeni </a:t>
            </a:r>
            <a:r>
              <a:rPr lang="tr-TR" dirty="0"/>
              <a:t>okul modelleri </a:t>
            </a:r>
            <a:endParaRPr lang="tr-TR" dirty="0" smtClean="0"/>
          </a:p>
          <a:p>
            <a:r>
              <a:rPr lang="tr-TR" dirty="0" smtClean="0"/>
              <a:t>İç </a:t>
            </a:r>
            <a:r>
              <a:rPr lang="tr-TR" dirty="0"/>
              <a:t>okul düzenlemeleri</a:t>
            </a:r>
          </a:p>
        </p:txBody>
      </p:sp>
    </p:spTree>
    <p:extLst>
      <p:ext uri="{BB962C8B-B14F-4D97-AF65-F5344CB8AC3E}">
        <p14:creationId xmlns:p14="http://schemas.microsoft.com/office/powerpoint/2010/main" val="12550126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65</Words>
  <Application>Microsoft Office PowerPoint</Application>
  <PresentationFormat>Ekran Gösterisi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Kent</vt:lpstr>
      <vt:lpstr>TOPLUMLAR VE OKUL KURULUŞ SİSTEMLERİ</vt:lpstr>
      <vt:lpstr>Tarihsel Bakış</vt:lpstr>
      <vt:lpstr>PowerPoint Sunusu</vt:lpstr>
      <vt:lpstr>Okul kuruluş sistemlerinde değişiklik nedenleri</vt:lpstr>
      <vt:lpstr> Toplumsal yapının okul kuruluş sistemine yansımasını engelleyici çalışmalar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TOPLUMLAR VE OKUL KURULUŞ SİSTEMLERİ</dc:title>
  <dc:creator>Administrator</dc:creator>
  <cp:lastModifiedBy>Administrator</cp:lastModifiedBy>
  <cp:revision>1</cp:revision>
  <dcterms:created xsi:type="dcterms:W3CDTF">2019-11-19T07:53:54Z</dcterms:created>
  <dcterms:modified xsi:type="dcterms:W3CDTF">2019-11-19T08:06:31Z</dcterms:modified>
</cp:coreProperties>
</file>