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862005-D2EB-4339-BF45-8749063EE5FF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CB0D3ED-940B-4315-89A6-4813A26D4A67}">
      <dgm:prSet phldrT="[Metin]"/>
      <dgm:spPr/>
      <dgm:t>
        <a:bodyPr/>
        <a:lstStyle/>
        <a:p>
          <a:r>
            <a:rPr lang="tr-TR" b="1" dirty="0" smtClean="0">
              <a:latin typeface="Arial" panose="020B0604020202020204" pitchFamily="34" charset="0"/>
              <a:cs typeface="Arial" panose="020B0604020202020204" pitchFamily="34" charset="0"/>
            </a:rPr>
            <a:t>Faaliyetin tanımlanması</a:t>
          </a:r>
          <a:endParaRPr lang="tr-TR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A11E6D6-5131-44BF-A41B-996A37DA2518}" type="parTrans" cxnId="{ADF12EE4-E4B5-4E88-8398-728D9E3849C2}">
      <dgm:prSet/>
      <dgm:spPr/>
      <dgm:t>
        <a:bodyPr/>
        <a:lstStyle/>
        <a:p>
          <a:endParaRPr lang="tr-TR"/>
        </a:p>
      </dgm:t>
    </dgm:pt>
    <dgm:pt modelId="{9D583D8C-E246-47F1-B3FF-CF3B370B392E}" type="sibTrans" cxnId="{ADF12EE4-E4B5-4E88-8398-728D9E3849C2}">
      <dgm:prSet/>
      <dgm:spPr/>
      <dgm:t>
        <a:bodyPr/>
        <a:lstStyle/>
        <a:p>
          <a:endParaRPr lang="tr-TR"/>
        </a:p>
      </dgm:t>
    </dgm:pt>
    <dgm:pt modelId="{B4AB9F72-8FD8-4BF8-BD12-C014ACA5ED43}">
      <dgm:prSet phldrT="[Metin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tr-TR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Proje koordinatörü tarafından yapılmalı</a:t>
          </a:r>
          <a:endParaRPr lang="tr-TR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6FBA31-BECD-402B-B935-0C93DA3DDA06}" type="parTrans" cxnId="{BEE1BAAC-AE9F-4FBE-ABDD-1BC401D90274}">
      <dgm:prSet/>
      <dgm:spPr/>
      <dgm:t>
        <a:bodyPr/>
        <a:lstStyle/>
        <a:p>
          <a:endParaRPr lang="tr-TR"/>
        </a:p>
      </dgm:t>
    </dgm:pt>
    <dgm:pt modelId="{7F4356E9-F776-4155-B6AD-8C6A08FA719A}" type="sibTrans" cxnId="{BEE1BAAC-AE9F-4FBE-ABDD-1BC401D90274}">
      <dgm:prSet/>
      <dgm:spPr/>
      <dgm:t>
        <a:bodyPr/>
        <a:lstStyle/>
        <a:p>
          <a:endParaRPr lang="tr-TR"/>
        </a:p>
      </dgm:t>
    </dgm:pt>
    <dgm:pt modelId="{1ED0B67D-F4A8-46EB-8E4B-5FEBEB823A8D}">
      <dgm:prSet phldrT="[Metin]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tr-TR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Karar mercii ile uyumluluk sağlanmalıdır.</a:t>
          </a:r>
          <a:endParaRPr lang="tr-TR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373ABC-86FB-4923-9349-68D7AE4C50E2}" type="parTrans" cxnId="{4ACA4B1B-F2D9-494A-956D-062031AC395F}">
      <dgm:prSet/>
      <dgm:spPr/>
      <dgm:t>
        <a:bodyPr/>
        <a:lstStyle/>
        <a:p>
          <a:endParaRPr lang="tr-TR"/>
        </a:p>
      </dgm:t>
    </dgm:pt>
    <dgm:pt modelId="{894C8A69-024E-4AB2-BBAF-15C78BFBB553}" type="sibTrans" cxnId="{4ACA4B1B-F2D9-494A-956D-062031AC395F}">
      <dgm:prSet/>
      <dgm:spPr/>
      <dgm:t>
        <a:bodyPr/>
        <a:lstStyle/>
        <a:p>
          <a:endParaRPr lang="tr-TR"/>
        </a:p>
      </dgm:t>
    </dgm:pt>
    <dgm:pt modelId="{D6206876-2F64-41FC-B13C-B65A7376A3EA}" type="pres">
      <dgm:prSet presAssocID="{ED862005-D2EB-4339-BF45-8749063EE5F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55DD63A8-B40D-40EF-9D31-F8E68D5B064B}" type="pres">
      <dgm:prSet presAssocID="{2CB0D3ED-940B-4315-89A6-4813A26D4A67}" presName="root" presStyleCnt="0"/>
      <dgm:spPr/>
    </dgm:pt>
    <dgm:pt modelId="{8B1D03AD-DFFB-4CB9-8F42-E0FE71785544}" type="pres">
      <dgm:prSet presAssocID="{2CB0D3ED-940B-4315-89A6-4813A26D4A67}" presName="rootComposite" presStyleCnt="0"/>
      <dgm:spPr/>
    </dgm:pt>
    <dgm:pt modelId="{DF877F03-8250-4264-BFF3-71753B05DD79}" type="pres">
      <dgm:prSet presAssocID="{2CB0D3ED-940B-4315-89A6-4813A26D4A67}" presName="rootText" presStyleLbl="node1" presStyleIdx="0" presStyleCnt="1"/>
      <dgm:spPr/>
      <dgm:t>
        <a:bodyPr/>
        <a:lstStyle/>
        <a:p>
          <a:endParaRPr lang="tr-TR"/>
        </a:p>
      </dgm:t>
    </dgm:pt>
    <dgm:pt modelId="{CD427554-E068-4DD1-9A87-21860CA1C7A4}" type="pres">
      <dgm:prSet presAssocID="{2CB0D3ED-940B-4315-89A6-4813A26D4A67}" presName="rootConnector" presStyleLbl="node1" presStyleIdx="0" presStyleCnt="1"/>
      <dgm:spPr/>
      <dgm:t>
        <a:bodyPr/>
        <a:lstStyle/>
        <a:p>
          <a:endParaRPr lang="tr-TR"/>
        </a:p>
      </dgm:t>
    </dgm:pt>
    <dgm:pt modelId="{2345D1CD-3F11-43B6-9E83-04EFB20A5B0D}" type="pres">
      <dgm:prSet presAssocID="{2CB0D3ED-940B-4315-89A6-4813A26D4A67}" presName="childShape" presStyleCnt="0"/>
      <dgm:spPr/>
    </dgm:pt>
    <dgm:pt modelId="{C850E703-96B8-46A0-A139-D1BEAB586F59}" type="pres">
      <dgm:prSet presAssocID="{766FBA31-BECD-402B-B935-0C93DA3DDA06}" presName="Name13" presStyleLbl="parChTrans1D2" presStyleIdx="0" presStyleCnt="2"/>
      <dgm:spPr/>
      <dgm:t>
        <a:bodyPr/>
        <a:lstStyle/>
        <a:p>
          <a:endParaRPr lang="tr-TR"/>
        </a:p>
      </dgm:t>
    </dgm:pt>
    <dgm:pt modelId="{643EE410-F5D6-4B74-B1AD-F1080096C397}" type="pres">
      <dgm:prSet presAssocID="{B4AB9F72-8FD8-4BF8-BD12-C014ACA5ED43}" presName="childText" presStyleLbl="bgAcc1" presStyleIdx="0" presStyleCnt="2" custScaleX="18089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A9A5328-716F-438B-B33A-B1FDA953ED18}" type="pres">
      <dgm:prSet presAssocID="{83373ABC-86FB-4923-9349-68D7AE4C50E2}" presName="Name13" presStyleLbl="parChTrans1D2" presStyleIdx="1" presStyleCnt="2"/>
      <dgm:spPr/>
      <dgm:t>
        <a:bodyPr/>
        <a:lstStyle/>
        <a:p>
          <a:endParaRPr lang="tr-TR"/>
        </a:p>
      </dgm:t>
    </dgm:pt>
    <dgm:pt modelId="{62C58D78-5B71-47D4-A42F-99EC31FC7827}" type="pres">
      <dgm:prSet presAssocID="{1ED0B67D-F4A8-46EB-8E4B-5FEBEB823A8D}" presName="childText" presStyleLbl="bgAcc1" presStyleIdx="1" presStyleCnt="2" custScaleX="25477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DF12EE4-E4B5-4E88-8398-728D9E3849C2}" srcId="{ED862005-D2EB-4339-BF45-8749063EE5FF}" destId="{2CB0D3ED-940B-4315-89A6-4813A26D4A67}" srcOrd="0" destOrd="0" parTransId="{1A11E6D6-5131-44BF-A41B-996A37DA2518}" sibTransId="{9D583D8C-E246-47F1-B3FF-CF3B370B392E}"/>
    <dgm:cxn modelId="{B24AB0E6-DBE1-4079-98FF-23B665868623}" type="presOf" srcId="{ED862005-D2EB-4339-BF45-8749063EE5FF}" destId="{D6206876-2F64-41FC-B13C-B65A7376A3EA}" srcOrd="0" destOrd="0" presId="urn:microsoft.com/office/officeart/2005/8/layout/hierarchy3"/>
    <dgm:cxn modelId="{4ACA4B1B-F2D9-494A-956D-062031AC395F}" srcId="{2CB0D3ED-940B-4315-89A6-4813A26D4A67}" destId="{1ED0B67D-F4A8-46EB-8E4B-5FEBEB823A8D}" srcOrd="1" destOrd="0" parTransId="{83373ABC-86FB-4923-9349-68D7AE4C50E2}" sibTransId="{894C8A69-024E-4AB2-BBAF-15C78BFBB553}"/>
    <dgm:cxn modelId="{8C17137C-23E3-4D1F-9D79-225F6B9AAFE1}" type="presOf" srcId="{83373ABC-86FB-4923-9349-68D7AE4C50E2}" destId="{EA9A5328-716F-438B-B33A-B1FDA953ED18}" srcOrd="0" destOrd="0" presId="urn:microsoft.com/office/officeart/2005/8/layout/hierarchy3"/>
    <dgm:cxn modelId="{85A4CA5B-511A-4496-8EBD-18CEDCEB7FB6}" type="presOf" srcId="{766FBA31-BECD-402B-B935-0C93DA3DDA06}" destId="{C850E703-96B8-46A0-A139-D1BEAB586F59}" srcOrd="0" destOrd="0" presId="urn:microsoft.com/office/officeart/2005/8/layout/hierarchy3"/>
    <dgm:cxn modelId="{F10E73AF-028C-4A41-B6BF-E8B389755905}" type="presOf" srcId="{2CB0D3ED-940B-4315-89A6-4813A26D4A67}" destId="{DF877F03-8250-4264-BFF3-71753B05DD79}" srcOrd="0" destOrd="0" presId="urn:microsoft.com/office/officeart/2005/8/layout/hierarchy3"/>
    <dgm:cxn modelId="{83E1EC54-294C-40E2-8EA5-2541B9223469}" type="presOf" srcId="{2CB0D3ED-940B-4315-89A6-4813A26D4A67}" destId="{CD427554-E068-4DD1-9A87-21860CA1C7A4}" srcOrd="1" destOrd="0" presId="urn:microsoft.com/office/officeart/2005/8/layout/hierarchy3"/>
    <dgm:cxn modelId="{0C2C64FD-7863-4B7C-A48C-29AA33EF5932}" type="presOf" srcId="{B4AB9F72-8FD8-4BF8-BD12-C014ACA5ED43}" destId="{643EE410-F5D6-4B74-B1AD-F1080096C397}" srcOrd="0" destOrd="0" presId="urn:microsoft.com/office/officeart/2005/8/layout/hierarchy3"/>
    <dgm:cxn modelId="{BEE1BAAC-AE9F-4FBE-ABDD-1BC401D90274}" srcId="{2CB0D3ED-940B-4315-89A6-4813A26D4A67}" destId="{B4AB9F72-8FD8-4BF8-BD12-C014ACA5ED43}" srcOrd="0" destOrd="0" parTransId="{766FBA31-BECD-402B-B935-0C93DA3DDA06}" sibTransId="{7F4356E9-F776-4155-B6AD-8C6A08FA719A}"/>
    <dgm:cxn modelId="{4F491E6B-B87F-4917-BC15-A93A73CE9755}" type="presOf" srcId="{1ED0B67D-F4A8-46EB-8E4B-5FEBEB823A8D}" destId="{62C58D78-5B71-47D4-A42F-99EC31FC7827}" srcOrd="0" destOrd="0" presId="urn:microsoft.com/office/officeart/2005/8/layout/hierarchy3"/>
    <dgm:cxn modelId="{CEAFE8E7-DEEB-4CB2-88DD-242A7167284E}" type="presParOf" srcId="{D6206876-2F64-41FC-B13C-B65A7376A3EA}" destId="{55DD63A8-B40D-40EF-9D31-F8E68D5B064B}" srcOrd="0" destOrd="0" presId="urn:microsoft.com/office/officeart/2005/8/layout/hierarchy3"/>
    <dgm:cxn modelId="{C4755EDD-E927-4B1C-A835-C73FAF478E61}" type="presParOf" srcId="{55DD63A8-B40D-40EF-9D31-F8E68D5B064B}" destId="{8B1D03AD-DFFB-4CB9-8F42-E0FE71785544}" srcOrd="0" destOrd="0" presId="urn:microsoft.com/office/officeart/2005/8/layout/hierarchy3"/>
    <dgm:cxn modelId="{A948C59B-3D55-4ABB-9FAA-B8B49F336C12}" type="presParOf" srcId="{8B1D03AD-DFFB-4CB9-8F42-E0FE71785544}" destId="{DF877F03-8250-4264-BFF3-71753B05DD79}" srcOrd="0" destOrd="0" presId="urn:microsoft.com/office/officeart/2005/8/layout/hierarchy3"/>
    <dgm:cxn modelId="{0417E427-A28F-4019-8F5B-DB65055A3332}" type="presParOf" srcId="{8B1D03AD-DFFB-4CB9-8F42-E0FE71785544}" destId="{CD427554-E068-4DD1-9A87-21860CA1C7A4}" srcOrd="1" destOrd="0" presId="urn:microsoft.com/office/officeart/2005/8/layout/hierarchy3"/>
    <dgm:cxn modelId="{4E9ED346-D5EC-4899-AA32-AA6CEF6678B0}" type="presParOf" srcId="{55DD63A8-B40D-40EF-9D31-F8E68D5B064B}" destId="{2345D1CD-3F11-43B6-9E83-04EFB20A5B0D}" srcOrd="1" destOrd="0" presId="urn:microsoft.com/office/officeart/2005/8/layout/hierarchy3"/>
    <dgm:cxn modelId="{CEAA2268-BB60-4665-B5D5-D4DFDA0BB1CA}" type="presParOf" srcId="{2345D1CD-3F11-43B6-9E83-04EFB20A5B0D}" destId="{C850E703-96B8-46A0-A139-D1BEAB586F59}" srcOrd="0" destOrd="0" presId="urn:microsoft.com/office/officeart/2005/8/layout/hierarchy3"/>
    <dgm:cxn modelId="{E335D7BF-2806-46DC-BF2E-7B44BD4F3CE4}" type="presParOf" srcId="{2345D1CD-3F11-43B6-9E83-04EFB20A5B0D}" destId="{643EE410-F5D6-4B74-B1AD-F1080096C397}" srcOrd="1" destOrd="0" presId="urn:microsoft.com/office/officeart/2005/8/layout/hierarchy3"/>
    <dgm:cxn modelId="{8BB6F493-E1C2-4730-9726-B9D1B61C083C}" type="presParOf" srcId="{2345D1CD-3F11-43B6-9E83-04EFB20A5B0D}" destId="{EA9A5328-716F-438B-B33A-B1FDA953ED18}" srcOrd="2" destOrd="0" presId="urn:microsoft.com/office/officeart/2005/8/layout/hierarchy3"/>
    <dgm:cxn modelId="{B658D544-8145-4382-ABBE-8208F27EC78B}" type="presParOf" srcId="{2345D1CD-3F11-43B6-9E83-04EFB20A5B0D}" destId="{62C58D78-5B71-47D4-A42F-99EC31FC7827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07233E-8C10-4EFD-8187-F6DD4DB2186D}" type="doc">
      <dgm:prSet loTypeId="urn:diagrams.loki3.com/BracketList+Icon" loCatId="officeonline" qsTypeId="urn:microsoft.com/office/officeart/2005/8/quickstyle/3d7" qsCatId="3D" csTypeId="urn:microsoft.com/office/officeart/2005/8/colors/accent3_2" csCatId="accent3" phldr="1"/>
      <dgm:spPr/>
      <dgm:t>
        <a:bodyPr/>
        <a:lstStyle/>
        <a:p>
          <a:endParaRPr lang="tr-TR"/>
        </a:p>
      </dgm:t>
    </dgm:pt>
    <dgm:pt modelId="{40238929-D874-4ACE-8156-2A5ECBB8540A}">
      <dgm:prSet phldrT="[Metin]"/>
      <dgm:spPr/>
      <dgm:t>
        <a:bodyPr/>
        <a:lstStyle/>
        <a:p>
          <a:r>
            <a:rPr lang="tr-TR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Bir proje için</a:t>
          </a:r>
          <a:endParaRPr lang="tr-TR" b="1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CCDE6D-5321-4055-8712-72ED8B336B49}" type="parTrans" cxnId="{7B90A78A-4A1A-4623-BAEA-2D494FF39A4B}">
      <dgm:prSet/>
      <dgm:spPr/>
      <dgm:t>
        <a:bodyPr/>
        <a:lstStyle/>
        <a:p>
          <a:endParaRPr lang="tr-TR"/>
        </a:p>
      </dgm:t>
    </dgm:pt>
    <dgm:pt modelId="{1EF98CC9-CDB2-4EE9-8FEE-17EB761F74BF}" type="sibTrans" cxnId="{7B90A78A-4A1A-4623-BAEA-2D494FF39A4B}">
      <dgm:prSet/>
      <dgm:spPr/>
      <dgm:t>
        <a:bodyPr/>
        <a:lstStyle/>
        <a:p>
          <a:endParaRPr lang="tr-TR"/>
        </a:p>
      </dgm:t>
    </dgm:pt>
    <dgm:pt modelId="{8F05AAB6-1201-4149-9562-50824ADECDCA}">
      <dgm:prSet phldrT="[Metin]" custT="1"/>
      <dgm:spPr/>
      <dgm:t>
        <a:bodyPr/>
        <a:lstStyle/>
        <a:p>
          <a:pPr algn="ctr"/>
          <a:r>
            <a:rPr lang="tr-TR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Seçenekler üretilmeli</a:t>
          </a:r>
          <a:endParaRPr lang="tr-TR" sz="24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B16F5D-F0F5-4BB6-88B2-FE275E44C1B9}" type="parTrans" cxnId="{0C178060-A74D-4ADE-92A0-22EDC7B71436}">
      <dgm:prSet/>
      <dgm:spPr/>
      <dgm:t>
        <a:bodyPr/>
        <a:lstStyle/>
        <a:p>
          <a:endParaRPr lang="tr-TR"/>
        </a:p>
      </dgm:t>
    </dgm:pt>
    <dgm:pt modelId="{B072F14E-5AA8-4476-8C9E-EFEFF19D697A}" type="sibTrans" cxnId="{0C178060-A74D-4ADE-92A0-22EDC7B71436}">
      <dgm:prSet/>
      <dgm:spPr/>
      <dgm:t>
        <a:bodyPr/>
        <a:lstStyle/>
        <a:p>
          <a:endParaRPr lang="tr-TR"/>
        </a:p>
      </dgm:t>
    </dgm:pt>
    <dgm:pt modelId="{E7617067-3855-4F6E-AE6E-A506F6AC9410}">
      <dgm:prSet phldrT="[Metin]" custT="1"/>
      <dgm:spPr/>
      <dgm:t>
        <a:bodyPr/>
        <a:lstStyle/>
        <a:p>
          <a:pPr algn="ctr"/>
          <a:r>
            <a:rPr lang="tr-TR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Önceden belirlenmiş ölçütlere uygun olarak incelenmeli</a:t>
          </a:r>
          <a:endParaRPr lang="tr-TR" sz="24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69C221-7FD5-430D-8807-CC8D3ECA6190}" type="parTrans" cxnId="{CDE99076-FEFE-4020-9325-5DE409CD7494}">
      <dgm:prSet/>
      <dgm:spPr/>
      <dgm:t>
        <a:bodyPr/>
        <a:lstStyle/>
        <a:p>
          <a:endParaRPr lang="tr-TR"/>
        </a:p>
      </dgm:t>
    </dgm:pt>
    <dgm:pt modelId="{F9278E15-761F-4274-B9E7-CFAB09926B54}" type="sibTrans" cxnId="{CDE99076-FEFE-4020-9325-5DE409CD7494}">
      <dgm:prSet/>
      <dgm:spPr/>
      <dgm:t>
        <a:bodyPr/>
        <a:lstStyle/>
        <a:p>
          <a:endParaRPr lang="tr-TR"/>
        </a:p>
      </dgm:t>
    </dgm:pt>
    <dgm:pt modelId="{30483316-ED09-446A-9FD8-885F9F46F777}">
      <dgm:prSet phldrT="[Metin]" custT="1"/>
      <dgm:spPr/>
      <dgm:t>
        <a:bodyPr/>
        <a:lstStyle/>
        <a:p>
          <a:pPr algn="ctr"/>
          <a:r>
            <a:rPr lang="tr-TR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En iyi seçenek gerçekleştirilmelidir</a:t>
          </a:r>
          <a:endParaRPr lang="tr-TR" sz="24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31A727-6656-4B71-9D94-EAE158D8C752}" type="parTrans" cxnId="{8D97FCB9-191C-4B67-8315-A0A3BEB01EA1}">
      <dgm:prSet/>
      <dgm:spPr/>
      <dgm:t>
        <a:bodyPr/>
        <a:lstStyle/>
        <a:p>
          <a:endParaRPr lang="tr-TR"/>
        </a:p>
      </dgm:t>
    </dgm:pt>
    <dgm:pt modelId="{5661665D-FD71-4FC4-9979-D1C618CD0121}" type="sibTrans" cxnId="{8D97FCB9-191C-4B67-8315-A0A3BEB01EA1}">
      <dgm:prSet/>
      <dgm:spPr/>
      <dgm:t>
        <a:bodyPr/>
        <a:lstStyle/>
        <a:p>
          <a:endParaRPr lang="tr-TR"/>
        </a:p>
      </dgm:t>
    </dgm:pt>
    <dgm:pt modelId="{800E3F07-5F12-4A2A-AC5A-C580B55DB9CF}" type="pres">
      <dgm:prSet presAssocID="{5B07233E-8C10-4EFD-8187-F6DD4DB2186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807A8D8-D679-44DA-B9A6-864704D7C68A}" type="pres">
      <dgm:prSet presAssocID="{40238929-D874-4ACE-8156-2A5ECBB8540A}" presName="linNode" presStyleCnt="0"/>
      <dgm:spPr/>
      <dgm:t>
        <a:bodyPr/>
        <a:lstStyle/>
        <a:p>
          <a:endParaRPr lang="tr-TR"/>
        </a:p>
      </dgm:t>
    </dgm:pt>
    <dgm:pt modelId="{E406FAD7-12BB-4CF9-A7F0-4C32DEA3D6E3}" type="pres">
      <dgm:prSet presAssocID="{40238929-D874-4ACE-8156-2A5ECBB8540A}" presName="parTx" presStyleLbl="revTx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AD9EE99-A60A-417F-BFB6-9267EB80000D}" type="pres">
      <dgm:prSet presAssocID="{40238929-D874-4ACE-8156-2A5ECBB8540A}" presName="bracket" presStyleLbl="parChTrans1D1" presStyleIdx="0" presStyleCnt="1"/>
      <dgm:spPr/>
      <dgm:t>
        <a:bodyPr/>
        <a:lstStyle/>
        <a:p>
          <a:endParaRPr lang="tr-TR"/>
        </a:p>
      </dgm:t>
    </dgm:pt>
    <dgm:pt modelId="{D3AD588A-2E60-4BA4-8A9D-41BE008C9CE0}" type="pres">
      <dgm:prSet presAssocID="{40238929-D874-4ACE-8156-2A5ECBB8540A}" presName="spH" presStyleCnt="0"/>
      <dgm:spPr/>
      <dgm:t>
        <a:bodyPr/>
        <a:lstStyle/>
        <a:p>
          <a:endParaRPr lang="tr-TR"/>
        </a:p>
      </dgm:t>
    </dgm:pt>
    <dgm:pt modelId="{0D25BB59-58D8-45A0-8FBC-5D6626FD5010}" type="pres">
      <dgm:prSet presAssocID="{40238929-D874-4ACE-8156-2A5ECBB8540A}" presName="desTx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D25C709-FEA0-4F3F-885B-AF1E7E7E7118}" type="presOf" srcId="{40238929-D874-4ACE-8156-2A5ECBB8540A}" destId="{E406FAD7-12BB-4CF9-A7F0-4C32DEA3D6E3}" srcOrd="0" destOrd="0" presId="urn:diagrams.loki3.com/BracketList+Icon"/>
    <dgm:cxn modelId="{DC1D239E-B8DC-48FE-BF84-2CE17503DA88}" type="presOf" srcId="{5B07233E-8C10-4EFD-8187-F6DD4DB2186D}" destId="{800E3F07-5F12-4A2A-AC5A-C580B55DB9CF}" srcOrd="0" destOrd="0" presId="urn:diagrams.loki3.com/BracketList+Icon"/>
    <dgm:cxn modelId="{EC9D1E45-64B1-46A3-BC40-BB3593063E9A}" type="presOf" srcId="{30483316-ED09-446A-9FD8-885F9F46F777}" destId="{0D25BB59-58D8-45A0-8FBC-5D6626FD5010}" srcOrd="0" destOrd="2" presId="urn:diagrams.loki3.com/BracketList+Icon"/>
    <dgm:cxn modelId="{0C178060-A74D-4ADE-92A0-22EDC7B71436}" srcId="{40238929-D874-4ACE-8156-2A5ECBB8540A}" destId="{8F05AAB6-1201-4149-9562-50824ADECDCA}" srcOrd="0" destOrd="0" parTransId="{01B16F5D-F0F5-4BB6-88B2-FE275E44C1B9}" sibTransId="{B072F14E-5AA8-4476-8C9E-EFEFF19D697A}"/>
    <dgm:cxn modelId="{8D97FCB9-191C-4B67-8315-A0A3BEB01EA1}" srcId="{40238929-D874-4ACE-8156-2A5ECBB8540A}" destId="{30483316-ED09-446A-9FD8-885F9F46F777}" srcOrd="2" destOrd="0" parTransId="{8031A727-6656-4B71-9D94-EAE158D8C752}" sibTransId="{5661665D-FD71-4FC4-9979-D1C618CD0121}"/>
    <dgm:cxn modelId="{DA2FE77D-4243-4760-A976-29D5E9A9092C}" type="presOf" srcId="{8F05AAB6-1201-4149-9562-50824ADECDCA}" destId="{0D25BB59-58D8-45A0-8FBC-5D6626FD5010}" srcOrd="0" destOrd="0" presId="urn:diagrams.loki3.com/BracketList+Icon"/>
    <dgm:cxn modelId="{82538AE9-5A2E-493F-A2AA-42474B6224BB}" type="presOf" srcId="{E7617067-3855-4F6E-AE6E-A506F6AC9410}" destId="{0D25BB59-58D8-45A0-8FBC-5D6626FD5010}" srcOrd="0" destOrd="1" presId="urn:diagrams.loki3.com/BracketList+Icon"/>
    <dgm:cxn modelId="{CDE99076-FEFE-4020-9325-5DE409CD7494}" srcId="{40238929-D874-4ACE-8156-2A5ECBB8540A}" destId="{E7617067-3855-4F6E-AE6E-A506F6AC9410}" srcOrd="1" destOrd="0" parTransId="{F169C221-7FD5-430D-8807-CC8D3ECA6190}" sibTransId="{F9278E15-761F-4274-B9E7-CFAB09926B54}"/>
    <dgm:cxn modelId="{7B90A78A-4A1A-4623-BAEA-2D494FF39A4B}" srcId="{5B07233E-8C10-4EFD-8187-F6DD4DB2186D}" destId="{40238929-D874-4ACE-8156-2A5ECBB8540A}" srcOrd="0" destOrd="0" parTransId="{D3CCDE6D-5321-4055-8712-72ED8B336B49}" sibTransId="{1EF98CC9-CDB2-4EE9-8FEE-17EB761F74BF}"/>
    <dgm:cxn modelId="{4379015A-EA23-4AE0-9890-A8A275E284AD}" type="presParOf" srcId="{800E3F07-5F12-4A2A-AC5A-C580B55DB9CF}" destId="{7807A8D8-D679-44DA-B9A6-864704D7C68A}" srcOrd="0" destOrd="0" presId="urn:diagrams.loki3.com/BracketList+Icon"/>
    <dgm:cxn modelId="{96410178-6C8B-4FAD-BA35-9842104D835E}" type="presParOf" srcId="{7807A8D8-D679-44DA-B9A6-864704D7C68A}" destId="{E406FAD7-12BB-4CF9-A7F0-4C32DEA3D6E3}" srcOrd="0" destOrd="0" presId="urn:diagrams.loki3.com/BracketList+Icon"/>
    <dgm:cxn modelId="{5DF9E118-DA20-4B80-8935-39FC1DF0B0AB}" type="presParOf" srcId="{7807A8D8-D679-44DA-B9A6-864704D7C68A}" destId="{FAD9EE99-A60A-417F-BFB6-9267EB80000D}" srcOrd="1" destOrd="0" presId="urn:diagrams.loki3.com/BracketList+Icon"/>
    <dgm:cxn modelId="{FAA7C3AE-DE21-4240-A474-3FDE38D20F93}" type="presParOf" srcId="{7807A8D8-D679-44DA-B9A6-864704D7C68A}" destId="{D3AD588A-2E60-4BA4-8A9D-41BE008C9CE0}" srcOrd="2" destOrd="0" presId="urn:diagrams.loki3.com/BracketList+Icon"/>
    <dgm:cxn modelId="{009917DE-A59C-453A-BDDA-E7D7AC388E12}" type="presParOf" srcId="{7807A8D8-D679-44DA-B9A6-864704D7C68A}" destId="{0D25BB59-58D8-45A0-8FBC-5D6626FD5010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C62BEC5-56D2-40B5-9D6D-E32CC0C5A55F}" type="doc">
      <dgm:prSet loTypeId="urn:microsoft.com/office/officeart/2005/8/layout/equation2" loCatId="relationship" qsTypeId="urn:microsoft.com/office/officeart/2005/8/quickstyle/simple1" qsCatId="simple" csTypeId="urn:microsoft.com/office/officeart/2005/8/colors/colorful4" csCatId="colorful" phldr="1"/>
      <dgm:spPr/>
    </dgm:pt>
    <dgm:pt modelId="{F0E15795-FEEB-40E1-ACA7-5346F0E9A3FC}">
      <dgm:prSet phldrT="[Metin]" custT="1"/>
      <dgm:spPr/>
      <dgm:t>
        <a:bodyPr/>
        <a:lstStyle/>
        <a:p>
          <a:r>
            <a:rPr lang="tr-TR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Teknik ve ekonomik ölçütlere</a:t>
          </a:r>
          <a:endParaRPr lang="tr-TR" sz="24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E840542-B382-472A-8E7E-BFC3A2EDDF7C}" type="parTrans" cxnId="{B0AE0F68-C67A-4D18-ACAA-99E9D58C5B0A}">
      <dgm:prSet/>
      <dgm:spPr/>
      <dgm:t>
        <a:bodyPr/>
        <a:lstStyle/>
        <a:p>
          <a:endParaRPr lang="tr-TR"/>
        </a:p>
      </dgm:t>
    </dgm:pt>
    <dgm:pt modelId="{BDC33A25-A18E-4E6E-941F-5009167DE639}" type="sibTrans" cxnId="{B0AE0F68-C67A-4D18-ACAA-99E9D58C5B0A}">
      <dgm:prSet/>
      <dgm:spPr/>
      <dgm:t>
        <a:bodyPr/>
        <a:lstStyle/>
        <a:p>
          <a:endParaRPr lang="tr-TR"/>
        </a:p>
      </dgm:t>
    </dgm:pt>
    <dgm:pt modelId="{8F3F0A90-FBDF-4B4C-B4EA-D70AC0348C64}">
      <dgm:prSet phldrT="[Metin]" custT="1"/>
      <dgm:spPr/>
      <dgm:t>
        <a:bodyPr/>
        <a:lstStyle/>
        <a:p>
          <a:r>
            <a:rPr lang="tr-TR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ÇED çevresel unsurları dahil etmek</a:t>
          </a:r>
          <a:endParaRPr lang="tr-TR" sz="24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5E10623-2FA0-42EE-ACDA-92535CC7F5FB}" type="parTrans" cxnId="{6B774064-578E-46A7-8A38-4E490F940BAF}">
      <dgm:prSet/>
      <dgm:spPr/>
      <dgm:t>
        <a:bodyPr/>
        <a:lstStyle/>
        <a:p>
          <a:endParaRPr lang="tr-TR"/>
        </a:p>
      </dgm:t>
    </dgm:pt>
    <dgm:pt modelId="{7A1511DA-4408-4DBF-99A1-DB125CB7C942}" type="sibTrans" cxnId="{6B774064-578E-46A7-8A38-4E490F940BAF}">
      <dgm:prSet/>
      <dgm:spPr/>
      <dgm:t>
        <a:bodyPr/>
        <a:lstStyle/>
        <a:p>
          <a:endParaRPr lang="tr-TR"/>
        </a:p>
      </dgm:t>
    </dgm:pt>
    <dgm:pt modelId="{56F407CD-50C4-4898-9CB0-09087199F7D3}">
      <dgm:prSet phldrT="[Metin]" custT="1"/>
      <dgm:spPr/>
      <dgm:t>
        <a:bodyPr/>
        <a:lstStyle/>
        <a:p>
          <a:r>
            <a:rPr lang="tr-TR" sz="32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Proje seçenekleri incelenirken</a:t>
          </a:r>
          <a:endParaRPr lang="tr-TR" sz="32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774BA33-9234-4768-9967-3F91B95E559E}" type="parTrans" cxnId="{186EEA6D-7128-4CB9-92B5-F600CC2832D2}">
      <dgm:prSet/>
      <dgm:spPr/>
      <dgm:t>
        <a:bodyPr/>
        <a:lstStyle/>
        <a:p>
          <a:endParaRPr lang="tr-TR"/>
        </a:p>
      </dgm:t>
    </dgm:pt>
    <dgm:pt modelId="{B3B49570-D0AD-41CE-8EB2-982AA64C8787}" type="sibTrans" cxnId="{186EEA6D-7128-4CB9-92B5-F600CC2832D2}">
      <dgm:prSet/>
      <dgm:spPr/>
      <dgm:t>
        <a:bodyPr/>
        <a:lstStyle/>
        <a:p>
          <a:endParaRPr lang="tr-TR"/>
        </a:p>
      </dgm:t>
    </dgm:pt>
    <dgm:pt modelId="{0737F742-3031-4A17-8FBF-74A7D2F982F6}" type="pres">
      <dgm:prSet presAssocID="{5C62BEC5-56D2-40B5-9D6D-E32CC0C5A55F}" presName="Name0" presStyleCnt="0">
        <dgm:presLayoutVars>
          <dgm:dir/>
          <dgm:resizeHandles val="exact"/>
        </dgm:presLayoutVars>
      </dgm:prSet>
      <dgm:spPr/>
    </dgm:pt>
    <dgm:pt modelId="{C331A152-6A77-4C7E-ABC0-A78C5DAA98B4}" type="pres">
      <dgm:prSet presAssocID="{5C62BEC5-56D2-40B5-9D6D-E32CC0C5A55F}" presName="vNodes" presStyleCnt="0"/>
      <dgm:spPr/>
    </dgm:pt>
    <dgm:pt modelId="{AE25D913-A919-4E41-9BC3-BE1739D323A3}" type="pres">
      <dgm:prSet presAssocID="{F0E15795-FEEB-40E1-ACA7-5346F0E9A3FC}" presName="node" presStyleLbl="node1" presStyleIdx="0" presStyleCnt="3" custScaleX="154307" custScaleY="13176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9B6FF9A-AA72-40CD-ABE7-1B7F4B080237}" type="pres">
      <dgm:prSet presAssocID="{BDC33A25-A18E-4E6E-941F-5009167DE639}" presName="spacerT" presStyleCnt="0"/>
      <dgm:spPr/>
    </dgm:pt>
    <dgm:pt modelId="{7BC0836C-A13A-4025-983C-26DEC02035DE}" type="pres">
      <dgm:prSet presAssocID="{BDC33A25-A18E-4E6E-941F-5009167DE639}" presName="sibTrans" presStyleLbl="sibTrans2D1" presStyleIdx="0" presStyleCnt="2"/>
      <dgm:spPr/>
      <dgm:t>
        <a:bodyPr/>
        <a:lstStyle/>
        <a:p>
          <a:endParaRPr lang="tr-TR"/>
        </a:p>
      </dgm:t>
    </dgm:pt>
    <dgm:pt modelId="{503B6F3D-AC43-4DE4-85DA-59329B11BC07}" type="pres">
      <dgm:prSet presAssocID="{BDC33A25-A18E-4E6E-941F-5009167DE639}" presName="spacerB" presStyleCnt="0"/>
      <dgm:spPr/>
    </dgm:pt>
    <dgm:pt modelId="{12F5A222-4D3E-4A0C-84BB-A5182453D60B}" type="pres">
      <dgm:prSet presAssocID="{8F3F0A90-FBDF-4B4C-B4EA-D70AC0348C64}" presName="node" presStyleLbl="node1" presStyleIdx="1" presStyleCnt="3" custScaleX="144822" custScaleY="14309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833F1E2-426C-497E-A91E-F25F985C40DC}" type="pres">
      <dgm:prSet presAssocID="{5C62BEC5-56D2-40B5-9D6D-E32CC0C5A55F}" presName="sibTransLast" presStyleLbl="sibTrans2D1" presStyleIdx="1" presStyleCnt="2"/>
      <dgm:spPr/>
      <dgm:t>
        <a:bodyPr/>
        <a:lstStyle/>
        <a:p>
          <a:endParaRPr lang="tr-TR"/>
        </a:p>
      </dgm:t>
    </dgm:pt>
    <dgm:pt modelId="{5722CA86-38C1-4316-BE23-2EC0F4F756B8}" type="pres">
      <dgm:prSet presAssocID="{5C62BEC5-56D2-40B5-9D6D-E32CC0C5A55F}" presName="connectorText" presStyleLbl="sibTrans2D1" presStyleIdx="1" presStyleCnt="2"/>
      <dgm:spPr/>
      <dgm:t>
        <a:bodyPr/>
        <a:lstStyle/>
        <a:p>
          <a:endParaRPr lang="tr-TR"/>
        </a:p>
      </dgm:t>
    </dgm:pt>
    <dgm:pt modelId="{16A3B6A3-4B8B-4596-91A3-8ED61D76492D}" type="pres">
      <dgm:prSet presAssocID="{5C62BEC5-56D2-40B5-9D6D-E32CC0C5A55F}" presName="lastNode" presStyleLbl="node1" presStyleIdx="2" presStyleCnt="3" custScaleX="127743" custScaleY="11892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901DD75-5C60-4C8F-99D1-DD197FBF1FB3}" type="presOf" srcId="{BDC33A25-A18E-4E6E-941F-5009167DE639}" destId="{7BC0836C-A13A-4025-983C-26DEC02035DE}" srcOrd="0" destOrd="0" presId="urn:microsoft.com/office/officeart/2005/8/layout/equation2"/>
    <dgm:cxn modelId="{B0AE0F68-C67A-4D18-ACAA-99E9D58C5B0A}" srcId="{5C62BEC5-56D2-40B5-9D6D-E32CC0C5A55F}" destId="{F0E15795-FEEB-40E1-ACA7-5346F0E9A3FC}" srcOrd="0" destOrd="0" parTransId="{3E840542-B382-472A-8E7E-BFC3A2EDDF7C}" sibTransId="{BDC33A25-A18E-4E6E-941F-5009167DE639}"/>
    <dgm:cxn modelId="{C8D9A3D5-08DA-427F-8C0B-CB5FE6A10C69}" type="presOf" srcId="{7A1511DA-4408-4DBF-99A1-DB125CB7C942}" destId="{2833F1E2-426C-497E-A91E-F25F985C40DC}" srcOrd="0" destOrd="0" presId="urn:microsoft.com/office/officeart/2005/8/layout/equation2"/>
    <dgm:cxn modelId="{A53B566E-AB8D-489E-9C07-52CBD62D4F93}" type="presOf" srcId="{56F407CD-50C4-4898-9CB0-09087199F7D3}" destId="{16A3B6A3-4B8B-4596-91A3-8ED61D76492D}" srcOrd="0" destOrd="0" presId="urn:microsoft.com/office/officeart/2005/8/layout/equation2"/>
    <dgm:cxn modelId="{186EEA6D-7128-4CB9-92B5-F600CC2832D2}" srcId="{5C62BEC5-56D2-40B5-9D6D-E32CC0C5A55F}" destId="{56F407CD-50C4-4898-9CB0-09087199F7D3}" srcOrd="2" destOrd="0" parTransId="{7774BA33-9234-4768-9967-3F91B95E559E}" sibTransId="{B3B49570-D0AD-41CE-8EB2-982AA64C8787}"/>
    <dgm:cxn modelId="{6B774064-578E-46A7-8A38-4E490F940BAF}" srcId="{5C62BEC5-56D2-40B5-9D6D-E32CC0C5A55F}" destId="{8F3F0A90-FBDF-4B4C-B4EA-D70AC0348C64}" srcOrd="1" destOrd="0" parTransId="{05E10623-2FA0-42EE-ACDA-92535CC7F5FB}" sibTransId="{7A1511DA-4408-4DBF-99A1-DB125CB7C942}"/>
    <dgm:cxn modelId="{44E31483-0ECF-4299-803F-413BBD18F4F1}" type="presOf" srcId="{7A1511DA-4408-4DBF-99A1-DB125CB7C942}" destId="{5722CA86-38C1-4316-BE23-2EC0F4F756B8}" srcOrd="1" destOrd="0" presId="urn:microsoft.com/office/officeart/2005/8/layout/equation2"/>
    <dgm:cxn modelId="{915273EA-6753-48C8-B222-3093A0F98DF1}" type="presOf" srcId="{8F3F0A90-FBDF-4B4C-B4EA-D70AC0348C64}" destId="{12F5A222-4D3E-4A0C-84BB-A5182453D60B}" srcOrd="0" destOrd="0" presId="urn:microsoft.com/office/officeart/2005/8/layout/equation2"/>
    <dgm:cxn modelId="{1725419D-B9EB-4A20-B9D0-43B6D74BBCBD}" type="presOf" srcId="{F0E15795-FEEB-40E1-ACA7-5346F0E9A3FC}" destId="{AE25D913-A919-4E41-9BC3-BE1739D323A3}" srcOrd="0" destOrd="0" presId="urn:microsoft.com/office/officeart/2005/8/layout/equation2"/>
    <dgm:cxn modelId="{14CA7E46-1793-42DD-8FA1-443E6399AB8F}" type="presOf" srcId="{5C62BEC5-56D2-40B5-9D6D-E32CC0C5A55F}" destId="{0737F742-3031-4A17-8FBF-74A7D2F982F6}" srcOrd="0" destOrd="0" presId="urn:microsoft.com/office/officeart/2005/8/layout/equation2"/>
    <dgm:cxn modelId="{2DB77209-665D-4BF3-965F-B22640F63701}" type="presParOf" srcId="{0737F742-3031-4A17-8FBF-74A7D2F982F6}" destId="{C331A152-6A77-4C7E-ABC0-A78C5DAA98B4}" srcOrd="0" destOrd="0" presId="urn:microsoft.com/office/officeart/2005/8/layout/equation2"/>
    <dgm:cxn modelId="{FECEDF23-A039-4462-86F3-0918CAA1E7B0}" type="presParOf" srcId="{C331A152-6A77-4C7E-ABC0-A78C5DAA98B4}" destId="{AE25D913-A919-4E41-9BC3-BE1739D323A3}" srcOrd="0" destOrd="0" presId="urn:microsoft.com/office/officeart/2005/8/layout/equation2"/>
    <dgm:cxn modelId="{E1207899-D7BD-452A-85BC-CDEAB3A75081}" type="presParOf" srcId="{C331A152-6A77-4C7E-ABC0-A78C5DAA98B4}" destId="{B9B6FF9A-AA72-40CD-ABE7-1B7F4B080237}" srcOrd="1" destOrd="0" presId="urn:microsoft.com/office/officeart/2005/8/layout/equation2"/>
    <dgm:cxn modelId="{4F5321DC-35B0-4B0C-8ACA-33880631AACB}" type="presParOf" srcId="{C331A152-6A77-4C7E-ABC0-A78C5DAA98B4}" destId="{7BC0836C-A13A-4025-983C-26DEC02035DE}" srcOrd="2" destOrd="0" presId="urn:microsoft.com/office/officeart/2005/8/layout/equation2"/>
    <dgm:cxn modelId="{F2263287-8AB2-48DF-BCA4-037C4375217F}" type="presParOf" srcId="{C331A152-6A77-4C7E-ABC0-A78C5DAA98B4}" destId="{503B6F3D-AC43-4DE4-85DA-59329B11BC07}" srcOrd="3" destOrd="0" presId="urn:microsoft.com/office/officeart/2005/8/layout/equation2"/>
    <dgm:cxn modelId="{4702B756-FA63-47B7-9311-A51288A968AE}" type="presParOf" srcId="{C331A152-6A77-4C7E-ABC0-A78C5DAA98B4}" destId="{12F5A222-4D3E-4A0C-84BB-A5182453D60B}" srcOrd="4" destOrd="0" presId="urn:microsoft.com/office/officeart/2005/8/layout/equation2"/>
    <dgm:cxn modelId="{D82E27CD-F438-4202-9C3B-5C1828DED3FF}" type="presParOf" srcId="{0737F742-3031-4A17-8FBF-74A7D2F982F6}" destId="{2833F1E2-426C-497E-A91E-F25F985C40DC}" srcOrd="1" destOrd="0" presId="urn:microsoft.com/office/officeart/2005/8/layout/equation2"/>
    <dgm:cxn modelId="{0BEFE7D4-5E79-47D8-98E5-378631017B5A}" type="presParOf" srcId="{2833F1E2-426C-497E-A91E-F25F985C40DC}" destId="{5722CA86-38C1-4316-BE23-2EC0F4F756B8}" srcOrd="0" destOrd="0" presId="urn:microsoft.com/office/officeart/2005/8/layout/equation2"/>
    <dgm:cxn modelId="{9EF71A97-8066-4FC1-9BBA-5A0D651A05C0}" type="presParOf" srcId="{0737F742-3031-4A17-8FBF-74A7D2F982F6}" destId="{16A3B6A3-4B8B-4596-91A3-8ED61D76492D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877F03-8250-4264-BFF3-71753B05DD79}">
      <dsp:nvSpPr>
        <dsp:cNvPr id="0" name=""/>
        <dsp:cNvSpPr/>
      </dsp:nvSpPr>
      <dsp:spPr>
        <a:xfrm>
          <a:off x="1203077" y="1037"/>
          <a:ext cx="2567843" cy="12839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Faaliyetin tanımlanması</a:t>
          </a:r>
          <a:endParaRPr lang="tr-TR" sz="29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40682" y="38642"/>
        <a:ext cx="2492633" cy="1208711"/>
      </dsp:txXfrm>
    </dsp:sp>
    <dsp:sp modelId="{C850E703-96B8-46A0-A139-D1BEAB586F59}">
      <dsp:nvSpPr>
        <dsp:cNvPr id="0" name=""/>
        <dsp:cNvSpPr/>
      </dsp:nvSpPr>
      <dsp:spPr>
        <a:xfrm>
          <a:off x="1459862" y="1284958"/>
          <a:ext cx="256784" cy="9629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2941"/>
              </a:lnTo>
              <a:lnTo>
                <a:pt x="256784" y="9629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3EE410-F5D6-4B74-B1AD-F1080096C397}">
      <dsp:nvSpPr>
        <dsp:cNvPr id="0" name=""/>
        <dsp:cNvSpPr/>
      </dsp:nvSpPr>
      <dsp:spPr>
        <a:xfrm>
          <a:off x="1716646" y="1605939"/>
          <a:ext cx="3715977" cy="1283921"/>
        </a:xfrm>
        <a:prstGeom prst="roundRect">
          <a:avLst>
            <a:gd name="adj" fmla="val 10000"/>
          </a:avLst>
        </a:prstGeom>
        <a:solidFill>
          <a:schemeClr val="bg2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Proje koordinatörü tarafından yapılmalı</a:t>
          </a:r>
          <a:endParaRPr lang="tr-TR" sz="31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54251" y="1643544"/>
        <a:ext cx="3640767" cy="1208711"/>
      </dsp:txXfrm>
    </dsp:sp>
    <dsp:sp modelId="{EA9A5328-716F-438B-B33A-B1FDA953ED18}">
      <dsp:nvSpPr>
        <dsp:cNvPr id="0" name=""/>
        <dsp:cNvSpPr/>
      </dsp:nvSpPr>
      <dsp:spPr>
        <a:xfrm>
          <a:off x="1459862" y="1284958"/>
          <a:ext cx="256784" cy="25678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7843"/>
              </a:lnTo>
              <a:lnTo>
                <a:pt x="256784" y="256784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C58D78-5B71-47D4-A42F-99EC31FC7827}">
      <dsp:nvSpPr>
        <dsp:cNvPr id="0" name=""/>
        <dsp:cNvSpPr/>
      </dsp:nvSpPr>
      <dsp:spPr>
        <a:xfrm>
          <a:off x="1716646" y="3210841"/>
          <a:ext cx="5233675" cy="1283921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Karar mercii ile uyumluluk sağlanmalıdır.</a:t>
          </a:r>
          <a:endParaRPr lang="tr-TR" sz="31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54251" y="3248446"/>
        <a:ext cx="5158465" cy="12087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06FAD7-12BB-4CF9-A7F0-4C32DEA3D6E3}">
      <dsp:nvSpPr>
        <dsp:cNvPr id="0" name=""/>
        <dsp:cNvSpPr/>
      </dsp:nvSpPr>
      <dsp:spPr>
        <a:xfrm>
          <a:off x="4324" y="1178700"/>
          <a:ext cx="2212083" cy="2138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121920" rIns="341376" bIns="121920" numCol="1" spcCol="1270" anchor="ctr" anchorCtr="0">
          <a:noAutofit/>
        </a:bodyPr>
        <a:lstStyle/>
        <a:p>
          <a:pPr lvl="0" algn="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800" b="1" kern="12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Bir proje için</a:t>
          </a:r>
          <a:endParaRPr lang="tr-TR" sz="4800" b="1" kern="1200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24" y="1178700"/>
        <a:ext cx="2212083" cy="2138400"/>
      </dsp:txXfrm>
    </dsp:sp>
    <dsp:sp modelId="{FAD9EE99-A60A-417F-BFB6-9267EB80000D}">
      <dsp:nvSpPr>
        <dsp:cNvPr id="0" name=""/>
        <dsp:cNvSpPr/>
      </dsp:nvSpPr>
      <dsp:spPr>
        <a:xfrm>
          <a:off x="2216408" y="1178700"/>
          <a:ext cx="442416" cy="21384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25BB59-58D8-45A0-8FBC-5D6626FD5010}">
      <dsp:nvSpPr>
        <dsp:cNvPr id="0" name=""/>
        <dsp:cNvSpPr/>
      </dsp:nvSpPr>
      <dsp:spPr>
        <a:xfrm>
          <a:off x="2835791" y="1178700"/>
          <a:ext cx="6016866" cy="21384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Seçenekler üretilmeli</a:t>
          </a:r>
          <a:endParaRPr lang="tr-TR" sz="24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Önceden belirlenmiş ölçütlere uygun olarak incelenmeli</a:t>
          </a:r>
          <a:endParaRPr lang="tr-TR" sz="24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En iyi seçenek gerçekleştirilmelidir</a:t>
          </a:r>
          <a:endParaRPr lang="tr-TR" sz="24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35791" y="1178700"/>
        <a:ext cx="6016866" cy="21384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25D913-A919-4E41-9BC3-BE1739D323A3}">
      <dsp:nvSpPr>
        <dsp:cNvPr id="0" name=""/>
        <dsp:cNvSpPr/>
      </dsp:nvSpPr>
      <dsp:spPr>
        <a:xfrm>
          <a:off x="1008105" y="2163"/>
          <a:ext cx="2270554" cy="193891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Teknik ve ekonomik ölçütlere</a:t>
          </a:r>
          <a:endParaRPr lang="tr-TR" sz="24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40620" y="286111"/>
        <a:ext cx="1605524" cy="1371022"/>
      </dsp:txXfrm>
    </dsp:sp>
    <dsp:sp modelId="{7BC0836C-A13A-4025-983C-26DEC02035DE}">
      <dsp:nvSpPr>
        <dsp:cNvPr id="0" name=""/>
        <dsp:cNvSpPr/>
      </dsp:nvSpPr>
      <dsp:spPr>
        <a:xfrm>
          <a:off x="1716661" y="2060563"/>
          <a:ext cx="853442" cy="853442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>
        <a:off x="1829785" y="2386919"/>
        <a:ext cx="627194" cy="200730"/>
      </dsp:txXfrm>
    </dsp:sp>
    <dsp:sp modelId="{12F5A222-4D3E-4A0C-84BB-A5182453D60B}">
      <dsp:nvSpPr>
        <dsp:cNvPr id="0" name=""/>
        <dsp:cNvSpPr/>
      </dsp:nvSpPr>
      <dsp:spPr>
        <a:xfrm>
          <a:off x="1077889" y="3033488"/>
          <a:ext cx="2130986" cy="2105515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ÇED çevresel unsurları dahil etmek</a:t>
          </a:r>
          <a:endParaRPr lang="tr-TR" sz="24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89965" y="3341834"/>
        <a:ext cx="1506834" cy="1488823"/>
      </dsp:txXfrm>
    </dsp:sp>
    <dsp:sp modelId="{2833F1E2-426C-497E-A91E-F25F985C40DC}">
      <dsp:nvSpPr>
        <dsp:cNvPr id="0" name=""/>
        <dsp:cNvSpPr/>
      </dsp:nvSpPr>
      <dsp:spPr>
        <a:xfrm>
          <a:off x="3499377" y="2296893"/>
          <a:ext cx="467921" cy="5473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300" kern="1200"/>
        </a:p>
      </dsp:txBody>
      <dsp:txXfrm>
        <a:off x="3499377" y="2406369"/>
        <a:ext cx="327545" cy="328428"/>
      </dsp:txXfrm>
    </dsp:sp>
    <dsp:sp modelId="{16A3B6A3-4B8B-4596-91A3-8ED61D76492D}">
      <dsp:nvSpPr>
        <dsp:cNvPr id="0" name=""/>
        <dsp:cNvSpPr/>
      </dsp:nvSpPr>
      <dsp:spPr>
        <a:xfrm>
          <a:off x="4161530" y="820688"/>
          <a:ext cx="3759354" cy="3499790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Proje seçenekleri incelenirken</a:t>
          </a:r>
          <a:endParaRPr lang="tr-TR" sz="3200" b="1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12075" y="1333220"/>
        <a:ext cx="2658264" cy="24747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BracketList+Icon">
  <dgm:title val="Dikey Köşeli Ayraç Listesi"/>
  <dgm:desc val="Gruplandırılmış bilgi bloklarını göstermek için kullanın.  Uzun Düzey 2 metinlerinde kullanışlı olur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E318A-5C64-4B71-BAB2-DD37FECFEC6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82AF-2247-45E2-9696-85F6D518A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1901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E318A-5C64-4B71-BAB2-DD37FECFEC6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82AF-2247-45E2-9696-85F6D518A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7554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E318A-5C64-4B71-BAB2-DD37FECFEC6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82AF-2247-45E2-9696-85F6D518A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1936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E318A-5C64-4B71-BAB2-DD37FECFEC6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82AF-2247-45E2-9696-85F6D518A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7851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E318A-5C64-4B71-BAB2-DD37FECFEC6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82AF-2247-45E2-9696-85F6D518A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6728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E318A-5C64-4B71-BAB2-DD37FECFEC6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82AF-2247-45E2-9696-85F6D518A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2170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E318A-5C64-4B71-BAB2-DD37FECFEC6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82AF-2247-45E2-9696-85F6D518A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4485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E318A-5C64-4B71-BAB2-DD37FECFEC6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82AF-2247-45E2-9696-85F6D518A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7542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E318A-5C64-4B71-BAB2-DD37FECFEC6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82AF-2247-45E2-9696-85F6D518A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2802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E318A-5C64-4B71-BAB2-DD37FECFEC6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82AF-2247-45E2-9696-85F6D518A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0779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E318A-5C64-4B71-BAB2-DD37FECFEC6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82AF-2247-45E2-9696-85F6D518A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1492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E318A-5C64-4B71-BAB2-DD37FECFEC63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082AF-2247-45E2-9696-85F6D518A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586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nn-NO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Planlanan Faaliyetin ve Seçeneklerin Tanımlanması</a:t>
            </a:r>
            <a:endParaRPr lang="tr-TR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209697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298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nn-NO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Planlanan Faaliyetin ve Seçeneklerin Tanımlanması</a:t>
            </a:r>
            <a:endParaRPr lang="tr-TR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20955775"/>
              </p:ext>
            </p:extLst>
          </p:nvPr>
        </p:nvGraphicFramePr>
        <p:xfrm>
          <a:off x="179512" y="1600200"/>
          <a:ext cx="8856983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431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nn-NO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Planlanan Faaliyetin ve Seçeneklerin Tanımlanması</a:t>
            </a:r>
            <a:endParaRPr lang="tr-TR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48537100"/>
              </p:ext>
            </p:extLst>
          </p:nvPr>
        </p:nvGraphicFramePr>
        <p:xfrm>
          <a:off x="107504" y="1600200"/>
          <a:ext cx="8928991" cy="5141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067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nn-NO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Planlanan Faaliyetin ve Seçeneklerin Tanımlanması</a:t>
            </a:r>
            <a:endParaRPr lang="tr-TR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07504" y="1484784"/>
            <a:ext cx="8856984" cy="51411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Seçenekler üretilirken </a:t>
            </a:r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yansız</a:t>
            </a:r>
            <a:r>
              <a:rPr lang="tr-TR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tarafsız</a:t>
            </a:r>
            <a:r>
              <a:rPr lang="tr-TR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olmak önemlidir.</a:t>
            </a:r>
          </a:p>
          <a:p>
            <a:pPr marL="0" indent="0" algn="just">
              <a:buNone/>
            </a:pPr>
            <a:r>
              <a:rPr lang="tr-TR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Projeden ekonomik açıdan çıkar bekleyenlere ÇED çalışması yaptırılmamalıdır.</a:t>
            </a:r>
          </a:p>
          <a:p>
            <a:pPr marL="0" indent="0" algn="just">
              <a:buNone/>
            </a:pPr>
            <a:r>
              <a:rPr lang="tr-TR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Seçeneklerin belirlenmesinde ÇED çalışmasının zamanlaması da önem taşımaktadır.</a:t>
            </a:r>
          </a:p>
          <a:p>
            <a:pPr marL="0" indent="0" algn="just">
              <a:buNone/>
            </a:pPr>
            <a:r>
              <a:rPr lang="tr-TR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Erken aşamada yapılan ÇED çalışmaları çevresel açıdan olumsuz olabilecek çalışmaları önceden belirleyerek kolaylıkla elemine edebilmektedir.</a:t>
            </a:r>
            <a:endParaRPr lang="tr-TR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51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nn-NO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Planlanan Faaliyetin ve Seçeneklerin Tanımlanması</a:t>
            </a:r>
            <a:endParaRPr lang="tr-TR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712968" cy="506916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Planlanan faaliyetle ilgili teknik şartname, norm ve ölçütler </a:t>
            </a: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ile 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faaliyetin çevreye yapacağı etkilere ilişkin yasal düzenleme ve standartların derlenmesi</a:t>
            </a: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dir.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Arazi ve toprak kullanımı, enerji ve su kullanımına ilişkin yasal düzenlemelerin bilinmesinde yarar vardır.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Planlanan faaliyetin hem ÇED çalışması çerçevesinde hem de projenin daha sonraki uygulama aşamasında, mevcut yasal düzenlemelerle çelişkilere düşmemesi sağlanmış olur.</a:t>
            </a:r>
            <a:endParaRPr lang="tr-TR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66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Ekran Gösterisi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Planlanan Faaliyetin ve Seçeneklerin Tanımlanması</vt:lpstr>
      <vt:lpstr>Planlanan Faaliyetin ve Seçeneklerin Tanımlanması</vt:lpstr>
      <vt:lpstr>Planlanan Faaliyetin ve Seçeneklerin Tanımlanması</vt:lpstr>
      <vt:lpstr>Planlanan Faaliyetin ve Seçeneklerin Tanımlanması</vt:lpstr>
      <vt:lpstr>Planlanan Faaliyetin ve Seçeneklerin Tanımlanması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2019-04-28T14:50:47Z</dcterms:created>
  <dcterms:modified xsi:type="dcterms:W3CDTF">2019-04-28T14:51:46Z</dcterms:modified>
</cp:coreProperties>
</file>