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E7B63-3FB5-42AC-8534-D238FBF570F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2C32-A2B2-4CA9-8BB5-0E89E38C9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14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E7B63-3FB5-42AC-8534-D238FBF570F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2C32-A2B2-4CA9-8BB5-0E89E38C9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0416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E7B63-3FB5-42AC-8534-D238FBF570F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2C32-A2B2-4CA9-8BB5-0E89E38C9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3923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E7B63-3FB5-42AC-8534-D238FBF570F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2C32-A2B2-4CA9-8BB5-0E89E38C9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9874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E7B63-3FB5-42AC-8534-D238FBF570F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2C32-A2B2-4CA9-8BB5-0E89E38C9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6600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E7B63-3FB5-42AC-8534-D238FBF570F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2C32-A2B2-4CA9-8BB5-0E89E38C9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9383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E7B63-3FB5-42AC-8534-D238FBF570F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2C32-A2B2-4CA9-8BB5-0E89E38C9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8118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E7B63-3FB5-42AC-8534-D238FBF570F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2C32-A2B2-4CA9-8BB5-0E89E38C9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4703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E7B63-3FB5-42AC-8534-D238FBF570F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2C32-A2B2-4CA9-8BB5-0E89E38C9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082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E7B63-3FB5-42AC-8534-D238FBF570F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2C32-A2B2-4CA9-8BB5-0E89E38C9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3470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E7B63-3FB5-42AC-8534-D238FBF570F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2C32-A2B2-4CA9-8BB5-0E89E38C9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5355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E7B63-3FB5-42AC-8534-D238FBF570F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02C32-A2B2-4CA9-8BB5-0E89E38C9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4365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İngiltere ve rakipleri….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2498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1875’de İngiltere’nin dış yatırımı 1 milyar pound</a:t>
            </a:r>
          </a:p>
          <a:p>
            <a:r>
              <a:rPr lang="tr-TR" dirty="0" smtClean="0"/>
              <a:t>Endüstri ürünlerine Pazar arıyor</a:t>
            </a:r>
          </a:p>
          <a:p>
            <a:r>
              <a:rPr lang="tr-TR" dirty="0" smtClean="0"/>
              <a:t>ABD’nin Güney Eyaletleri İngiltere’ye pamuk ihracından memnundular ve Kuzey tarafından fethedilinceye kadar serbest ticarete bağlı kaldılar.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0173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19. yüzyılın ortasında iki devrimci endüstri ortaya çıkmaktadır.</a:t>
            </a:r>
          </a:p>
          <a:p>
            <a:r>
              <a:rPr lang="tr-TR" dirty="0" smtClean="0"/>
              <a:t>Kimya ve</a:t>
            </a:r>
          </a:p>
          <a:p>
            <a:r>
              <a:rPr lang="tr-TR" dirty="0" smtClean="0"/>
              <a:t>elektrik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1913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Yüzyıllık barış olarak adlandırılan 1815-1914 19 yüzyılın son çeyreğinde zorlanmaya başlamıştı.</a:t>
            </a:r>
          </a:p>
          <a:p>
            <a:r>
              <a:rPr lang="tr-TR" dirty="0" smtClean="0"/>
              <a:t>Güç dengesi zorlayan ABD ve Almanya</a:t>
            </a:r>
          </a:p>
          <a:p>
            <a:r>
              <a:rPr lang="tr-TR" dirty="0" smtClean="0"/>
              <a:t>Ancak anlaşmazlıklarda güç kullanımı «yerel» mahiyette kaldı. Kırım Savaşı gibi.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8528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19.Yüzyıl uygarlığının </a:t>
            </a:r>
            <a:r>
              <a:rPr lang="tr-TR" dirty="0" err="1" smtClean="0"/>
              <a:t>Polanyi’nin</a:t>
            </a:r>
            <a:r>
              <a:rPr lang="tr-TR" dirty="0" smtClean="0"/>
              <a:t> tespitiyle 4 temeli vardı</a:t>
            </a:r>
          </a:p>
          <a:p>
            <a:r>
              <a:rPr lang="tr-TR" dirty="0" smtClean="0"/>
              <a:t>Güç dengesi</a:t>
            </a:r>
          </a:p>
          <a:p>
            <a:r>
              <a:rPr lang="tr-TR" dirty="0" smtClean="0"/>
              <a:t>Altın </a:t>
            </a:r>
            <a:r>
              <a:rPr lang="tr-TR" dirty="0" err="1" smtClean="0"/>
              <a:t>standartı</a:t>
            </a:r>
            <a:endParaRPr lang="tr-TR" dirty="0" smtClean="0"/>
          </a:p>
          <a:p>
            <a:r>
              <a:rPr lang="tr-TR" dirty="0" smtClean="0"/>
              <a:t>Kendi kendine işleyen piyasalar ve </a:t>
            </a:r>
          </a:p>
          <a:p>
            <a:r>
              <a:rPr lang="tr-TR" dirty="0" smtClean="0"/>
              <a:t>Liberal devlet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3841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Pax</a:t>
            </a:r>
            <a:r>
              <a:rPr lang="tr-TR" dirty="0" smtClean="0"/>
              <a:t> </a:t>
            </a:r>
            <a:r>
              <a:rPr lang="tr-TR" dirty="0" err="1" smtClean="0"/>
              <a:t>Britannica</a:t>
            </a:r>
            <a:r>
              <a:rPr lang="tr-TR" dirty="0" smtClean="0"/>
              <a:t> zaman zaman gemilerin ağır toplarıyla korundu ancak yüzyılın sonlarında artık </a:t>
            </a:r>
            <a:r>
              <a:rPr lang="tr-TR" i="1" dirty="0" err="1" smtClean="0"/>
              <a:t>haute</a:t>
            </a:r>
            <a:r>
              <a:rPr lang="tr-TR" i="1" dirty="0" smtClean="0"/>
              <a:t> </a:t>
            </a:r>
            <a:r>
              <a:rPr lang="tr-TR" i="1" dirty="0" err="1" smtClean="0"/>
              <a:t>finance</a:t>
            </a:r>
            <a:r>
              <a:rPr lang="tr-TR" dirty="0" smtClean="0"/>
              <a:t> da devreye girebiliyordu. </a:t>
            </a:r>
          </a:p>
          <a:p>
            <a:r>
              <a:rPr lang="tr-TR" dirty="0" smtClean="0"/>
              <a:t>Ancak </a:t>
            </a:r>
            <a:r>
              <a:rPr lang="tr-TR" i="1" dirty="0" err="1"/>
              <a:t>h</a:t>
            </a:r>
            <a:r>
              <a:rPr lang="tr-TR" i="1" dirty="0" err="1" smtClean="0"/>
              <a:t>aute</a:t>
            </a:r>
            <a:r>
              <a:rPr lang="tr-TR" i="1" dirty="0" smtClean="0"/>
              <a:t> </a:t>
            </a:r>
            <a:r>
              <a:rPr lang="tr-TR" i="1" dirty="0" err="1" smtClean="0"/>
              <a:t>finance</a:t>
            </a:r>
            <a:r>
              <a:rPr lang="tr-TR" i="1" dirty="0"/>
              <a:t> </a:t>
            </a:r>
            <a:r>
              <a:rPr lang="tr-TR" dirty="0" smtClean="0"/>
              <a:t>servetini savaşlardan elde etmişti ve küçük devletler arasındaki savaşlara itirazı yoktu.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2099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128</Words>
  <Application>Microsoft Office PowerPoint</Application>
  <PresentationFormat>Geniş ekran</PresentationFormat>
  <Paragraphs>17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İngiltere ve rakipleri….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mozis</dc:creator>
  <cp:lastModifiedBy>MUSTAFA OZIS</cp:lastModifiedBy>
  <cp:revision>4</cp:revision>
  <dcterms:created xsi:type="dcterms:W3CDTF">2020-02-05T03:17:16Z</dcterms:created>
  <dcterms:modified xsi:type="dcterms:W3CDTF">2020-02-05T14:30:51Z</dcterms:modified>
</cp:coreProperties>
</file>