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57" r:id="rId4"/>
    <p:sldId id="258" r:id="rId5"/>
    <p:sldId id="259" r:id="rId6"/>
    <p:sldId id="261" r:id="rId7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92" d="100"/>
          <a:sy n="92" d="100"/>
        </p:scale>
        <p:origin x="498" y="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DE7B63-3FB5-42AC-8534-D238FBF570F4}" type="datetimeFigureOut">
              <a:rPr lang="tr-TR" smtClean="0"/>
              <a:t>05.02.2020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602C32-A2B2-4CA9-8BB5-0E89E38C97C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9143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DE7B63-3FB5-42AC-8534-D238FBF570F4}" type="datetimeFigureOut">
              <a:rPr lang="tr-TR" smtClean="0"/>
              <a:t>05.02.2020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602C32-A2B2-4CA9-8BB5-0E89E38C97C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404161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DE7B63-3FB5-42AC-8534-D238FBF570F4}" type="datetimeFigureOut">
              <a:rPr lang="tr-TR" smtClean="0"/>
              <a:t>05.02.2020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602C32-A2B2-4CA9-8BB5-0E89E38C97C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039238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DE7B63-3FB5-42AC-8534-D238FBF570F4}" type="datetimeFigureOut">
              <a:rPr lang="tr-TR" smtClean="0"/>
              <a:t>05.02.2020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602C32-A2B2-4CA9-8BB5-0E89E38C97C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498742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DE7B63-3FB5-42AC-8534-D238FBF570F4}" type="datetimeFigureOut">
              <a:rPr lang="tr-TR" smtClean="0"/>
              <a:t>05.02.2020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602C32-A2B2-4CA9-8BB5-0E89E38C97C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166000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DE7B63-3FB5-42AC-8534-D238FBF570F4}" type="datetimeFigureOut">
              <a:rPr lang="tr-TR" smtClean="0"/>
              <a:t>05.02.2020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602C32-A2B2-4CA9-8BB5-0E89E38C97C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893837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DE7B63-3FB5-42AC-8534-D238FBF570F4}" type="datetimeFigureOut">
              <a:rPr lang="tr-TR" smtClean="0"/>
              <a:t>05.02.2020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602C32-A2B2-4CA9-8BB5-0E89E38C97C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681181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DE7B63-3FB5-42AC-8534-D238FBF570F4}" type="datetimeFigureOut">
              <a:rPr lang="tr-TR" smtClean="0"/>
              <a:t>05.02.2020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602C32-A2B2-4CA9-8BB5-0E89E38C97C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947039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DE7B63-3FB5-42AC-8534-D238FBF570F4}" type="datetimeFigureOut">
              <a:rPr lang="tr-TR" smtClean="0"/>
              <a:t>05.02.2020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602C32-A2B2-4CA9-8BB5-0E89E38C97C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40821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DE7B63-3FB5-42AC-8534-D238FBF570F4}" type="datetimeFigureOut">
              <a:rPr lang="tr-TR" smtClean="0"/>
              <a:t>05.02.2020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602C32-A2B2-4CA9-8BB5-0E89E38C97C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434707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DE7B63-3FB5-42AC-8534-D238FBF570F4}" type="datetimeFigureOut">
              <a:rPr lang="tr-TR" smtClean="0"/>
              <a:t>05.02.2020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602C32-A2B2-4CA9-8BB5-0E89E38C97C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553553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DE7B63-3FB5-42AC-8534-D238FBF570F4}" type="datetimeFigureOut">
              <a:rPr lang="tr-TR" smtClean="0"/>
              <a:t>05.02.2020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602C32-A2B2-4CA9-8BB5-0E89E38C97C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843653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İngiltere ve rakipleri….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224986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1875’de İngiltere’nin dış yatırımı 1 milyar pound</a:t>
            </a:r>
          </a:p>
          <a:p>
            <a:r>
              <a:rPr lang="tr-TR" dirty="0" smtClean="0"/>
              <a:t>Endüstri ürünlerine Pazar arıyor</a:t>
            </a:r>
          </a:p>
          <a:p>
            <a:r>
              <a:rPr lang="tr-TR" dirty="0" smtClean="0"/>
              <a:t>ABD’nin Güney Eyaletleri İngiltere’ye pamuk ihracından memnundular ve Kuzey tarafından fethedilinceye kadar serbest ticarete bağlı kaldılar.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001736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19. yüzyılın ortasında iki devrimci endüstri ortaya çıkmaktadır.</a:t>
            </a:r>
          </a:p>
          <a:p>
            <a:r>
              <a:rPr lang="tr-TR" dirty="0" smtClean="0"/>
              <a:t>Kimya ve</a:t>
            </a:r>
          </a:p>
          <a:p>
            <a:r>
              <a:rPr lang="tr-TR" dirty="0" smtClean="0"/>
              <a:t>elektrik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519138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Yüzyıllık barış olarak adlandırılan 1815-1914 19 yüzyılın son çeyreğinde zorlanmaya başlamıştı.</a:t>
            </a:r>
          </a:p>
          <a:p>
            <a:r>
              <a:rPr lang="tr-TR" dirty="0" smtClean="0"/>
              <a:t>Güç dengesi zorlayan ABD ve Almanya</a:t>
            </a:r>
          </a:p>
          <a:p>
            <a:r>
              <a:rPr lang="tr-TR" dirty="0" smtClean="0"/>
              <a:t>Ancak anlaşmazlıklarda güç kullanımı «yerel» mahiyette kaldı. Kırım Savaşı gibi.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585281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19.Yüzyıl uygarlığının </a:t>
            </a:r>
            <a:r>
              <a:rPr lang="tr-TR" dirty="0" err="1" smtClean="0"/>
              <a:t>Polanyi’nin</a:t>
            </a:r>
            <a:r>
              <a:rPr lang="tr-TR" dirty="0" smtClean="0"/>
              <a:t> tespitiyle 4 temeli vardı</a:t>
            </a:r>
          </a:p>
          <a:p>
            <a:r>
              <a:rPr lang="tr-TR" dirty="0" smtClean="0"/>
              <a:t>Güç dengesi</a:t>
            </a:r>
          </a:p>
          <a:p>
            <a:r>
              <a:rPr lang="tr-TR" dirty="0" smtClean="0"/>
              <a:t>Altın </a:t>
            </a:r>
            <a:r>
              <a:rPr lang="tr-TR" dirty="0" err="1" smtClean="0"/>
              <a:t>standartı</a:t>
            </a:r>
            <a:endParaRPr lang="tr-TR" dirty="0" smtClean="0"/>
          </a:p>
          <a:p>
            <a:r>
              <a:rPr lang="tr-TR" dirty="0" smtClean="0"/>
              <a:t>Kendi kendine işleyen piyasalar ve </a:t>
            </a:r>
          </a:p>
          <a:p>
            <a:r>
              <a:rPr lang="tr-TR" dirty="0" smtClean="0"/>
              <a:t>Liberal devlet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538413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Pax</a:t>
            </a:r>
            <a:r>
              <a:rPr lang="tr-TR" dirty="0" smtClean="0"/>
              <a:t> </a:t>
            </a:r>
            <a:r>
              <a:rPr lang="tr-TR" dirty="0" err="1" smtClean="0"/>
              <a:t>Britannica</a:t>
            </a:r>
            <a:r>
              <a:rPr lang="tr-TR" dirty="0" smtClean="0"/>
              <a:t> zaman zaman gemilerin ağır toplarıyla korundu ancak yüzyılın sonlarında artık </a:t>
            </a:r>
            <a:r>
              <a:rPr lang="tr-TR" i="1" dirty="0" err="1" smtClean="0"/>
              <a:t>haute</a:t>
            </a:r>
            <a:r>
              <a:rPr lang="tr-TR" i="1" dirty="0" smtClean="0"/>
              <a:t> </a:t>
            </a:r>
            <a:r>
              <a:rPr lang="tr-TR" i="1" dirty="0" err="1" smtClean="0"/>
              <a:t>finance</a:t>
            </a:r>
            <a:r>
              <a:rPr lang="tr-TR" dirty="0" smtClean="0"/>
              <a:t> da devreye girebiliyordu. </a:t>
            </a:r>
          </a:p>
          <a:p>
            <a:r>
              <a:rPr lang="tr-TR" dirty="0" smtClean="0"/>
              <a:t>Ancak </a:t>
            </a:r>
            <a:r>
              <a:rPr lang="tr-TR" i="1" dirty="0" err="1"/>
              <a:t>h</a:t>
            </a:r>
            <a:r>
              <a:rPr lang="tr-TR" i="1" dirty="0" err="1" smtClean="0"/>
              <a:t>aute</a:t>
            </a:r>
            <a:r>
              <a:rPr lang="tr-TR" i="1" dirty="0" smtClean="0"/>
              <a:t> </a:t>
            </a:r>
            <a:r>
              <a:rPr lang="tr-TR" i="1" dirty="0" err="1" smtClean="0"/>
              <a:t>finance</a:t>
            </a:r>
            <a:r>
              <a:rPr lang="tr-TR" i="1" dirty="0"/>
              <a:t> </a:t>
            </a:r>
            <a:r>
              <a:rPr lang="tr-TR" dirty="0" smtClean="0"/>
              <a:t>servetini savaşlardan elde etmişti ve küçük devletler arasındaki savaşlara itirazı yoktu.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0209973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</TotalTime>
  <Words>128</Words>
  <Application>Microsoft Office PowerPoint</Application>
  <PresentationFormat>Geniş ekran</PresentationFormat>
  <Paragraphs>17</Paragraphs>
  <Slides>6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Office Teması</vt:lpstr>
      <vt:lpstr>İngiltere ve rakipleri….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mozis</dc:creator>
  <cp:lastModifiedBy>MUSTAFA OZIS</cp:lastModifiedBy>
  <cp:revision>4</cp:revision>
  <dcterms:created xsi:type="dcterms:W3CDTF">2020-02-05T03:17:16Z</dcterms:created>
  <dcterms:modified xsi:type="dcterms:W3CDTF">2020-02-05T14:30:51Z</dcterms:modified>
</cp:coreProperties>
</file>