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4"/>
  </p:notesMasterIdLst>
  <p:sldIdLst>
    <p:sldId id="256" r:id="rId2"/>
    <p:sldId id="475" r:id="rId3"/>
    <p:sldId id="474" r:id="rId4"/>
    <p:sldId id="279" r:id="rId5"/>
    <p:sldId id="278" r:id="rId6"/>
    <p:sldId id="280" r:id="rId7"/>
    <p:sldId id="281" r:id="rId8"/>
    <p:sldId id="282" r:id="rId9"/>
    <p:sldId id="288" r:id="rId10"/>
    <p:sldId id="290" r:id="rId11"/>
    <p:sldId id="291" r:id="rId12"/>
    <p:sldId id="292" r:id="rId13"/>
    <p:sldId id="431" r:id="rId14"/>
    <p:sldId id="295" r:id="rId15"/>
    <p:sldId id="296" r:id="rId16"/>
    <p:sldId id="432" r:id="rId17"/>
    <p:sldId id="433" r:id="rId18"/>
    <p:sldId id="434" r:id="rId19"/>
    <p:sldId id="435" r:id="rId20"/>
    <p:sldId id="297" r:id="rId21"/>
    <p:sldId id="337" r:id="rId22"/>
    <p:sldId id="449" r:id="rId23"/>
    <p:sldId id="451" r:id="rId24"/>
    <p:sldId id="452" r:id="rId25"/>
    <p:sldId id="453" r:id="rId26"/>
    <p:sldId id="454" r:id="rId27"/>
    <p:sldId id="455" r:id="rId28"/>
    <p:sldId id="468" r:id="rId29"/>
    <p:sldId id="469" r:id="rId30"/>
    <p:sldId id="473" r:id="rId31"/>
    <p:sldId id="476" r:id="rId32"/>
    <p:sldId id="486" r:id="rId33"/>
    <p:sldId id="487" r:id="rId34"/>
    <p:sldId id="488" r:id="rId35"/>
    <p:sldId id="489" r:id="rId36"/>
    <p:sldId id="490" r:id="rId37"/>
    <p:sldId id="497" r:id="rId38"/>
    <p:sldId id="498" r:id="rId39"/>
    <p:sldId id="499" r:id="rId40"/>
    <p:sldId id="511" r:id="rId41"/>
    <p:sldId id="512" r:id="rId42"/>
    <p:sldId id="513" r:id="rId43"/>
    <p:sldId id="519" r:id="rId44"/>
    <p:sldId id="521" r:id="rId45"/>
    <p:sldId id="522" r:id="rId46"/>
    <p:sldId id="526" r:id="rId47"/>
    <p:sldId id="531" r:id="rId48"/>
    <p:sldId id="536" r:id="rId49"/>
    <p:sldId id="552" r:id="rId50"/>
    <p:sldId id="538" r:id="rId51"/>
    <p:sldId id="541" r:id="rId52"/>
    <p:sldId id="542" r:id="rId53"/>
    <p:sldId id="543" r:id="rId54"/>
    <p:sldId id="546" r:id="rId55"/>
    <p:sldId id="547" r:id="rId56"/>
    <p:sldId id="550" r:id="rId57"/>
    <p:sldId id="570" r:id="rId58"/>
    <p:sldId id="554" r:id="rId59"/>
    <p:sldId id="555" r:id="rId60"/>
    <p:sldId id="556" r:id="rId61"/>
    <p:sldId id="558" r:id="rId62"/>
    <p:sldId id="559" r:id="rId63"/>
    <p:sldId id="560" r:id="rId64"/>
    <p:sldId id="561" r:id="rId65"/>
    <p:sldId id="562" r:id="rId66"/>
    <p:sldId id="563" r:id="rId67"/>
    <p:sldId id="564" r:id="rId68"/>
    <p:sldId id="565" r:id="rId69"/>
    <p:sldId id="566" r:id="rId70"/>
    <p:sldId id="567" r:id="rId71"/>
    <p:sldId id="568" r:id="rId72"/>
    <p:sldId id="569" r:id="rId7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83" d="100"/>
          <a:sy n="83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5E454F5-5077-4593-8AB8-5034F943F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67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4561FB-DC89-44D6-B9B1-311FE99EB16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55404B-52EF-45AC-814D-2164E1E2136D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152388-4CAF-4A2A-ACB6-393921BB7C40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93A9CC-3572-4152-A8FE-C32A7D4241F7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9DFAAA-B480-4E02-B87F-900E95257921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AF80EE-E839-4A44-84D2-CBFDF0B079EA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841744-4BCE-4FED-A5B8-936ED0D67971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z="1300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E09C11-378B-474F-944D-510EEA3178B9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z="1300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C04C3F-0750-42A8-B277-143ECF1A35FE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300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E5A24E-770C-443B-9749-1C9028D79C20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8F46A3-A607-4971-A296-FE83657F943A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300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033662-317E-4189-97DB-E49D40D06320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327D2E-BCC8-4686-BA08-4952FEE664F8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z="13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E4274E-85E6-409B-9FF4-3C7BB98F9B5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z="13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68744C-9451-42EE-8B35-84562DB01892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sz="13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61D78D-63AE-40C4-B022-68E53E6ACDAE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sz="13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ECBA5F-03D8-4D30-96A4-368DB48420FF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sz="13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7284AD-FC2C-4FED-BC03-E6B24B79EAAB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sz="13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A2069D-B460-439B-B667-3814D498E208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sz="13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70016D-F627-4D74-96D4-AC3D5679B67F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sz="13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7E8DD1-08BA-4EF3-8F34-CDB018B4B54F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sz="13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418FF0-A8FB-493B-9DAC-F134F13A2CCA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32</a:t>
            </a:fld>
            <a:endParaRPr lang="en-US" altLang="tr-TR" sz="13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C84F10-3B78-4249-AF22-BB2208AD10D0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EDCAFC-871B-4897-B72B-427B2A277BA6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33</a:t>
            </a:fld>
            <a:endParaRPr lang="en-US" altLang="tr-TR" sz="13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651C48-7D27-4C93-B5DE-CAB3E5BA5335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34</a:t>
            </a:fld>
            <a:endParaRPr lang="en-US" altLang="tr-TR" sz="13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1C39E8-D808-488A-A3B1-8CE186831C6F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35</a:t>
            </a:fld>
            <a:endParaRPr lang="en-US" altLang="tr-TR" sz="13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8DF47B-1790-472A-84B2-894797EDF50B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36</a:t>
            </a:fld>
            <a:endParaRPr lang="en-US" altLang="tr-TR" sz="13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1C0627-D872-405A-ACC8-915E4105461C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37</a:t>
            </a:fld>
            <a:endParaRPr lang="en-US" altLang="tr-TR" sz="13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150343-62FF-43E8-8BD6-983A9CD9263A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38</a:t>
            </a:fld>
            <a:endParaRPr lang="en-US" altLang="tr-TR" sz="13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A2D5C5-42C4-4627-9DC4-669DEAA81361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39</a:t>
            </a:fld>
            <a:endParaRPr lang="en-US" altLang="tr-TR" sz="13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75F654-F188-46E7-A7A2-94E41B0DA962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40</a:t>
            </a:fld>
            <a:endParaRPr lang="en-US" altLang="tr-TR" sz="13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3C24DC-3C87-41C5-A813-8041150F86AC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41</a:t>
            </a:fld>
            <a:endParaRPr lang="en-US" altLang="tr-TR" sz="13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CD7678-10A6-4EDB-A686-BBB9DB1D1770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42</a:t>
            </a:fld>
            <a:endParaRPr lang="en-US" altLang="tr-TR" sz="13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9FC594-439A-4C9F-B24C-2CC263AF726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4E16C0-8153-44CF-9145-0A573FBE82E5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43</a:t>
            </a:fld>
            <a:endParaRPr lang="en-US" altLang="tr-TR" sz="13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5BF71F-87BF-41A3-AA5B-0A7D5E27B27E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44</a:t>
            </a:fld>
            <a:endParaRPr lang="en-US" altLang="tr-TR" sz="13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3297DB-7E16-46B2-AA07-EBCE213E4692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45</a:t>
            </a:fld>
            <a:endParaRPr lang="en-US" altLang="tr-TR" sz="13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D46E55-86BB-4BB3-AC24-910349337124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46</a:t>
            </a:fld>
            <a:endParaRPr lang="en-US" altLang="tr-TR" sz="13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tr-T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574C6B-AB8B-48FE-9AB6-9E1FFC0D75DF}" type="slidenum">
              <a:rPr lang="en-US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059281-2FD2-455B-8218-66A35F419B08}" type="slidenum">
              <a:rPr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A9BA26-BCB1-49A1-8004-9DEF3842263E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50</a:t>
            </a:fld>
            <a:endParaRPr lang="en-US" altLang="en-US" sz="13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3E34DA-1FA1-4DBE-AD34-88A32E5CEBFC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51</a:t>
            </a:fld>
            <a:endParaRPr lang="en-US" altLang="en-US" sz="13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D8922B-330D-4139-9342-08A250ED8A2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52</a:t>
            </a:fld>
            <a:endParaRPr lang="en-US" altLang="en-US" sz="13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B45D2-59CD-4A13-A67C-CBBD0F6C360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53</a:t>
            </a:fld>
            <a:endParaRPr lang="en-US" altLang="en-US" sz="13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AF3A1F-2E65-4349-BEDC-B2963E9239C6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BCB2B5-773C-4572-84B8-B394AA5FCDED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54</a:t>
            </a:fld>
            <a:endParaRPr lang="en-US" altLang="en-US" sz="13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9E1478-2A53-4A19-B2AE-2FBBF9777B9D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55</a:t>
            </a:fld>
            <a:endParaRPr lang="en-US" altLang="en-US" sz="13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F8DAB8-7FB3-4141-8AAE-45C2342BA777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56</a:t>
            </a:fld>
            <a:endParaRPr lang="en-US" altLang="en-US" sz="13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22DBD3B0-4E31-4A08-AEF9-D9815BF02810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62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2B7E674-494B-4E50-842D-C266F08926F1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63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D9F56879-A970-4E60-A1A5-8B60D5228D07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64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C6AFF8-4BFD-41EB-91C0-FC86C3EE86B7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F22D90D2-84EE-4F1E-B77C-6D19AD37E882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65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AE6388E3-40CC-47F8-8FC2-B2DDEF2B72E2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66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4AE332-14C5-42DC-9A52-4CFE084C9FDE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67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27EB5E1C-7E49-462A-BC25-139D502FA014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68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BEB7E4E2-3EDF-47F1-9393-53AE8E9F598D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69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4590B6EB-BDC2-4D73-8444-05DDFA10A678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70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4590B6EB-BDC2-4D73-8444-05DDFA10A678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71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4590B6EB-BDC2-4D73-8444-05DDFA10A678}" type="slidenum"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72</a:t>
            </a:fld>
            <a:endParaRPr lang="en-US" sz="1300">
              <a:solidFill>
                <a:srgbClr val="FFFFF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TextBox 3"/>
          <p:cNvSpPr txBox="1"/>
          <p:nvPr/>
        </p:nvSpPr>
        <p:spPr>
          <a:xfrm>
            <a:off x="731519" y="4560570"/>
            <a:ext cx="5852159" cy="43205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6661" tIns="48331" rIns="96661" bIns="48331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l" hangingPunct="0">
              <a:spcBef>
                <a:spcPts val="474"/>
              </a:spcBef>
              <a:spcAft>
                <a:spcPts val="0"/>
              </a:spcAft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sz="13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3106CE-7630-45E7-85DB-B26422A69F4C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C94A47-04E0-4FDD-95A0-719F4EF89A66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4A65CA-75A4-4581-8DE2-767BC071968C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3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6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3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8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1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ahoma" pitchFamily="34" charset="0"/>
              </a:rPr>
              <a:t>A Summary of 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ahoma" pitchFamily="34" charset="0"/>
              </a:rPr>
              <a:t>Scan Conversion (Rasterization), Clipping, and Other Issues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752975" cy="2089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GRAPHICS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92125" y="533400"/>
            <a:ext cx="7175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0000"/>
                </a:solidFill>
              </a:rPr>
              <a:t>Does it Work?</a:t>
            </a:r>
          </a:p>
        </p:txBody>
      </p:sp>
      <p:pic>
        <p:nvPicPr>
          <p:cNvPr id="29699" name="Picture 3" descr="revAxe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9"/>
          <a:stretch/>
        </p:blipFill>
        <p:spPr bwMode="auto">
          <a:xfrm>
            <a:off x="6189663" y="2854553"/>
            <a:ext cx="2700337" cy="244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47813" y="2438400"/>
            <a:ext cx="4360862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Times New Roman" pitchFamily="18" charset="0"/>
              </a:rPr>
              <a:t>It works for lines with a slope of  1 or less,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Times New Roman" pitchFamily="18" charset="0"/>
              </a:rPr>
              <a:t>but doesn’t work well for lines with slope greater than 1 – lines become more discontinuous in appearance and we must add more than 1 pixel per column to make it work.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Times New Roman" pitchFamily="18" charset="0"/>
              </a:rPr>
              <a:t>Solution?  - use </a:t>
            </a:r>
            <a:r>
              <a:rPr lang="en-GB" altLang="en-US" sz="2400" i="1" dirty="0">
                <a:latin typeface="Times New Roman" pitchFamily="18" charset="0"/>
              </a:rPr>
              <a:t>symmetry.</a:t>
            </a:r>
            <a:endParaRPr lang="en-GB" alt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33413" y="762000"/>
            <a:ext cx="71739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0000"/>
                </a:solidFill>
              </a:rPr>
              <a:t>Modify algorithm per octant</a:t>
            </a:r>
          </a:p>
        </p:txBody>
      </p:sp>
      <p:pic>
        <p:nvPicPr>
          <p:cNvPr id="30723" name="Picture 3" descr="[Slope change after swapping axe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525" y="1905000"/>
            <a:ext cx="5697538" cy="342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92125" y="5486400"/>
            <a:ext cx="752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itchFamily="18" charset="0"/>
              </a:rPr>
              <a:t>OR, increment along x-axis if dy&lt;dx else increment along y-axis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DDA Algorithm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1600200"/>
            <a:ext cx="8440737" cy="4852988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Works with these ideas we have just seen</a:t>
            </a:r>
            <a:endParaRPr lang="tr-TR" altLang="en-US" sz="2000" dirty="0" smtClean="0">
              <a:sym typeface="Symbol" pitchFamily="18" charset="2"/>
            </a:endParaRPr>
          </a:p>
          <a:p>
            <a:pPr eaLnBrk="1" hangingPunct="1"/>
            <a:endParaRPr lang="tr-TR" altLang="en-US" sz="2000" dirty="0" smtClean="0">
              <a:sym typeface="Symbol" pitchFamily="18" charset="2"/>
            </a:endParaRPr>
          </a:p>
          <a:p>
            <a:pPr eaLnBrk="1" hangingPunct="1"/>
            <a:r>
              <a:rPr lang="en-GB" altLang="en-US" sz="2000" dirty="0" smtClean="0">
                <a:sym typeface="Symbol" pitchFamily="18" charset="2"/>
              </a:rPr>
              <a:t>A line is sampled at unit intervals in one coordinate and the corresponding integer values nearest the line path are determined for the other coordinate</a:t>
            </a:r>
            <a:r>
              <a:rPr lang="tr-TR" altLang="en-US" sz="2000" dirty="0" smtClean="0">
                <a:sym typeface="Symbol" pitchFamily="18" charset="2"/>
              </a:rPr>
              <a:t>.</a:t>
            </a:r>
          </a:p>
          <a:p>
            <a:pPr eaLnBrk="1" hangingPunct="1"/>
            <a:endParaRPr lang="tr-TR" altLang="en-US" sz="2000" dirty="0" smtClean="0">
              <a:sym typeface="Symbol" pitchFamily="18" charset="2"/>
            </a:endParaRPr>
          </a:p>
          <a:p>
            <a:pPr eaLnBrk="1" hangingPunct="1"/>
            <a:endParaRPr lang="en-GB" altLang="en-US" sz="20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L</a:t>
            </a:r>
            <a:r>
              <a:rPr lang="en-US" altLang="en-US" smtClean="0"/>
              <a:t>ine with positive slope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075613" cy="48577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If  m&lt;=1, </a:t>
            </a:r>
          </a:p>
          <a:p>
            <a:pPr lvl="1" eaLnBrk="1" hangingPunct="1"/>
            <a:r>
              <a:rPr lang="en-US" altLang="en-US" sz="2000" smtClean="0"/>
              <a:t>Sample at unit x intervals (dx=1)</a:t>
            </a:r>
          </a:p>
          <a:p>
            <a:pPr lvl="1" eaLnBrk="1" hangingPunct="1"/>
            <a:r>
              <a:rPr lang="en-US" altLang="en-US" sz="2000" smtClean="0"/>
              <a:t>Compute successive y values as</a:t>
            </a:r>
          </a:p>
          <a:p>
            <a:pPr lvl="2" eaLnBrk="1" hangingPunct="1"/>
            <a:r>
              <a:rPr lang="en-US" altLang="en-US" sz="1800" smtClean="0">
                <a:cs typeface="Arial" pitchFamily="34" charset="0"/>
              </a:rPr>
              <a:t>y</a:t>
            </a:r>
            <a:r>
              <a:rPr lang="en-US" altLang="en-US" sz="1800" baseline="-25000" smtClean="0">
                <a:cs typeface="Arial" pitchFamily="34" charset="0"/>
              </a:rPr>
              <a:t>k+1</a:t>
            </a:r>
            <a:r>
              <a:rPr lang="en-US" altLang="en-US" sz="1800" smtClean="0">
                <a:cs typeface="Arial" pitchFamily="34" charset="0"/>
              </a:rPr>
              <a:t>=y</a:t>
            </a:r>
            <a:r>
              <a:rPr lang="en-US" altLang="en-US" sz="1800" baseline="-25000" smtClean="0">
                <a:cs typeface="Arial" pitchFamily="34" charset="0"/>
              </a:rPr>
              <a:t>k</a:t>
            </a:r>
            <a:r>
              <a:rPr lang="en-US" altLang="en-US" sz="1800" smtClean="0">
                <a:cs typeface="Arial" pitchFamily="34" charset="0"/>
              </a:rPr>
              <a:t>+m         0&lt;=k&lt;=x</a:t>
            </a:r>
            <a:r>
              <a:rPr lang="en-US" altLang="en-US" sz="1800" baseline="-25000" smtClean="0">
                <a:cs typeface="Arial" pitchFamily="34" charset="0"/>
              </a:rPr>
              <a:t>end</a:t>
            </a:r>
            <a:r>
              <a:rPr lang="en-US" altLang="en-US" sz="1800" smtClean="0">
                <a:cs typeface="Arial" pitchFamily="34" charset="0"/>
              </a:rPr>
              <a:t>-x</a:t>
            </a:r>
            <a:r>
              <a:rPr lang="en-US" altLang="en-US" sz="1800" baseline="-25000" smtClean="0">
                <a:cs typeface="Arial" pitchFamily="34" charset="0"/>
              </a:rPr>
              <a:t>0</a:t>
            </a:r>
          </a:p>
          <a:p>
            <a:pPr lvl="2" eaLnBrk="1" hangingPunct="1"/>
            <a:r>
              <a:rPr lang="en-US" altLang="en-US" sz="1800" smtClean="0">
                <a:cs typeface="Arial" pitchFamily="34" charset="0"/>
              </a:rPr>
              <a:t>Increment k by 1 for each step</a:t>
            </a:r>
          </a:p>
          <a:p>
            <a:pPr lvl="2" eaLnBrk="1" hangingPunct="1"/>
            <a:r>
              <a:rPr lang="en-US" altLang="en-US" sz="1800" smtClean="0">
                <a:cs typeface="Arial" pitchFamily="34" charset="0"/>
              </a:rPr>
              <a:t>Round y to nearest integer value.</a:t>
            </a:r>
          </a:p>
          <a:p>
            <a:pPr eaLnBrk="1" hangingPunct="1"/>
            <a:endParaRPr lang="en-US" altLang="en-US" sz="2400" smtClean="0">
              <a:cs typeface="Arial" pitchFamily="34" charset="0"/>
            </a:endParaRPr>
          </a:p>
          <a:p>
            <a:pPr eaLnBrk="1" hangingPunct="1"/>
            <a:r>
              <a:rPr lang="en-US" altLang="en-US" sz="2400" smtClean="0"/>
              <a:t>If  m&gt;1,</a:t>
            </a:r>
          </a:p>
          <a:p>
            <a:pPr lvl="1" eaLnBrk="1" hangingPunct="1"/>
            <a:r>
              <a:rPr lang="en-US" altLang="en-US" sz="2000" smtClean="0"/>
              <a:t>Sample at unit y intervals (dy=1)</a:t>
            </a:r>
          </a:p>
          <a:p>
            <a:pPr lvl="1" eaLnBrk="1" hangingPunct="1"/>
            <a:r>
              <a:rPr lang="en-US" altLang="en-US" sz="2000" smtClean="0"/>
              <a:t>Compute successive x values as</a:t>
            </a:r>
          </a:p>
          <a:p>
            <a:pPr lvl="2" eaLnBrk="1" hangingPunct="1"/>
            <a:r>
              <a:rPr lang="en-US" altLang="en-US" sz="1800" smtClean="0">
                <a:cs typeface="Arial" pitchFamily="34" charset="0"/>
              </a:rPr>
              <a:t>x</a:t>
            </a:r>
            <a:r>
              <a:rPr lang="en-US" altLang="en-US" sz="1800" baseline="-25000" smtClean="0">
                <a:cs typeface="Arial" pitchFamily="34" charset="0"/>
              </a:rPr>
              <a:t>k+1</a:t>
            </a:r>
            <a:r>
              <a:rPr lang="en-US" altLang="en-US" sz="1800" smtClean="0">
                <a:cs typeface="Arial" pitchFamily="34" charset="0"/>
              </a:rPr>
              <a:t>=x</a:t>
            </a:r>
            <a:r>
              <a:rPr lang="en-US" altLang="en-US" sz="1800" baseline="-25000" smtClean="0">
                <a:cs typeface="Arial" pitchFamily="34" charset="0"/>
              </a:rPr>
              <a:t>k</a:t>
            </a:r>
            <a:r>
              <a:rPr lang="en-US" altLang="en-US" sz="1800" smtClean="0">
                <a:cs typeface="Arial" pitchFamily="34" charset="0"/>
              </a:rPr>
              <a:t>+1/m         0&lt;=k&lt;=y</a:t>
            </a:r>
            <a:r>
              <a:rPr lang="en-US" altLang="en-US" sz="1800" baseline="-25000" smtClean="0">
                <a:cs typeface="Arial" pitchFamily="34" charset="0"/>
              </a:rPr>
              <a:t>end</a:t>
            </a:r>
            <a:r>
              <a:rPr lang="en-US" altLang="en-US" sz="1800" smtClean="0">
                <a:cs typeface="Arial" pitchFamily="34" charset="0"/>
              </a:rPr>
              <a:t>-y</a:t>
            </a:r>
            <a:r>
              <a:rPr lang="en-US" altLang="en-US" sz="1800" baseline="-25000" smtClean="0">
                <a:cs typeface="Arial" pitchFamily="34" charset="0"/>
              </a:rPr>
              <a:t>0</a:t>
            </a:r>
          </a:p>
          <a:p>
            <a:pPr lvl="2" eaLnBrk="1" hangingPunct="1"/>
            <a:r>
              <a:rPr lang="en-US" altLang="en-US" sz="1800" smtClean="0">
                <a:cs typeface="Arial" pitchFamily="34" charset="0"/>
              </a:rPr>
              <a:t>Increment k by 1 for each step</a:t>
            </a:r>
          </a:p>
          <a:p>
            <a:pPr lvl="2" eaLnBrk="1" hangingPunct="1"/>
            <a:r>
              <a:rPr lang="en-US" altLang="en-US" sz="1800" smtClean="0">
                <a:cs typeface="Arial" pitchFamily="34" charset="0"/>
              </a:rPr>
              <a:t>Round x to nearest integer value.</a:t>
            </a:r>
          </a:p>
          <a:p>
            <a:pPr lvl="1" eaLnBrk="1" hangingPunct="1"/>
            <a:endParaRPr lang="en-US" altLang="en-US" sz="2000" smtClean="0">
              <a:cs typeface="Arial" pitchFamily="34" charset="0"/>
            </a:endParaRPr>
          </a:p>
          <a:p>
            <a:pPr lvl="2" eaLnBrk="1" hangingPunct="1"/>
            <a:endParaRPr lang="en-US" altLang="en-US" sz="1800" smtClean="0">
              <a:cs typeface="Arial" pitchFamily="34" charset="0"/>
            </a:endParaRPr>
          </a:p>
          <a:p>
            <a:pPr eaLnBrk="1" hangingPunct="1"/>
            <a:endParaRPr lang="en-US" altLang="en-US" sz="2400" smtClean="0">
              <a:cs typeface="Arial" pitchFamily="34" charset="0"/>
            </a:endParaRPr>
          </a:p>
          <a:p>
            <a:pPr eaLnBrk="1" hangingPunct="1"/>
            <a:endParaRPr lang="el-GR" altLang="en-US" sz="24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33413" y="762000"/>
            <a:ext cx="71739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0000"/>
                </a:solidFill>
              </a:rPr>
              <a:t>DDA algorithm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61975" y="1828800"/>
            <a:ext cx="7175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/>
              <a:t>Need a lot of floating point arithmetic.</a:t>
            </a:r>
          </a:p>
          <a:p>
            <a:pPr lvl="1" eaLnBrk="1" hangingPunct="1"/>
            <a:r>
              <a:rPr lang="en-GB" altLang="en-US"/>
              <a:t>2 ‘round’s and 2 adds per pixel.</a:t>
            </a:r>
          </a:p>
          <a:p>
            <a:pPr eaLnBrk="1" hangingPunct="1">
              <a:buFontTx/>
              <a:buNone/>
            </a:pPr>
            <a:endParaRPr lang="en-GB" altLang="en-US"/>
          </a:p>
          <a:p>
            <a:pPr eaLnBrk="1" hangingPunct="1"/>
            <a:r>
              <a:rPr lang="en-GB" altLang="en-US"/>
              <a:t>Is there a simpler way ?</a:t>
            </a:r>
          </a:p>
          <a:p>
            <a:pPr eaLnBrk="1" hangingPunct="1"/>
            <a:r>
              <a:rPr lang="en-GB" altLang="en-US"/>
              <a:t>Can we use only integer arithmetic ?</a:t>
            </a:r>
          </a:p>
          <a:p>
            <a:pPr lvl="1" eaLnBrk="1" hangingPunct="1"/>
            <a:r>
              <a:rPr lang="en-GB" altLang="en-US"/>
              <a:t>Easier to implement in hardware.</a:t>
            </a:r>
          </a:p>
          <a:p>
            <a:pPr lvl="1"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513"/>
            <a:ext cx="7924800" cy="571500"/>
          </a:xfrm>
        </p:spPr>
        <p:txBody>
          <a:bodyPr/>
          <a:lstStyle/>
          <a:p>
            <a:pPr eaLnBrk="1" hangingPunct="1"/>
            <a:r>
              <a:rPr lang="en-US" altLang="en-US" smtClean="0"/>
              <a:t>Bresenham's line algorithm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429000" y="2571750"/>
            <a:ext cx="184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191000" y="2514600"/>
            <a:ext cx="184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96225" cy="44196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z="2400" smtClean="0"/>
              <a:t>Accurate and efficient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/>
              <a:t>Uses only incremental integer calculations</a:t>
            </a:r>
          </a:p>
          <a:p>
            <a:pPr lvl="1" eaLnBrk="1" hangingPunct="1">
              <a:spcBef>
                <a:spcPct val="40000"/>
              </a:spcBef>
            </a:pPr>
            <a:endParaRPr lang="en-US" altLang="en-US" sz="20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/>
              <a:t>The method is described for a line segment with a positive slope less than one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400" smtClean="0"/>
              <a:t>The method generalizes to line segments of other slopes by considering the symmetry between the various octants and quadrants of the xy plane</a:t>
            </a:r>
            <a:endParaRPr lang="en-US" altLang="en-US" smtClean="0"/>
          </a:p>
          <a:p>
            <a:pPr eaLnBrk="1" hangingPunct="1">
              <a:spcBef>
                <a:spcPct val="40000"/>
              </a:spcBef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Bresenham's line algorithm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1268413"/>
            <a:ext cx="3106737" cy="4857750"/>
          </a:xfrm>
        </p:spPr>
        <p:txBody>
          <a:bodyPr/>
          <a:lstStyle/>
          <a:p>
            <a:pPr eaLnBrk="1" hangingPunct="1"/>
            <a:r>
              <a:rPr lang="en-US" altLang="en-US" smtClean="0"/>
              <a:t>Decide what is the next pixel position</a:t>
            </a:r>
          </a:p>
          <a:p>
            <a:pPr lvl="1" eaLnBrk="1" hangingPunct="1"/>
            <a:r>
              <a:rPr lang="en-US" altLang="en-US" smtClean="0"/>
              <a:t>(11,11) or (11,12)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827088" y="22050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827088" y="28527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827088" y="35004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827088" y="41481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827088" y="47974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14"/>
          <p:cNvSpPr>
            <a:spLocks noChangeShapeType="1"/>
          </p:cNvSpPr>
          <p:nvPr/>
        </p:nvSpPr>
        <p:spPr bwMode="auto">
          <a:xfrm>
            <a:off x="13319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5"/>
          <p:cNvSpPr>
            <a:spLocks noChangeShapeType="1"/>
          </p:cNvSpPr>
          <p:nvPr/>
        </p:nvSpPr>
        <p:spPr bwMode="auto">
          <a:xfrm>
            <a:off x="19796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>
            <a:off x="26273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>
            <a:off x="32750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>
            <a:off x="3924300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Oval 19"/>
          <p:cNvSpPr>
            <a:spLocks noChangeArrowheads="1"/>
          </p:cNvSpPr>
          <p:nvPr/>
        </p:nvSpPr>
        <p:spPr bwMode="auto">
          <a:xfrm>
            <a:off x="1331913" y="3500438"/>
            <a:ext cx="647700" cy="649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36879" name="Line 20"/>
          <p:cNvSpPr>
            <a:spLocks noChangeShapeType="1"/>
          </p:cNvSpPr>
          <p:nvPr/>
        </p:nvSpPr>
        <p:spPr bwMode="auto">
          <a:xfrm flipV="1">
            <a:off x="1619250" y="2276475"/>
            <a:ext cx="2665413" cy="1512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Text Box 21"/>
          <p:cNvSpPr txBox="1">
            <a:spLocks noChangeArrowheads="1"/>
          </p:cNvSpPr>
          <p:nvPr/>
        </p:nvSpPr>
        <p:spPr bwMode="auto">
          <a:xfrm>
            <a:off x="2051050" y="2276475"/>
            <a:ext cx="1081088" cy="623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Specified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line path</a:t>
            </a:r>
          </a:p>
        </p:txBody>
      </p:sp>
      <p:sp>
        <p:nvSpPr>
          <p:cNvPr id="36881" name="Text Box 22"/>
          <p:cNvSpPr txBox="1">
            <a:spLocks noChangeArrowheads="1"/>
          </p:cNvSpPr>
          <p:nvPr/>
        </p:nvSpPr>
        <p:spPr bwMode="auto">
          <a:xfrm>
            <a:off x="1331913" y="4868863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10</a:t>
            </a:r>
          </a:p>
        </p:txBody>
      </p:sp>
      <p:sp>
        <p:nvSpPr>
          <p:cNvPr id="36882" name="Text Box 24"/>
          <p:cNvSpPr txBox="1">
            <a:spLocks noChangeArrowheads="1"/>
          </p:cNvSpPr>
          <p:nvPr/>
        </p:nvSpPr>
        <p:spPr bwMode="auto">
          <a:xfrm>
            <a:off x="1836738" y="4868863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11</a:t>
            </a: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2555875" y="4868863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12</a:t>
            </a:r>
          </a:p>
        </p:txBody>
      </p:sp>
      <p:sp>
        <p:nvSpPr>
          <p:cNvPr id="36884" name="Text Box 26"/>
          <p:cNvSpPr txBox="1">
            <a:spLocks noChangeArrowheads="1"/>
          </p:cNvSpPr>
          <p:nvPr/>
        </p:nvSpPr>
        <p:spPr bwMode="auto">
          <a:xfrm>
            <a:off x="3276600" y="4868863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13</a:t>
            </a:r>
          </a:p>
        </p:txBody>
      </p:sp>
      <p:sp>
        <p:nvSpPr>
          <p:cNvPr id="36885" name="Text Box 27"/>
          <p:cNvSpPr txBox="1">
            <a:spLocks noChangeArrowheads="1"/>
          </p:cNvSpPr>
          <p:nvPr/>
        </p:nvSpPr>
        <p:spPr bwMode="auto">
          <a:xfrm>
            <a:off x="755650" y="42926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10</a:t>
            </a: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755650" y="36449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11</a:t>
            </a:r>
          </a:p>
        </p:txBody>
      </p:sp>
      <p:sp>
        <p:nvSpPr>
          <p:cNvPr id="36887" name="Text Box 29"/>
          <p:cNvSpPr txBox="1">
            <a:spLocks noChangeArrowheads="1"/>
          </p:cNvSpPr>
          <p:nvPr/>
        </p:nvSpPr>
        <p:spPr bwMode="auto">
          <a:xfrm>
            <a:off x="755650" y="29972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12</a:t>
            </a:r>
          </a:p>
        </p:txBody>
      </p:sp>
      <p:sp>
        <p:nvSpPr>
          <p:cNvPr id="36888" name="Text Box 30"/>
          <p:cNvSpPr txBox="1">
            <a:spLocks noChangeArrowheads="1"/>
          </p:cNvSpPr>
          <p:nvPr/>
        </p:nvSpPr>
        <p:spPr bwMode="auto">
          <a:xfrm>
            <a:off x="755650" y="23495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Illustrating Bresenham’s Approach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268413"/>
            <a:ext cx="4105275" cy="4857750"/>
          </a:xfrm>
        </p:spPr>
        <p:txBody>
          <a:bodyPr/>
          <a:lstStyle/>
          <a:p>
            <a:pPr eaLnBrk="1" hangingPunct="1"/>
            <a:r>
              <a:rPr lang="en-US" altLang="en-US" smtClean="0"/>
              <a:t>For the pixel position x</a:t>
            </a:r>
            <a:r>
              <a:rPr lang="en-US" altLang="en-US" baseline="-25000" smtClean="0"/>
              <a:t>k+1</a:t>
            </a:r>
            <a:r>
              <a:rPr lang="tr-TR" altLang="en-US" smtClean="0"/>
              <a:t>=</a:t>
            </a:r>
            <a:r>
              <a:rPr lang="en-US" altLang="en-US" smtClean="0"/>
              <a:t>x</a:t>
            </a:r>
            <a:r>
              <a:rPr lang="en-US" altLang="en-US" baseline="-25000" smtClean="0"/>
              <a:t>k</a:t>
            </a:r>
            <a:r>
              <a:rPr lang="en-US" altLang="en-US" smtClean="0"/>
              <a:t>+1, which one we should choose:</a:t>
            </a:r>
          </a:p>
          <a:p>
            <a:pPr eaLnBrk="1" hangingPunct="1"/>
            <a:r>
              <a:rPr lang="en-US" altLang="en-US" smtClean="0"/>
              <a:t>(x</a:t>
            </a:r>
            <a:r>
              <a:rPr lang="en-US" altLang="en-US" baseline="-25000" smtClean="0"/>
              <a:t>k+1</a:t>
            </a:r>
            <a:r>
              <a:rPr lang="en-US" altLang="en-US" smtClean="0"/>
              <a:t>,y</a:t>
            </a:r>
            <a:r>
              <a:rPr lang="en-US" altLang="en-US" baseline="-25000" smtClean="0"/>
              <a:t>k</a:t>
            </a:r>
            <a:r>
              <a:rPr lang="en-US" altLang="en-US" smtClean="0"/>
              <a:t>) or (x</a:t>
            </a:r>
            <a:r>
              <a:rPr lang="en-US" altLang="en-US" baseline="-25000" smtClean="0"/>
              <a:t>k+1</a:t>
            </a:r>
            <a:r>
              <a:rPr lang="en-US" altLang="en-US" smtClean="0"/>
              <a:t>, y</a:t>
            </a:r>
            <a:r>
              <a:rPr lang="en-US" altLang="en-US" baseline="-25000" smtClean="0"/>
              <a:t>k+1</a:t>
            </a:r>
            <a:r>
              <a:rPr lang="en-US" altLang="en-US" smtClean="0"/>
              <a:t>)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827088" y="22050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827088" y="28527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827088" y="35004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827088" y="41481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827088" y="47974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3319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9796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6273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275013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924300" y="20605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1331913" y="4148138"/>
            <a:ext cx="647700" cy="649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619250" y="3284538"/>
            <a:ext cx="2881313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914650" y="3124200"/>
            <a:ext cx="10810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y=mx+b</a:t>
            </a:r>
          </a:p>
        </p:txBody>
      </p:sp>
      <p:sp>
        <p:nvSpPr>
          <p:cNvPr id="37905" name="Text Box 21"/>
          <p:cNvSpPr txBox="1">
            <a:spLocks noChangeArrowheads="1"/>
          </p:cNvSpPr>
          <p:nvPr/>
        </p:nvSpPr>
        <p:spPr bwMode="auto">
          <a:xfrm>
            <a:off x="755650" y="42926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y</a:t>
            </a:r>
            <a:r>
              <a:rPr lang="en-US" altLang="en-US" sz="1600" baseline="-25000"/>
              <a:t>k</a:t>
            </a:r>
            <a:endParaRPr lang="en-US" altLang="en-US" sz="1600"/>
          </a:p>
        </p:txBody>
      </p:sp>
      <p:sp>
        <p:nvSpPr>
          <p:cNvPr id="37906" name="Text Box 25"/>
          <p:cNvSpPr txBox="1">
            <a:spLocks noChangeArrowheads="1"/>
          </p:cNvSpPr>
          <p:nvPr/>
        </p:nvSpPr>
        <p:spPr bwMode="auto">
          <a:xfrm>
            <a:off x="755650" y="359727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y</a:t>
            </a:r>
            <a:r>
              <a:rPr lang="en-US" altLang="en-US" sz="1600" baseline="-25000"/>
              <a:t>k+1</a:t>
            </a:r>
            <a:endParaRPr lang="en-US" altLang="en-US" sz="1600"/>
          </a:p>
        </p:txBody>
      </p:sp>
      <p:sp>
        <p:nvSpPr>
          <p:cNvPr id="37907" name="Text Box 26"/>
          <p:cNvSpPr txBox="1">
            <a:spLocks noChangeArrowheads="1"/>
          </p:cNvSpPr>
          <p:nvPr/>
        </p:nvSpPr>
        <p:spPr bwMode="auto">
          <a:xfrm>
            <a:off x="755650" y="292417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y</a:t>
            </a:r>
            <a:r>
              <a:rPr lang="en-US" altLang="en-US" sz="1600" baseline="-25000"/>
              <a:t>k+2</a:t>
            </a:r>
            <a:endParaRPr lang="en-US" altLang="en-US" sz="1600"/>
          </a:p>
        </p:txBody>
      </p:sp>
      <p:sp>
        <p:nvSpPr>
          <p:cNvPr id="37908" name="Text Box 27"/>
          <p:cNvSpPr txBox="1">
            <a:spLocks noChangeArrowheads="1"/>
          </p:cNvSpPr>
          <p:nvPr/>
        </p:nvSpPr>
        <p:spPr bwMode="auto">
          <a:xfrm>
            <a:off x="755650" y="227647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y</a:t>
            </a:r>
            <a:r>
              <a:rPr lang="en-US" altLang="en-US" sz="1600" baseline="-25000"/>
              <a:t>k+3</a:t>
            </a:r>
            <a:endParaRPr lang="en-US" altLang="en-US" sz="1600"/>
          </a:p>
        </p:txBody>
      </p:sp>
      <p:sp>
        <p:nvSpPr>
          <p:cNvPr id="37909" name="Text Box 28"/>
          <p:cNvSpPr txBox="1">
            <a:spLocks noChangeArrowheads="1"/>
          </p:cNvSpPr>
          <p:nvPr/>
        </p:nvSpPr>
        <p:spPr bwMode="auto">
          <a:xfrm>
            <a:off x="1331913" y="479742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x</a:t>
            </a:r>
            <a:r>
              <a:rPr lang="en-US" altLang="en-US" sz="1600" baseline="-25000"/>
              <a:t>k</a:t>
            </a:r>
            <a:endParaRPr lang="en-US" altLang="en-US" sz="1600"/>
          </a:p>
        </p:txBody>
      </p:sp>
      <p:sp>
        <p:nvSpPr>
          <p:cNvPr id="37910" name="Text Box 29"/>
          <p:cNvSpPr txBox="1">
            <a:spLocks noChangeArrowheads="1"/>
          </p:cNvSpPr>
          <p:nvPr/>
        </p:nvSpPr>
        <p:spPr bwMode="auto">
          <a:xfrm>
            <a:off x="2052638" y="479742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x</a:t>
            </a:r>
            <a:r>
              <a:rPr lang="en-US" altLang="en-US" sz="1600" baseline="-25000"/>
              <a:t>k+1</a:t>
            </a:r>
            <a:endParaRPr lang="en-US" altLang="en-US" sz="1600"/>
          </a:p>
        </p:txBody>
      </p:sp>
      <p:sp>
        <p:nvSpPr>
          <p:cNvPr id="37911" name="Text Box 30"/>
          <p:cNvSpPr txBox="1">
            <a:spLocks noChangeArrowheads="1"/>
          </p:cNvSpPr>
          <p:nvPr/>
        </p:nvSpPr>
        <p:spPr bwMode="auto">
          <a:xfrm>
            <a:off x="2700338" y="479742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x</a:t>
            </a:r>
            <a:r>
              <a:rPr lang="en-US" altLang="en-US" sz="1600" baseline="-25000"/>
              <a:t>k+2</a:t>
            </a:r>
            <a:endParaRPr lang="en-US" altLang="en-US" sz="1600"/>
          </a:p>
        </p:txBody>
      </p:sp>
      <p:sp>
        <p:nvSpPr>
          <p:cNvPr id="37912" name="Text Box 31"/>
          <p:cNvSpPr txBox="1">
            <a:spLocks noChangeArrowheads="1"/>
          </p:cNvSpPr>
          <p:nvPr/>
        </p:nvSpPr>
        <p:spPr bwMode="auto">
          <a:xfrm>
            <a:off x="3348038" y="482123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x</a:t>
            </a:r>
            <a:r>
              <a:rPr lang="en-US" altLang="en-US" sz="1600" baseline="-25000"/>
              <a:t>k+3</a:t>
            </a:r>
            <a:endParaRPr lang="en-US" altLang="en-US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Bresenham’s Approach</a:t>
            </a:r>
            <a:endParaRPr lang="tr-TR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1268413"/>
            <a:ext cx="3322637" cy="3889375"/>
          </a:xfrm>
        </p:spPr>
        <p:txBody>
          <a:bodyPr/>
          <a:lstStyle/>
          <a:p>
            <a:pPr eaLnBrk="1" hangingPunct="1"/>
            <a:r>
              <a:rPr lang="en-US" altLang="en-US" smtClean="0"/>
              <a:t>y=m(x</a:t>
            </a:r>
            <a:r>
              <a:rPr lang="en-US" altLang="en-US" baseline="-25000" smtClean="0"/>
              <a:t>k</a:t>
            </a:r>
            <a:r>
              <a:rPr lang="en-US" altLang="en-US" smtClean="0"/>
              <a:t> + 1)+b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</a:t>
            </a:r>
            <a:r>
              <a:rPr lang="en-US" altLang="en-US" baseline="-25000" smtClean="0"/>
              <a:t>lower</a:t>
            </a:r>
            <a:r>
              <a:rPr lang="en-US" altLang="en-US" smtClean="0"/>
              <a:t>=y-y</a:t>
            </a:r>
            <a:r>
              <a:rPr lang="en-US" altLang="en-US" baseline="-25000" smtClean="0"/>
              <a:t>k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=m(x</a:t>
            </a:r>
            <a:r>
              <a:rPr lang="en-US" altLang="en-US" baseline="-25000" smtClean="0"/>
              <a:t>k</a:t>
            </a:r>
            <a:r>
              <a:rPr lang="en-US" altLang="en-US" smtClean="0"/>
              <a:t> + 1)+b-y</a:t>
            </a:r>
            <a:r>
              <a:rPr lang="en-US" altLang="en-US" baseline="-25000" smtClean="0"/>
              <a:t>k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</a:t>
            </a:r>
            <a:r>
              <a:rPr lang="en-US" altLang="en-US" baseline="-25000" smtClean="0"/>
              <a:t>upper</a:t>
            </a:r>
            <a:r>
              <a:rPr lang="en-US" altLang="en-US" smtClean="0"/>
              <a:t>=(y</a:t>
            </a:r>
            <a:r>
              <a:rPr lang="en-US" altLang="en-US" baseline="-25000" smtClean="0"/>
              <a:t>k</a:t>
            </a:r>
            <a:r>
              <a:rPr lang="en-US" altLang="en-US" smtClean="0"/>
              <a:t>+1)-y</a:t>
            </a:r>
            <a:endParaRPr lang="en-US" altLang="en-US" baseline="-25000" smtClean="0"/>
          </a:p>
          <a:p>
            <a:pPr eaLnBrk="1" hangingPunct="1">
              <a:buFontTx/>
              <a:buNone/>
            </a:pPr>
            <a:r>
              <a:rPr lang="en-US" altLang="en-US" smtClean="0"/>
              <a:t>= y</a:t>
            </a:r>
            <a:r>
              <a:rPr lang="en-US" altLang="en-US" baseline="-25000" smtClean="0"/>
              <a:t>k</a:t>
            </a:r>
            <a:r>
              <a:rPr lang="en-US" altLang="en-US" smtClean="0"/>
              <a:t>+1 -m(x</a:t>
            </a:r>
            <a:r>
              <a:rPr lang="en-US" altLang="en-US" baseline="-25000" smtClean="0"/>
              <a:t>k</a:t>
            </a:r>
            <a:r>
              <a:rPr lang="en-US" altLang="en-US" smtClean="0"/>
              <a:t> + 1)-b</a:t>
            </a:r>
            <a:endParaRPr lang="en-US" altLang="en-US" baseline="-25000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grpSp>
        <p:nvGrpSpPr>
          <p:cNvPr id="38916" name="Group 25"/>
          <p:cNvGrpSpPr>
            <a:grpSpLocks/>
          </p:cNvGrpSpPr>
          <p:nvPr/>
        </p:nvGrpSpPr>
        <p:grpSpPr bwMode="auto">
          <a:xfrm>
            <a:off x="179388" y="1052513"/>
            <a:ext cx="4824412" cy="3671887"/>
            <a:chOff x="975" y="1661"/>
            <a:chExt cx="3039" cy="2313"/>
          </a:xfrm>
        </p:grpSpPr>
        <p:sp>
          <p:nvSpPr>
            <p:cNvPr id="38918" name="Line 4"/>
            <p:cNvSpPr>
              <a:spLocks noChangeShapeType="1"/>
            </p:cNvSpPr>
            <p:nvPr/>
          </p:nvSpPr>
          <p:spPr bwMode="auto">
            <a:xfrm>
              <a:off x="1670" y="1661"/>
              <a:ext cx="0" cy="2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5"/>
            <p:cNvSpPr>
              <a:spLocks noChangeShapeType="1"/>
            </p:cNvSpPr>
            <p:nvPr/>
          </p:nvSpPr>
          <p:spPr bwMode="auto">
            <a:xfrm>
              <a:off x="1670" y="3724"/>
              <a:ext cx="2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Line 6"/>
            <p:cNvSpPr>
              <a:spLocks noChangeShapeType="1"/>
            </p:cNvSpPr>
            <p:nvPr/>
          </p:nvSpPr>
          <p:spPr bwMode="auto">
            <a:xfrm flipV="1">
              <a:off x="2277" y="2037"/>
              <a:ext cx="1044" cy="84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Line 7"/>
            <p:cNvSpPr>
              <a:spLocks noChangeShapeType="1"/>
            </p:cNvSpPr>
            <p:nvPr/>
          </p:nvSpPr>
          <p:spPr bwMode="auto">
            <a:xfrm>
              <a:off x="1582" y="2532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Text Box 8"/>
            <p:cNvSpPr txBox="1">
              <a:spLocks noChangeArrowheads="1"/>
            </p:cNvSpPr>
            <p:nvPr/>
          </p:nvSpPr>
          <p:spPr bwMode="auto">
            <a:xfrm>
              <a:off x="998" y="2421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tr-TR" altLang="en-US" sz="2000"/>
                <a:t>y</a:t>
              </a:r>
              <a:endParaRPr lang="en-US" altLang="en-US" sz="2000"/>
            </a:p>
          </p:txBody>
        </p:sp>
        <p:sp>
          <p:nvSpPr>
            <p:cNvPr id="38923" name="Line 9"/>
            <p:cNvSpPr>
              <a:spLocks noChangeShapeType="1"/>
            </p:cNvSpPr>
            <p:nvPr/>
          </p:nvSpPr>
          <p:spPr bwMode="auto">
            <a:xfrm>
              <a:off x="1582" y="2123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Text Box 10"/>
            <p:cNvSpPr txBox="1">
              <a:spLocks noChangeArrowheads="1"/>
            </p:cNvSpPr>
            <p:nvPr/>
          </p:nvSpPr>
          <p:spPr bwMode="auto">
            <a:xfrm>
              <a:off x="975" y="2013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y</a:t>
              </a:r>
              <a:r>
                <a:rPr lang="en-US" altLang="en-US" sz="2000" baseline="-25000"/>
                <a:t>k+1</a:t>
              </a:r>
              <a:endParaRPr lang="en-US" altLang="en-US" sz="2000"/>
            </a:p>
          </p:txBody>
        </p:sp>
        <p:sp>
          <p:nvSpPr>
            <p:cNvPr id="38925" name="Line 11"/>
            <p:cNvSpPr>
              <a:spLocks noChangeShapeType="1"/>
            </p:cNvSpPr>
            <p:nvPr/>
          </p:nvSpPr>
          <p:spPr bwMode="auto">
            <a:xfrm>
              <a:off x="2760" y="3631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Text Box 12"/>
            <p:cNvSpPr txBox="1">
              <a:spLocks noChangeArrowheads="1"/>
            </p:cNvSpPr>
            <p:nvPr/>
          </p:nvSpPr>
          <p:spPr bwMode="auto">
            <a:xfrm>
              <a:off x="1837" y="3724"/>
              <a:ext cx="11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x</a:t>
              </a:r>
              <a:r>
                <a:rPr lang="en-US" altLang="en-US" sz="2000" baseline="-25000"/>
                <a:t>k+1</a:t>
              </a:r>
              <a:endParaRPr lang="en-US" altLang="en-US" sz="2000"/>
            </a:p>
          </p:txBody>
        </p:sp>
        <p:sp>
          <p:nvSpPr>
            <p:cNvPr id="38927" name="Oval 16"/>
            <p:cNvSpPr>
              <a:spLocks noChangeArrowheads="1"/>
            </p:cNvSpPr>
            <p:nvPr/>
          </p:nvSpPr>
          <p:spPr bwMode="auto">
            <a:xfrm>
              <a:off x="2744" y="315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28" name="Oval 17"/>
            <p:cNvSpPr>
              <a:spLocks noChangeArrowheads="1"/>
            </p:cNvSpPr>
            <p:nvPr/>
          </p:nvSpPr>
          <p:spPr bwMode="auto">
            <a:xfrm>
              <a:off x="2744" y="247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29" name="Oval 18"/>
            <p:cNvSpPr>
              <a:spLocks noChangeArrowheads="1"/>
            </p:cNvSpPr>
            <p:nvPr/>
          </p:nvSpPr>
          <p:spPr bwMode="auto">
            <a:xfrm>
              <a:off x="2744" y="2115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0" name="AutoShape 19"/>
            <p:cNvSpPr>
              <a:spLocks/>
            </p:cNvSpPr>
            <p:nvPr/>
          </p:nvSpPr>
          <p:spPr bwMode="auto">
            <a:xfrm>
              <a:off x="2835" y="2160"/>
              <a:ext cx="136" cy="318"/>
            </a:xfrm>
            <a:prstGeom prst="rightBrace">
              <a:avLst>
                <a:gd name="adj1" fmla="val 1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1" name="AutoShape 20"/>
            <p:cNvSpPr>
              <a:spLocks/>
            </p:cNvSpPr>
            <p:nvPr/>
          </p:nvSpPr>
          <p:spPr bwMode="auto">
            <a:xfrm>
              <a:off x="2880" y="2523"/>
              <a:ext cx="45" cy="680"/>
            </a:xfrm>
            <a:prstGeom prst="rightBrace">
              <a:avLst>
                <a:gd name="adj1" fmla="val 12592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2" name="Line 21"/>
            <p:cNvSpPr>
              <a:spLocks noChangeShapeType="1"/>
            </p:cNvSpPr>
            <p:nvPr/>
          </p:nvSpPr>
          <p:spPr bwMode="auto">
            <a:xfrm>
              <a:off x="1582" y="3212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Text Box 22"/>
            <p:cNvSpPr txBox="1">
              <a:spLocks noChangeArrowheads="1"/>
            </p:cNvSpPr>
            <p:nvPr/>
          </p:nvSpPr>
          <p:spPr bwMode="auto">
            <a:xfrm>
              <a:off x="975" y="3102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y</a:t>
              </a:r>
              <a:r>
                <a:rPr lang="en-US" altLang="en-US" sz="2000" baseline="-25000"/>
                <a:t>k</a:t>
              </a:r>
              <a:endParaRPr lang="en-US" altLang="en-US" sz="2000"/>
            </a:p>
          </p:txBody>
        </p:sp>
        <p:sp>
          <p:nvSpPr>
            <p:cNvPr id="38934" name="Text Box 23"/>
            <p:cNvSpPr txBox="1">
              <a:spLocks noChangeArrowheads="1"/>
            </p:cNvSpPr>
            <p:nvPr/>
          </p:nvSpPr>
          <p:spPr bwMode="auto">
            <a:xfrm>
              <a:off x="2608" y="2251"/>
              <a:ext cx="7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d</a:t>
              </a:r>
              <a:r>
                <a:rPr lang="en-US" altLang="en-US" sz="2000" baseline="-25000"/>
                <a:t>upper</a:t>
              </a:r>
              <a:endParaRPr lang="en-US" altLang="en-US" sz="2000"/>
            </a:p>
          </p:txBody>
        </p:sp>
        <p:sp>
          <p:nvSpPr>
            <p:cNvPr id="38935" name="Text Box 24"/>
            <p:cNvSpPr txBox="1">
              <a:spLocks noChangeArrowheads="1"/>
            </p:cNvSpPr>
            <p:nvPr/>
          </p:nvSpPr>
          <p:spPr bwMode="auto">
            <a:xfrm>
              <a:off x="2562" y="2784"/>
              <a:ext cx="7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d</a:t>
              </a:r>
              <a:r>
                <a:rPr lang="en-US" altLang="en-US" sz="2000" baseline="-25000"/>
                <a:t>lower</a:t>
              </a:r>
              <a:endParaRPr lang="en-US" altLang="en-US" sz="2000"/>
            </a:p>
          </p:txBody>
        </p:sp>
      </p:grpSp>
      <p:sp>
        <p:nvSpPr>
          <p:cNvPr id="38917" name="Rectangle 27"/>
          <p:cNvSpPr>
            <a:spLocks noChangeArrowheads="1"/>
          </p:cNvSpPr>
          <p:nvPr/>
        </p:nvSpPr>
        <p:spPr bwMode="auto">
          <a:xfrm>
            <a:off x="468313" y="4724400"/>
            <a:ext cx="79914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dirty="0" err="1"/>
              <a:t>d</a:t>
            </a:r>
            <a:r>
              <a:rPr lang="en-US" altLang="en-US" sz="2000" baseline="-25000" dirty="0" err="1"/>
              <a:t>lower</a:t>
            </a:r>
            <a:r>
              <a:rPr lang="en-US" altLang="en-US" sz="2000" dirty="0"/>
              <a:t>- </a:t>
            </a:r>
            <a:r>
              <a:rPr lang="en-US" altLang="en-US" sz="2000" dirty="0" err="1"/>
              <a:t>d</a:t>
            </a:r>
            <a:r>
              <a:rPr lang="en-US" altLang="en-US" sz="2000" baseline="-25000" dirty="0" err="1"/>
              <a:t>upper</a:t>
            </a:r>
            <a:r>
              <a:rPr lang="en-US" altLang="en-US" sz="2000" dirty="0"/>
              <a:t>= 2m(</a:t>
            </a:r>
            <a:r>
              <a:rPr lang="en-US" altLang="en-US" sz="2000" dirty="0" err="1"/>
              <a:t>x</a:t>
            </a:r>
            <a:r>
              <a:rPr lang="en-US" altLang="en-US" sz="2000" baseline="-25000" dirty="0" err="1"/>
              <a:t>k</a:t>
            </a:r>
            <a:r>
              <a:rPr lang="en-US" altLang="en-US" sz="2000" dirty="0"/>
              <a:t> + 1)-2y</a:t>
            </a:r>
            <a:r>
              <a:rPr lang="en-US" altLang="en-US" sz="2000" baseline="-25000" dirty="0"/>
              <a:t>k</a:t>
            </a:r>
            <a:r>
              <a:rPr lang="en-US" altLang="en-US" sz="2000" dirty="0"/>
              <a:t>+2b-1</a:t>
            </a:r>
          </a:p>
          <a:p>
            <a:pPr eaLnBrk="1" hangingPunct="1"/>
            <a:r>
              <a:rPr lang="en-US" altLang="en-US" sz="2000" dirty="0" smtClean="0"/>
              <a:t>Use </a:t>
            </a:r>
            <a:r>
              <a:rPr lang="el-GR" altLang="en-US" sz="2000" dirty="0" smtClean="0">
                <a:cs typeface="Arial" pitchFamily="34" charset="0"/>
              </a:rPr>
              <a:t>Δ</a:t>
            </a:r>
            <a:r>
              <a:rPr lang="en-US" altLang="en-US" sz="2000" dirty="0">
                <a:cs typeface="Arial" pitchFamily="34" charset="0"/>
              </a:rPr>
              <a:t>x </a:t>
            </a:r>
            <a:r>
              <a:rPr lang="en-US" altLang="en-US" sz="2000" dirty="0" smtClean="0">
                <a:cs typeface="Arial" pitchFamily="34" charset="0"/>
              </a:rPr>
              <a:t>and </a:t>
            </a:r>
            <a:r>
              <a:rPr lang="el-GR" altLang="en-US" sz="2000" dirty="0">
                <a:cs typeface="Arial" pitchFamily="34" charset="0"/>
              </a:rPr>
              <a:t>Δ</a:t>
            </a:r>
            <a:r>
              <a:rPr lang="en-US" altLang="en-US" sz="2000" dirty="0" smtClean="0">
                <a:cs typeface="Arial" pitchFamily="34" charset="0"/>
              </a:rPr>
              <a:t>y instead of m </a:t>
            </a:r>
            <a:r>
              <a:rPr lang="en-US" altLang="en-US" sz="2000" dirty="0" smtClean="0"/>
              <a:t>to </a:t>
            </a:r>
            <a:r>
              <a:rPr lang="en-US" altLang="en-US" sz="2000" dirty="0"/>
              <a:t>have integer calculations: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m=</a:t>
            </a:r>
            <a:r>
              <a:rPr lang="el-GR" altLang="en-US" sz="2000" dirty="0">
                <a:cs typeface="Arial" pitchFamily="34" charset="0"/>
              </a:rPr>
              <a:t>Δ</a:t>
            </a:r>
            <a:r>
              <a:rPr lang="en-US" altLang="en-US" sz="2000" dirty="0">
                <a:cs typeface="Arial" pitchFamily="34" charset="0"/>
              </a:rPr>
              <a:t>y/</a:t>
            </a:r>
            <a:r>
              <a:rPr lang="el-GR" altLang="en-US" sz="2000" dirty="0">
                <a:cs typeface="Arial" pitchFamily="34" charset="0"/>
              </a:rPr>
              <a:t>Δ</a:t>
            </a:r>
            <a:r>
              <a:rPr lang="en-US" altLang="en-US" sz="2000" dirty="0">
                <a:cs typeface="Arial" pitchFamily="34" charset="0"/>
              </a:rPr>
              <a:t>x</a:t>
            </a:r>
            <a:r>
              <a:rPr lang="en-US" altLang="en-US" sz="2000" dirty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Decision parameter: </a:t>
            </a:r>
            <a:r>
              <a:rPr lang="en-US" altLang="en-US" sz="2000" dirty="0" err="1"/>
              <a:t>p</a:t>
            </a:r>
            <a:r>
              <a:rPr lang="en-US" altLang="en-US" sz="2000" baseline="-25000" dirty="0" err="1"/>
              <a:t>k</a:t>
            </a:r>
            <a:r>
              <a:rPr lang="en-US" altLang="en-US" sz="2000" dirty="0"/>
              <a:t>= </a:t>
            </a:r>
            <a:r>
              <a:rPr lang="el-GR" altLang="en-US" sz="2000" dirty="0">
                <a:cs typeface="Arial" pitchFamily="34" charset="0"/>
              </a:rPr>
              <a:t>Δ</a:t>
            </a:r>
            <a:r>
              <a:rPr lang="en-US" altLang="en-US" sz="2000" dirty="0">
                <a:cs typeface="Arial" pitchFamily="34" charset="0"/>
              </a:rPr>
              <a:t>x(</a:t>
            </a:r>
            <a:r>
              <a:rPr lang="en-US" altLang="en-US" sz="2000" dirty="0" err="1"/>
              <a:t>d</a:t>
            </a:r>
            <a:r>
              <a:rPr lang="en-US" altLang="en-US" sz="2000" baseline="-25000" dirty="0" err="1"/>
              <a:t>lower</a:t>
            </a:r>
            <a:r>
              <a:rPr lang="en-US" altLang="en-US" sz="2000" dirty="0"/>
              <a:t>- </a:t>
            </a:r>
            <a:r>
              <a:rPr lang="en-US" altLang="en-US" sz="2000" dirty="0" err="1"/>
              <a:t>d</a:t>
            </a:r>
            <a:r>
              <a:rPr lang="en-US" altLang="en-US" sz="2000" baseline="-25000" dirty="0" err="1"/>
              <a:t>upper</a:t>
            </a:r>
            <a:r>
              <a:rPr lang="en-US" altLang="en-US" sz="2000" dirty="0">
                <a:cs typeface="Arial" pitchFamily="34" charset="0"/>
              </a:rPr>
              <a:t>)=2</a:t>
            </a:r>
            <a:r>
              <a:rPr lang="el-GR" altLang="en-US" sz="2000" dirty="0">
                <a:cs typeface="Arial" pitchFamily="34" charset="0"/>
              </a:rPr>
              <a:t>Δ</a:t>
            </a:r>
            <a:r>
              <a:rPr lang="en-US" altLang="en-US" sz="2000" dirty="0" err="1">
                <a:cs typeface="Arial" pitchFamily="34" charset="0"/>
              </a:rPr>
              <a:t>y.</a:t>
            </a:r>
            <a:r>
              <a:rPr lang="en-US" altLang="en-US" sz="2000" dirty="0" err="1"/>
              <a:t>x</a:t>
            </a:r>
            <a:r>
              <a:rPr lang="en-US" altLang="en-US" sz="2000" baseline="-25000" dirty="0" err="1"/>
              <a:t>k</a:t>
            </a:r>
            <a:r>
              <a:rPr lang="en-US" altLang="en-US" sz="2000" dirty="0">
                <a:cs typeface="Arial" pitchFamily="34" charset="0"/>
              </a:rPr>
              <a:t> - 2</a:t>
            </a:r>
            <a:r>
              <a:rPr lang="el-GR" altLang="en-US" sz="2000" dirty="0">
                <a:cs typeface="Arial" pitchFamily="34" charset="0"/>
              </a:rPr>
              <a:t>Δ</a:t>
            </a:r>
            <a:r>
              <a:rPr lang="en-US" altLang="en-US" sz="2000" dirty="0">
                <a:cs typeface="Arial" pitchFamily="34" charset="0"/>
              </a:rPr>
              <a:t>x. </a:t>
            </a:r>
            <a:r>
              <a:rPr lang="en-US" altLang="en-US" sz="2000" dirty="0" err="1"/>
              <a:t>y</a:t>
            </a:r>
            <a:r>
              <a:rPr lang="en-US" altLang="en-US" sz="2000" baseline="-25000" dirty="0" err="1"/>
              <a:t>k</a:t>
            </a:r>
            <a:r>
              <a:rPr lang="en-US" altLang="en-US" sz="2000" dirty="0">
                <a:cs typeface="Arial" pitchFamily="34" charset="0"/>
              </a:rPr>
              <a:t> + c</a:t>
            </a:r>
            <a:endParaRPr lang="en-US" altLang="en-US" sz="2000" baseline="-25000" dirty="0"/>
          </a:p>
          <a:p>
            <a:pPr eaLnBrk="1" hangingPunct="1"/>
            <a:endParaRPr lang="en-US" altLang="en-US" sz="20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Decision Parameter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33055"/>
            <a:ext cx="8229600" cy="2193107"/>
          </a:xfrm>
        </p:spPr>
        <p:txBody>
          <a:bodyPr/>
          <a:lstStyle/>
          <a:p>
            <a:pPr lvl="1" eaLnBrk="1" hangingPunct="1"/>
            <a:endParaRPr lang="en-US" altLang="en-US" sz="2000" dirty="0" smtClean="0">
              <a:cs typeface="Arial" pitchFamily="34" charset="0"/>
            </a:endParaRPr>
          </a:p>
          <a:p>
            <a:pPr marL="457200" lvl="1" indent="0" eaLnBrk="1" hangingPunct="1">
              <a:buNone/>
            </a:pPr>
            <a:endParaRPr lang="en-US" altLang="en-US" sz="2000" dirty="0" smtClean="0">
              <a:cs typeface="Arial" pitchFamily="34" charset="0"/>
            </a:endParaRPr>
          </a:p>
          <a:p>
            <a:pPr eaLnBrk="1" hangingPunct="1"/>
            <a:r>
              <a:rPr lang="en-US" altLang="en-US" dirty="0" smtClean="0"/>
              <a:t>If </a:t>
            </a:r>
            <a:r>
              <a:rPr lang="en-US" altLang="en-US" sz="2400" dirty="0" err="1" smtClean="0"/>
              <a:t>d</a:t>
            </a:r>
            <a:r>
              <a:rPr lang="en-US" altLang="en-US" sz="2400" baseline="-25000" dirty="0" err="1" smtClean="0"/>
              <a:t>lower</a:t>
            </a:r>
            <a:r>
              <a:rPr lang="en-US" altLang="en-US" sz="2400" dirty="0" smtClean="0"/>
              <a:t>&lt; </a:t>
            </a:r>
            <a:r>
              <a:rPr lang="en-US" altLang="en-US" sz="2400" dirty="0" err="1" smtClean="0"/>
              <a:t>d</a:t>
            </a:r>
            <a:r>
              <a:rPr lang="en-US" altLang="en-US" sz="2400" baseline="-25000" dirty="0" err="1" smtClean="0"/>
              <a:t>upper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then </a:t>
            </a:r>
            <a:r>
              <a:rPr lang="en-US" altLang="en-US" sz="2400" dirty="0" err="1" smtClean="0"/>
              <a:t>p</a:t>
            </a:r>
            <a:r>
              <a:rPr lang="en-US" altLang="en-US" sz="2400" baseline="-25000" dirty="0" err="1" smtClean="0"/>
              <a:t>k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is negative.</a:t>
            </a:r>
          </a:p>
          <a:p>
            <a:pPr lvl="1" eaLnBrk="1" hangingPunct="1"/>
            <a:r>
              <a:rPr lang="en-US" altLang="en-US" dirty="0" smtClean="0"/>
              <a:t>Plot the lower pixel (East)</a:t>
            </a:r>
          </a:p>
          <a:p>
            <a:pPr eaLnBrk="1" hangingPunct="1"/>
            <a:r>
              <a:rPr lang="en-US" altLang="en-US" dirty="0" smtClean="0"/>
              <a:t>Otherwise</a:t>
            </a:r>
          </a:p>
          <a:p>
            <a:pPr lvl="1" eaLnBrk="1" hangingPunct="1"/>
            <a:r>
              <a:rPr lang="en-US" altLang="en-US" dirty="0" smtClean="0"/>
              <a:t>Plot the upper pixel (North East)</a:t>
            </a:r>
          </a:p>
          <a:p>
            <a:pPr lvl="1" eaLnBrk="1" hangingPunct="1"/>
            <a:endParaRPr lang="tr-TR" altLang="en-US" dirty="0" smtClean="0"/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179388" y="1052513"/>
            <a:ext cx="4824412" cy="3671887"/>
            <a:chOff x="975" y="1661"/>
            <a:chExt cx="3039" cy="2313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1670" y="1661"/>
              <a:ext cx="0" cy="2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1670" y="3724"/>
              <a:ext cx="2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V="1">
              <a:off x="2277" y="2037"/>
              <a:ext cx="1044" cy="84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1582" y="2532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998" y="2421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tr-TR" altLang="en-US" sz="2000"/>
                <a:t>y</a:t>
              </a:r>
              <a:endParaRPr lang="en-US" altLang="en-US" sz="2000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1582" y="2123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975" y="2013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y</a:t>
              </a:r>
              <a:r>
                <a:rPr lang="en-US" altLang="en-US" sz="2000" baseline="-25000"/>
                <a:t>k+1</a:t>
              </a:r>
              <a:endParaRPr lang="en-US" altLang="en-US" sz="20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2760" y="3631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1837" y="3724"/>
              <a:ext cx="11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x</a:t>
              </a:r>
              <a:r>
                <a:rPr lang="en-US" altLang="en-US" sz="2000" baseline="-25000"/>
                <a:t>k+1</a:t>
              </a:r>
              <a:endParaRPr lang="en-US" altLang="en-US" sz="2000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2744" y="315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2744" y="247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2744" y="2115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2835" y="2160"/>
              <a:ext cx="136" cy="318"/>
            </a:xfrm>
            <a:prstGeom prst="rightBrace">
              <a:avLst>
                <a:gd name="adj1" fmla="val 1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2880" y="2523"/>
              <a:ext cx="45" cy="680"/>
            </a:xfrm>
            <a:prstGeom prst="rightBrace">
              <a:avLst>
                <a:gd name="adj1" fmla="val 12592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1582" y="3212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975" y="3102"/>
              <a:ext cx="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y</a:t>
              </a:r>
              <a:r>
                <a:rPr lang="en-US" altLang="en-US" sz="2000" baseline="-25000"/>
                <a:t>k</a:t>
              </a:r>
              <a:endParaRPr lang="en-US" altLang="en-US" sz="2000"/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608" y="2251"/>
              <a:ext cx="7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d</a:t>
              </a:r>
              <a:r>
                <a:rPr lang="en-US" altLang="en-US" sz="2000" baseline="-25000"/>
                <a:t>upper</a:t>
              </a:r>
              <a:endParaRPr lang="en-US" altLang="en-US" sz="2000"/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562" y="2784"/>
              <a:ext cx="7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d</a:t>
              </a:r>
              <a:r>
                <a:rPr lang="en-US" altLang="en-US" sz="2000" baseline="-25000"/>
                <a:t>lower</a:t>
              </a:r>
              <a:endParaRPr lang="en-US" altLang="en-US" sz="20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00" y="130030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buFontTx/>
              <a:buNone/>
            </a:pPr>
            <a:r>
              <a:rPr lang="en-US" altLang="en-US" sz="2000" dirty="0" err="1"/>
              <a:t>p</a:t>
            </a:r>
            <a:r>
              <a:rPr lang="en-US" altLang="en-US" sz="2000" baseline="-25000" dirty="0" err="1"/>
              <a:t>k</a:t>
            </a:r>
            <a:r>
              <a:rPr lang="en-US" altLang="en-US" sz="2000" dirty="0"/>
              <a:t>= </a:t>
            </a:r>
            <a:r>
              <a:rPr lang="el-GR" altLang="en-US" sz="2000" dirty="0">
                <a:cs typeface="Arial" pitchFamily="34" charset="0"/>
              </a:rPr>
              <a:t>Δ</a:t>
            </a:r>
            <a:r>
              <a:rPr lang="en-US" altLang="en-US" sz="2000" dirty="0">
                <a:cs typeface="Arial" pitchFamily="34" charset="0"/>
              </a:rPr>
              <a:t>x(</a:t>
            </a:r>
            <a:r>
              <a:rPr lang="en-US" altLang="en-US" sz="2000" dirty="0" err="1"/>
              <a:t>d</a:t>
            </a:r>
            <a:r>
              <a:rPr lang="en-US" altLang="en-US" sz="2000" baseline="-25000" dirty="0" err="1"/>
              <a:t>lower</a:t>
            </a:r>
            <a:r>
              <a:rPr lang="en-US" altLang="en-US" sz="2000" dirty="0"/>
              <a:t>- </a:t>
            </a:r>
            <a:r>
              <a:rPr lang="en-US" altLang="en-US" sz="2000" dirty="0" err="1"/>
              <a:t>d</a:t>
            </a:r>
            <a:r>
              <a:rPr lang="en-US" altLang="en-US" sz="2000" baseline="-25000" dirty="0" err="1"/>
              <a:t>upper</a:t>
            </a:r>
            <a:r>
              <a:rPr lang="en-US" altLang="en-US" sz="2000" dirty="0" smtClean="0">
                <a:cs typeface="Arial" pitchFamily="34" charset="0"/>
              </a:rPr>
              <a:t>) </a:t>
            </a:r>
          </a:p>
          <a:p>
            <a:pPr lvl="1" eaLnBrk="1" hangingPunct="1">
              <a:buFontTx/>
              <a:buNone/>
            </a:pPr>
            <a:r>
              <a:rPr lang="en-US" altLang="en-US" sz="2000" dirty="0" smtClean="0">
                <a:cs typeface="Arial" pitchFamily="34" charset="0"/>
              </a:rPr>
              <a:t>= 2</a:t>
            </a:r>
            <a:r>
              <a:rPr lang="el-GR" altLang="en-US" sz="2000" dirty="0">
                <a:cs typeface="Arial" pitchFamily="34" charset="0"/>
              </a:rPr>
              <a:t>Δ</a:t>
            </a:r>
            <a:r>
              <a:rPr lang="en-US" altLang="en-US" sz="2000" dirty="0" err="1">
                <a:cs typeface="Arial" pitchFamily="34" charset="0"/>
              </a:rPr>
              <a:t>y.</a:t>
            </a:r>
            <a:r>
              <a:rPr lang="en-US" altLang="en-US" sz="2000" dirty="0" err="1"/>
              <a:t>x</a:t>
            </a:r>
            <a:r>
              <a:rPr lang="en-US" altLang="en-US" sz="2000" baseline="-25000" dirty="0" err="1"/>
              <a:t>k</a:t>
            </a:r>
            <a:r>
              <a:rPr lang="en-US" altLang="en-US" sz="2000" dirty="0">
                <a:cs typeface="Arial" pitchFamily="34" charset="0"/>
              </a:rPr>
              <a:t> - 2</a:t>
            </a:r>
            <a:r>
              <a:rPr lang="el-GR" altLang="en-US" sz="2000" dirty="0">
                <a:cs typeface="Arial" pitchFamily="34" charset="0"/>
              </a:rPr>
              <a:t>Δ</a:t>
            </a:r>
            <a:r>
              <a:rPr lang="en-US" altLang="en-US" sz="2000" dirty="0">
                <a:cs typeface="Arial" pitchFamily="34" charset="0"/>
              </a:rPr>
              <a:t>x. </a:t>
            </a:r>
            <a:r>
              <a:rPr lang="en-US" altLang="en-US" sz="2000" dirty="0" err="1"/>
              <a:t>y</a:t>
            </a:r>
            <a:r>
              <a:rPr lang="en-US" altLang="en-US" sz="2000" baseline="-25000" dirty="0" err="1"/>
              <a:t>k</a:t>
            </a:r>
            <a:r>
              <a:rPr lang="en-US" altLang="en-US" sz="2000" dirty="0">
                <a:cs typeface="Arial" pitchFamily="34" charset="0"/>
              </a:rPr>
              <a:t> + c</a:t>
            </a:r>
            <a:endParaRPr lang="en-US" altLang="en-US" sz="2000" baseline="-2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tasks in the pipeline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611560" y="1412776"/>
            <a:ext cx="7848872" cy="936104"/>
          </a:xfrm>
          <a:prstGeom prst="rect">
            <a:avLst/>
          </a:prstGeom>
          <a:ln>
            <a:noFill/>
          </a:ln>
        </p:spPr>
      </p:pic>
      <p:sp>
        <p:nvSpPr>
          <p:cNvPr id="6" name="Rectangular Callout 5"/>
          <p:cNvSpPr/>
          <p:nvPr/>
        </p:nvSpPr>
        <p:spPr bwMode="auto">
          <a:xfrm>
            <a:off x="395536" y="3068960"/>
            <a:ext cx="1800200" cy="792088"/>
          </a:xfrm>
          <a:prstGeom prst="wedgeRectCallout">
            <a:avLst>
              <a:gd name="adj1" fmla="val 34025"/>
              <a:gd name="adj2" fmla="val -148758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</a:rPr>
              <a:t>Geometry Processing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2411760" y="3070096"/>
            <a:ext cx="1800200" cy="792088"/>
          </a:xfrm>
          <a:prstGeom prst="wedgeRectCallout">
            <a:avLst>
              <a:gd name="adj1" fmla="val 10151"/>
              <a:gd name="adj2" fmla="val -201861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000"/>
                </a:solidFill>
              </a:rPr>
              <a:t>Eliminate objects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000"/>
                </a:solidFill>
              </a:rPr>
              <a:t>outside the view area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000"/>
                </a:solidFill>
              </a:rPr>
              <a:t>(2</a:t>
            </a:r>
            <a:r>
              <a:rPr lang="en-US" baseline="30000" dirty="0" smtClean="0">
                <a:solidFill>
                  <a:srgbClr val="FFC000"/>
                </a:solidFill>
              </a:rPr>
              <a:t>nd</a:t>
            </a:r>
            <a:r>
              <a:rPr lang="en-US" dirty="0" smtClean="0">
                <a:solidFill>
                  <a:srgbClr val="FFC000"/>
                </a:solidFill>
              </a:rPr>
              <a:t> topic today)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4572000" y="3070096"/>
            <a:ext cx="1800200" cy="792088"/>
          </a:xfrm>
          <a:prstGeom prst="wedgeRectCallout">
            <a:avLst>
              <a:gd name="adj1" fmla="val 8119"/>
              <a:gd name="adj2" fmla="val -183390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000"/>
                </a:solidFill>
              </a:rPr>
              <a:t>Determine the pixels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000"/>
                </a:solidFill>
              </a:rPr>
              <a:t>to draw a shape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000"/>
                </a:solidFill>
              </a:rPr>
              <a:t>(1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topic today)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660232" y="3070096"/>
            <a:ext cx="1800200" cy="792088"/>
          </a:xfrm>
          <a:prstGeom prst="wedgeRectCallout">
            <a:avLst>
              <a:gd name="adj1" fmla="val -22358"/>
              <a:gd name="adj2" fmla="val -163765"/>
            </a:avLst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000"/>
                </a:solidFill>
              </a:rPr>
              <a:t>Hidden Surface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000"/>
                </a:solidFill>
              </a:rPr>
              <a:t>Removal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C000"/>
                </a:solidFill>
              </a:rPr>
              <a:t>(Last week)</a:t>
            </a:r>
          </a:p>
        </p:txBody>
      </p:sp>
    </p:spTree>
    <p:extLst>
      <p:ext uri="{BB962C8B-B14F-4D97-AF65-F5344CB8AC3E}">
        <p14:creationId xmlns:p14="http://schemas.microsoft.com/office/powerpoint/2010/main" val="224793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Trivial Situations: Do not need Bresenham</a:t>
            </a:r>
            <a:endParaRPr lang="en-US" altLang="en-US" smtClean="0"/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1303338" y="2046288"/>
          <a:ext cx="59959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Equation" r:id="rId4" imgW="1892300" imgH="203200" progId="Equation.3">
                  <p:embed/>
                </p:oleObj>
              </mc:Choice>
              <mc:Fallback>
                <p:oleObj name="Equation" r:id="rId4" imgW="1892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046288"/>
                        <a:ext cx="59959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1266825" y="3048000"/>
          <a:ext cx="5715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Equation" r:id="rId6" imgW="1803400" imgH="203200" progId="Equation.3">
                  <p:embed/>
                </p:oleObj>
              </mc:Choice>
              <mc:Fallback>
                <p:oleObj name="Equation" r:id="rId6" imgW="1803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3048000"/>
                        <a:ext cx="5715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1266825" y="4038600"/>
          <a:ext cx="55927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name="Equation" r:id="rId8" imgW="1765300" imgH="203200" progId="Equation.3">
                  <p:embed/>
                </p:oleObj>
              </mc:Choice>
              <mc:Fallback>
                <p:oleObj name="Equation" r:id="rId8" imgW="17653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038600"/>
                        <a:ext cx="55927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Scan Converting Curved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Bresenham’s</a:t>
            </a:r>
            <a:r>
              <a:rPr lang="en-US" dirty="0" smtClean="0"/>
              <a:t> idea </a:t>
            </a:r>
          </a:p>
          <a:p>
            <a:pPr lvl="1"/>
            <a:r>
              <a:rPr lang="en-US" dirty="0" smtClean="0"/>
              <a:t>to look at midpoint and only use integer calculations </a:t>
            </a:r>
          </a:p>
          <a:p>
            <a:pPr marL="0" indent="0">
              <a:buNone/>
            </a:pPr>
            <a:r>
              <a:rPr lang="en-US" dirty="0" smtClean="0"/>
              <a:t>can be adapted to other shapes such as circles and ellipses.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200" b="1">
                <a:solidFill>
                  <a:srgbClr val="FF0000"/>
                </a:solidFill>
                <a:latin typeface="Tahoma" pitchFamily="34" charset="0"/>
                <a:ea typeface="굴림" pitchFamily="34" charset="-127"/>
              </a:rPr>
              <a:t>Area Filling</a:t>
            </a:r>
            <a:r>
              <a:rPr lang="en-US" altLang="ko-KR" sz="3200" b="1">
                <a:solidFill>
                  <a:srgbClr val="FF0000"/>
                </a:solidFill>
                <a:latin typeface="신명조"/>
                <a:ea typeface="굴림" pitchFamily="34" charset="-127"/>
              </a:rPr>
              <a:t>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7200" y="1341438"/>
            <a:ext cx="83629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ea typeface="굴림" pitchFamily="34" charset="-127"/>
              </a:rPr>
              <a:t>   How can we </a:t>
            </a:r>
            <a:r>
              <a:rPr lang="en-US" altLang="ko-KR" dirty="0" smtClean="0">
                <a:ea typeface="굴림" pitchFamily="34" charset="-127"/>
              </a:rPr>
              <a:t>determine pixels inside a polygon?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1042988" y="3141663"/>
            <a:ext cx="1871662" cy="1657350"/>
          </a:xfrm>
          <a:custGeom>
            <a:avLst/>
            <a:gdLst>
              <a:gd name="T0" fmla="*/ 0 w 1542"/>
              <a:gd name="T1" fmla="*/ 1931230350 h 1270"/>
              <a:gd name="T2" fmla="*/ 0 w 1542"/>
              <a:gd name="T3" fmla="*/ 0 h 1270"/>
              <a:gd name="T4" fmla="*/ 2147483647 w 1542"/>
              <a:gd name="T5" fmla="*/ 78339150 h 1270"/>
              <a:gd name="T6" fmla="*/ 1069603854 w 1542"/>
              <a:gd name="T7" fmla="*/ 1004784750 h 1270"/>
              <a:gd name="T8" fmla="*/ 2147483647 w 1542"/>
              <a:gd name="T9" fmla="*/ 2147483647 h 1270"/>
              <a:gd name="T10" fmla="*/ 0 w 1542"/>
              <a:gd name="T11" fmla="*/ 193123035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2"/>
              <a:gd name="T19" fmla="*/ 0 h 1270"/>
              <a:gd name="T20" fmla="*/ 1542 w 1542"/>
              <a:gd name="T21" fmla="*/ 1270 h 12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2" h="1270">
                <a:moveTo>
                  <a:pt x="0" y="1134"/>
                </a:moveTo>
                <a:lnTo>
                  <a:pt x="0" y="0"/>
                </a:lnTo>
                <a:lnTo>
                  <a:pt x="1542" y="46"/>
                </a:lnTo>
                <a:lnTo>
                  <a:pt x="726" y="590"/>
                </a:lnTo>
                <a:lnTo>
                  <a:pt x="1542" y="1270"/>
                </a:lnTo>
                <a:lnTo>
                  <a:pt x="0" y="1134"/>
                </a:lnTo>
                <a:close/>
              </a:path>
            </a:pathLst>
          </a:custGeom>
          <a:solidFill>
            <a:schemeClr val="folHlink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Freeform 5" descr="넓은 상향 대각선"/>
          <p:cNvSpPr>
            <a:spLocks/>
          </p:cNvSpPr>
          <p:nvPr/>
        </p:nvSpPr>
        <p:spPr bwMode="auto">
          <a:xfrm>
            <a:off x="3924300" y="2565400"/>
            <a:ext cx="1439863" cy="1439863"/>
          </a:xfrm>
          <a:custGeom>
            <a:avLst/>
            <a:gdLst>
              <a:gd name="T0" fmla="*/ 0 w 1542"/>
              <a:gd name="T1" fmla="*/ 1457632270 h 1270"/>
              <a:gd name="T2" fmla="*/ 0 w 1542"/>
              <a:gd name="T3" fmla="*/ 0 h 1270"/>
              <a:gd name="T4" fmla="*/ 1344491218 w 1542"/>
              <a:gd name="T5" fmla="*/ 59128484 h 1270"/>
              <a:gd name="T6" fmla="*/ 633009342 w 1542"/>
              <a:gd name="T7" fmla="*/ 758380377 h 1270"/>
              <a:gd name="T8" fmla="*/ 1344491218 w 1542"/>
              <a:gd name="T9" fmla="*/ 1632445243 h 1270"/>
              <a:gd name="T10" fmla="*/ 0 w 1542"/>
              <a:gd name="T11" fmla="*/ 145763227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2"/>
              <a:gd name="T19" fmla="*/ 0 h 1270"/>
              <a:gd name="T20" fmla="*/ 1542 w 1542"/>
              <a:gd name="T21" fmla="*/ 1270 h 12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2" h="1270">
                <a:moveTo>
                  <a:pt x="0" y="1134"/>
                </a:moveTo>
                <a:lnTo>
                  <a:pt x="0" y="0"/>
                </a:lnTo>
                <a:lnTo>
                  <a:pt x="1542" y="46"/>
                </a:lnTo>
                <a:lnTo>
                  <a:pt x="726" y="590"/>
                </a:lnTo>
                <a:lnTo>
                  <a:pt x="1542" y="1270"/>
                </a:lnTo>
                <a:lnTo>
                  <a:pt x="0" y="1134"/>
                </a:lnTo>
                <a:close/>
              </a:path>
            </a:pathLst>
          </a:custGeom>
          <a:pattFill prst="wdUpDiag">
            <a:fgClr>
              <a:schemeClr val="folHlink"/>
            </a:fgClr>
            <a:bgClr>
              <a:srgbClr val="FFFFFF"/>
            </a:bgClr>
          </a:patt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5940425" y="2565400"/>
            <a:ext cx="2808288" cy="3311525"/>
          </a:xfrm>
          <a:custGeom>
            <a:avLst/>
            <a:gdLst>
              <a:gd name="T0" fmla="*/ 0 w 1769"/>
              <a:gd name="T1" fmla="*/ 2147483647 h 2086"/>
              <a:gd name="T2" fmla="*/ 2147483647 w 1769"/>
              <a:gd name="T3" fmla="*/ 456147488 h 2086"/>
              <a:gd name="T4" fmla="*/ 798890467 w 1769"/>
              <a:gd name="T5" fmla="*/ 0 h 2086"/>
              <a:gd name="T6" fmla="*/ 2147483647 w 1769"/>
              <a:gd name="T7" fmla="*/ 2147483647 h 2086"/>
              <a:gd name="T8" fmla="*/ 2147483647 w 1769"/>
              <a:gd name="T9" fmla="*/ 2147483647 h 2086"/>
              <a:gd name="T10" fmla="*/ 2147483647 w 1769"/>
              <a:gd name="T11" fmla="*/ 2147483647 h 2086"/>
              <a:gd name="T12" fmla="*/ 0 w 1769"/>
              <a:gd name="T13" fmla="*/ 2147483647 h 20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69"/>
              <a:gd name="T22" fmla="*/ 0 h 2086"/>
              <a:gd name="T23" fmla="*/ 1769 w 1769"/>
              <a:gd name="T24" fmla="*/ 2086 h 20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69" h="2086">
                <a:moveTo>
                  <a:pt x="0" y="1769"/>
                </a:moveTo>
                <a:lnTo>
                  <a:pt x="1451" y="181"/>
                </a:lnTo>
                <a:lnTo>
                  <a:pt x="317" y="0"/>
                </a:lnTo>
                <a:lnTo>
                  <a:pt x="1769" y="1360"/>
                </a:lnTo>
                <a:lnTo>
                  <a:pt x="1036" y="1394"/>
                </a:lnTo>
                <a:lnTo>
                  <a:pt x="1043" y="2086"/>
                </a:lnTo>
                <a:lnTo>
                  <a:pt x="0" y="176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50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</a:t>
            </a:r>
            <a:r>
              <a:rPr lang="tr-TR" altLang="en-US" sz="2800" smtClean="0"/>
              <a:t>dge equations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An edge equations is the equations of the line defining the edges</a:t>
            </a:r>
          </a:p>
          <a:p>
            <a:pPr lvl="1" eaLnBrk="1" hangingPunct="1"/>
            <a:r>
              <a:rPr lang="tr-TR" altLang="en-US" smtClean="0"/>
              <a:t>Each line defines 2 half-spaces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213100"/>
            <a:ext cx="4479925" cy="2986088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0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</a:t>
            </a:r>
            <a:r>
              <a:rPr lang="tr-TR" altLang="en-US" sz="2800" smtClean="0"/>
              <a:t>dge equations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1462087"/>
          </a:xfrm>
        </p:spPr>
        <p:txBody>
          <a:bodyPr/>
          <a:lstStyle/>
          <a:p>
            <a:pPr eaLnBrk="1" hangingPunct="1"/>
            <a:r>
              <a:rPr lang="tr-TR" altLang="en-US" smtClean="0"/>
              <a:t>A triangle can be defined as the intersection of three positive half-spaces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42900" y="2276475"/>
            <a:ext cx="8116888" cy="38369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2800"/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endParaRPr lang="en-US" altLang="en-US" sz="2400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2524125" y="3276600"/>
            <a:ext cx="4800600" cy="2362200"/>
          </a:xfrm>
          <a:custGeom>
            <a:avLst/>
            <a:gdLst>
              <a:gd name="T0" fmla="*/ 2143392891 w 2688"/>
              <a:gd name="T1" fmla="*/ 0 h 1488"/>
              <a:gd name="T2" fmla="*/ 2147483647 w 2688"/>
              <a:gd name="T3" fmla="*/ 2147483647 h 1488"/>
              <a:gd name="T4" fmla="*/ 0 w 2688"/>
              <a:gd name="T5" fmla="*/ 2147483647 h 1488"/>
              <a:gd name="T6" fmla="*/ 2143392891 w 2688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488"/>
              <a:gd name="T14" fmla="*/ 2688 w 2688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488">
                <a:moveTo>
                  <a:pt x="672" y="0"/>
                </a:moveTo>
                <a:lnTo>
                  <a:pt x="2688" y="912"/>
                </a:lnTo>
                <a:lnTo>
                  <a:pt x="0" y="1488"/>
                </a:lnTo>
                <a:lnTo>
                  <a:pt x="672" y="0"/>
                </a:lnTo>
                <a:close/>
              </a:path>
            </a:pathLst>
          </a:cu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2292350" y="2971800"/>
            <a:ext cx="1587500" cy="3124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381375" y="3138488"/>
            <a:ext cx="4371975" cy="17589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2095500" y="4594225"/>
            <a:ext cx="5915025" cy="11255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 rot="-745237">
            <a:off x="3692525" y="5256213"/>
            <a:ext cx="193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altLang="en-US" sz="1800" b="1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altLang="en-US" sz="1800" b="1" i="1">
                <a:solidFill>
                  <a:schemeClr val="tx2"/>
                </a:solidFill>
                <a:latin typeface="Times New Roman" pitchFamily="18" charset="0"/>
              </a:rPr>
              <a:t>x + B</a:t>
            </a:r>
            <a:r>
              <a:rPr lang="en-US" altLang="en-US" sz="1800" b="1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altLang="en-US" sz="1800" b="1" i="1">
                <a:solidFill>
                  <a:schemeClr val="tx2"/>
                </a:solidFill>
                <a:latin typeface="Times New Roman" pitchFamily="18" charset="0"/>
              </a:rPr>
              <a:t>y + C</a:t>
            </a:r>
            <a:r>
              <a:rPr lang="en-US" altLang="en-US" sz="1800" b="1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altLang="en-US" sz="1800" b="1" i="1">
                <a:solidFill>
                  <a:schemeClr val="tx2"/>
                </a:solidFill>
                <a:latin typeface="Times New Roman" pitchFamily="18" charset="0"/>
              </a:rPr>
              <a:t> &lt; 0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 rot="1456967">
            <a:off x="4670425" y="3657600"/>
            <a:ext cx="193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en-US" altLang="en-US" sz="1800" b="1" i="1" baseline="-25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altLang="en-US" sz="1800" b="1" i="1">
                <a:solidFill>
                  <a:schemeClr val="hlink"/>
                </a:solidFill>
                <a:latin typeface="Times New Roman" pitchFamily="18" charset="0"/>
              </a:rPr>
              <a:t>x + B</a:t>
            </a:r>
            <a:r>
              <a:rPr lang="en-US" altLang="en-US" sz="1800" b="1" i="1" baseline="-25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altLang="en-US" sz="1800" b="1" i="1">
                <a:solidFill>
                  <a:schemeClr val="hlink"/>
                </a:solidFill>
                <a:latin typeface="Times New Roman" pitchFamily="18" charset="0"/>
              </a:rPr>
              <a:t>y + C</a:t>
            </a:r>
            <a:r>
              <a:rPr lang="en-US" altLang="en-US" sz="1800" b="1" i="1" baseline="-25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altLang="en-US" sz="1800" b="1" i="1">
                <a:solidFill>
                  <a:schemeClr val="hlink"/>
                </a:solidFill>
                <a:latin typeface="Times New Roman" pitchFamily="18" charset="0"/>
              </a:rPr>
              <a:t> &lt; 0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 rot="-3963336">
            <a:off x="1931194" y="4194969"/>
            <a:ext cx="193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en-US" sz="1800" b="1" i="1" baseline="-25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x + B</a:t>
            </a:r>
            <a:r>
              <a:rPr lang="en-US" altLang="en-US" sz="1800" b="1" i="1" baseline="-25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y + C</a:t>
            </a:r>
            <a:r>
              <a:rPr lang="en-US" altLang="en-US" sz="1800" b="1" i="1" baseline="-25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 &lt; 0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 rot="-745237">
            <a:off x="3675063" y="4814888"/>
            <a:ext cx="1931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altLang="en-US" sz="1800" b="1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altLang="en-US" sz="1800" b="1" i="1">
                <a:solidFill>
                  <a:schemeClr val="tx2"/>
                </a:solidFill>
                <a:latin typeface="Times New Roman" pitchFamily="18" charset="0"/>
              </a:rPr>
              <a:t>x + B</a:t>
            </a:r>
            <a:r>
              <a:rPr lang="en-US" altLang="en-US" sz="1800" b="1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altLang="en-US" sz="1800" b="1" i="1">
                <a:solidFill>
                  <a:schemeClr val="tx2"/>
                </a:solidFill>
                <a:latin typeface="Times New Roman" pitchFamily="18" charset="0"/>
              </a:rPr>
              <a:t>y + C</a:t>
            </a:r>
            <a:r>
              <a:rPr lang="en-US" altLang="en-US" sz="1800" b="1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altLang="en-US" sz="1800" b="1" i="1">
                <a:solidFill>
                  <a:schemeClr val="tx2"/>
                </a:solidFill>
                <a:latin typeface="Times New Roman" pitchFamily="18" charset="0"/>
              </a:rPr>
              <a:t> &gt; 0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 rot="-3963336">
            <a:off x="2277269" y="4361656"/>
            <a:ext cx="193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en-US" sz="1800" b="1" i="1" baseline="-25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x + B</a:t>
            </a:r>
            <a:r>
              <a:rPr lang="en-US" altLang="en-US" sz="1800" b="1" i="1" baseline="-25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y + C</a:t>
            </a:r>
            <a:r>
              <a:rPr lang="en-US" altLang="en-US" sz="1800" b="1" i="1" baseline="-2500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en-US" sz="1800" b="1" i="1">
                <a:solidFill>
                  <a:schemeClr val="accent2"/>
                </a:solidFill>
                <a:latin typeface="Times New Roman" pitchFamily="18" charset="0"/>
              </a:rPr>
              <a:t> &gt; 0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 rot="1456967">
            <a:off x="4446588" y="3962400"/>
            <a:ext cx="1931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en-US" altLang="en-US" sz="1800" b="1" i="1" baseline="-25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altLang="en-US" sz="1800" b="1" i="1">
                <a:solidFill>
                  <a:schemeClr val="hlink"/>
                </a:solidFill>
                <a:latin typeface="Times New Roman" pitchFamily="18" charset="0"/>
              </a:rPr>
              <a:t>x + B</a:t>
            </a:r>
            <a:r>
              <a:rPr lang="en-US" altLang="en-US" sz="1800" b="1" i="1" baseline="-25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altLang="en-US" sz="1800" b="1" i="1">
                <a:solidFill>
                  <a:schemeClr val="hlink"/>
                </a:solidFill>
                <a:latin typeface="Times New Roman" pitchFamily="18" charset="0"/>
              </a:rPr>
              <a:t>y + C</a:t>
            </a:r>
            <a:r>
              <a:rPr lang="en-US" altLang="en-US" sz="1800" b="1" i="1" baseline="-25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altLang="en-US" sz="1800" b="1" i="1">
                <a:solidFill>
                  <a:schemeClr val="hlink"/>
                </a:solidFill>
                <a:latin typeface="Times New Roman" pitchFamily="18" charset="0"/>
              </a:rPr>
              <a:t> &gt; 0</a:t>
            </a:r>
          </a:p>
        </p:txBody>
      </p:sp>
    </p:spTree>
    <p:extLst>
      <p:ext uri="{BB962C8B-B14F-4D97-AF65-F5344CB8AC3E}">
        <p14:creationId xmlns:p14="http://schemas.microsoft.com/office/powerpoint/2010/main" val="1539823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850" y="0"/>
            <a:ext cx="8316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Edge Equations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042988" y="2205038"/>
            <a:ext cx="7372350" cy="3657600"/>
            <a:chOff x="972" y="1632"/>
            <a:chExt cx="4644" cy="2304"/>
          </a:xfrm>
        </p:grpSpPr>
        <p:sp>
          <p:nvSpPr>
            <p:cNvPr id="22534" name="Oval 4"/>
            <p:cNvSpPr>
              <a:spLocks noChangeArrowheads="1"/>
            </p:cNvSpPr>
            <p:nvPr/>
          </p:nvSpPr>
          <p:spPr bwMode="auto">
            <a:xfrm>
              <a:off x="2160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35" name="Oval 5"/>
            <p:cNvSpPr>
              <a:spLocks noChangeArrowheads="1"/>
            </p:cNvSpPr>
            <p:nvPr/>
          </p:nvSpPr>
          <p:spPr bwMode="auto">
            <a:xfrm>
              <a:off x="1836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36" name="Oval 6"/>
            <p:cNvSpPr>
              <a:spLocks noChangeArrowheads="1"/>
            </p:cNvSpPr>
            <p:nvPr/>
          </p:nvSpPr>
          <p:spPr bwMode="auto">
            <a:xfrm>
              <a:off x="4428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4536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4428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39" name="Oval 9"/>
            <p:cNvSpPr>
              <a:spLocks noChangeArrowheads="1"/>
            </p:cNvSpPr>
            <p:nvPr/>
          </p:nvSpPr>
          <p:spPr bwMode="auto">
            <a:xfrm>
              <a:off x="4536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4428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1" name="Oval 11"/>
            <p:cNvSpPr>
              <a:spLocks noChangeArrowheads="1"/>
            </p:cNvSpPr>
            <p:nvPr/>
          </p:nvSpPr>
          <p:spPr bwMode="auto">
            <a:xfrm>
              <a:off x="4536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2" name="Oval 12"/>
            <p:cNvSpPr>
              <a:spLocks noChangeArrowheads="1"/>
            </p:cNvSpPr>
            <p:nvPr/>
          </p:nvSpPr>
          <p:spPr bwMode="auto">
            <a:xfrm>
              <a:off x="4536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3" name="Oval 13"/>
            <p:cNvSpPr>
              <a:spLocks noChangeArrowheads="1"/>
            </p:cNvSpPr>
            <p:nvPr/>
          </p:nvSpPr>
          <p:spPr bwMode="auto">
            <a:xfrm>
              <a:off x="3348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4" name="Oval 14"/>
            <p:cNvSpPr>
              <a:spLocks noChangeArrowheads="1"/>
            </p:cNvSpPr>
            <p:nvPr/>
          </p:nvSpPr>
          <p:spPr bwMode="auto">
            <a:xfrm>
              <a:off x="3456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5" name="Oval 15"/>
            <p:cNvSpPr>
              <a:spLocks noChangeArrowheads="1"/>
            </p:cNvSpPr>
            <p:nvPr/>
          </p:nvSpPr>
          <p:spPr bwMode="auto">
            <a:xfrm>
              <a:off x="3564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6" name="Oval 16"/>
            <p:cNvSpPr>
              <a:spLocks noChangeArrowheads="1"/>
            </p:cNvSpPr>
            <p:nvPr/>
          </p:nvSpPr>
          <p:spPr bwMode="auto">
            <a:xfrm>
              <a:off x="3348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7" name="Oval 17"/>
            <p:cNvSpPr>
              <a:spLocks noChangeArrowheads="1"/>
            </p:cNvSpPr>
            <p:nvPr/>
          </p:nvSpPr>
          <p:spPr bwMode="auto">
            <a:xfrm>
              <a:off x="3564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8" name="Oval 18"/>
            <p:cNvSpPr>
              <a:spLocks noChangeArrowheads="1"/>
            </p:cNvSpPr>
            <p:nvPr/>
          </p:nvSpPr>
          <p:spPr bwMode="auto">
            <a:xfrm>
              <a:off x="3888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49" name="Oval 19"/>
            <p:cNvSpPr>
              <a:spLocks noChangeArrowheads="1"/>
            </p:cNvSpPr>
            <p:nvPr/>
          </p:nvSpPr>
          <p:spPr bwMode="auto">
            <a:xfrm>
              <a:off x="3888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0" name="Oval 20"/>
            <p:cNvSpPr>
              <a:spLocks noChangeArrowheads="1"/>
            </p:cNvSpPr>
            <p:nvPr/>
          </p:nvSpPr>
          <p:spPr bwMode="auto">
            <a:xfrm>
              <a:off x="3996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1" name="Oval 21"/>
            <p:cNvSpPr>
              <a:spLocks noChangeArrowheads="1"/>
            </p:cNvSpPr>
            <p:nvPr/>
          </p:nvSpPr>
          <p:spPr bwMode="auto">
            <a:xfrm>
              <a:off x="4104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2" name="Oval 22"/>
            <p:cNvSpPr>
              <a:spLocks noChangeArrowheads="1"/>
            </p:cNvSpPr>
            <p:nvPr/>
          </p:nvSpPr>
          <p:spPr bwMode="auto">
            <a:xfrm>
              <a:off x="4212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3" name="Oval 23"/>
            <p:cNvSpPr>
              <a:spLocks noChangeArrowheads="1"/>
            </p:cNvSpPr>
            <p:nvPr/>
          </p:nvSpPr>
          <p:spPr bwMode="auto">
            <a:xfrm>
              <a:off x="4320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4" name="Oval 24"/>
            <p:cNvSpPr>
              <a:spLocks noChangeArrowheads="1"/>
            </p:cNvSpPr>
            <p:nvPr/>
          </p:nvSpPr>
          <p:spPr bwMode="auto">
            <a:xfrm>
              <a:off x="4104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5" name="Oval 25"/>
            <p:cNvSpPr>
              <a:spLocks noChangeArrowheads="1"/>
            </p:cNvSpPr>
            <p:nvPr/>
          </p:nvSpPr>
          <p:spPr bwMode="auto">
            <a:xfrm>
              <a:off x="4212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6" name="Oval 26"/>
            <p:cNvSpPr>
              <a:spLocks noChangeArrowheads="1"/>
            </p:cNvSpPr>
            <p:nvPr/>
          </p:nvSpPr>
          <p:spPr bwMode="auto">
            <a:xfrm>
              <a:off x="4320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7" name="Oval 27"/>
            <p:cNvSpPr>
              <a:spLocks noChangeArrowheads="1"/>
            </p:cNvSpPr>
            <p:nvPr/>
          </p:nvSpPr>
          <p:spPr bwMode="auto">
            <a:xfrm>
              <a:off x="4320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8" name="Oval 28"/>
            <p:cNvSpPr>
              <a:spLocks noChangeArrowheads="1"/>
            </p:cNvSpPr>
            <p:nvPr/>
          </p:nvSpPr>
          <p:spPr bwMode="auto">
            <a:xfrm>
              <a:off x="3996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59" name="Oval 29"/>
            <p:cNvSpPr>
              <a:spLocks noChangeArrowheads="1"/>
            </p:cNvSpPr>
            <p:nvPr/>
          </p:nvSpPr>
          <p:spPr bwMode="auto">
            <a:xfrm>
              <a:off x="4104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0" name="Oval 30"/>
            <p:cNvSpPr>
              <a:spLocks noChangeArrowheads="1"/>
            </p:cNvSpPr>
            <p:nvPr/>
          </p:nvSpPr>
          <p:spPr bwMode="auto">
            <a:xfrm>
              <a:off x="4212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1" name="Oval 31"/>
            <p:cNvSpPr>
              <a:spLocks noChangeArrowheads="1"/>
            </p:cNvSpPr>
            <p:nvPr/>
          </p:nvSpPr>
          <p:spPr bwMode="auto">
            <a:xfrm>
              <a:off x="4320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2" name="Oval 32"/>
            <p:cNvSpPr>
              <a:spLocks noChangeArrowheads="1"/>
            </p:cNvSpPr>
            <p:nvPr/>
          </p:nvSpPr>
          <p:spPr bwMode="auto">
            <a:xfrm>
              <a:off x="1836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3" name="Oval 33"/>
            <p:cNvSpPr>
              <a:spLocks noChangeArrowheads="1"/>
            </p:cNvSpPr>
            <p:nvPr/>
          </p:nvSpPr>
          <p:spPr bwMode="auto">
            <a:xfrm>
              <a:off x="2268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4" name="Oval 34"/>
            <p:cNvSpPr>
              <a:spLocks noChangeArrowheads="1"/>
            </p:cNvSpPr>
            <p:nvPr/>
          </p:nvSpPr>
          <p:spPr bwMode="auto">
            <a:xfrm>
              <a:off x="2808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5" name="Oval 35"/>
            <p:cNvSpPr>
              <a:spLocks noChangeArrowheads="1"/>
            </p:cNvSpPr>
            <p:nvPr/>
          </p:nvSpPr>
          <p:spPr bwMode="auto">
            <a:xfrm>
              <a:off x="2916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6" name="Oval 36"/>
            <p:cNvSpPr>
              <a:spLocks noChangeArrowheads="1"/>
            </p:cNvSpPr>
            <p:nvPr/>
          </p:nvSpPr>
          <p:spPr bwMode="auto">
            <a:xfrm>
              <a:off x="3024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7" name="Oval 37"/>
            <p:cNvSpPr>
              <a:spLocks noChangeArrowheads="1"/>
            </p:cNvSpPr>
            <p:nvPr/>
          </p:nvSpPr>
          <p:spPr bwMode="auto">
            <a:xfrm>
              <a:off x="3132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8" name="Oval 38"/>
            <p:cNvSpPr>
              <a:spLocks noChangeArrowheads="1"/>
            </p:cNvSpPr>
            <p:nvPr/>
          </p:nvSpPr>
          <p:spPr bwMode="auto">
            <a:xfrm>
              <a:off x="3240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69" name="Oval 39"/>
            <p:cNvSpPr>
              <a:spLocks noChangeArrowheads="1"/>
            </p:cNvSpPr>
            <p:nvPr/>
          </p:nvSpPr>
          <p:spPr bwMode="auto">
            <a:xfrm>
              <a:off x="3348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0" name="Oval 40"/>
            <p:cNvSpPr>
              <a:spLocks noChangeArrowheads="1"/>
            </p:cNvSpPr>
            <p:nvPr/>
          </p:nvSpPr>
          <p:spPr bwMode="auto">
            <a:xfrm>
              <a:off x="972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1" name="Oval 41"/>
            <p:cNvSpPr>
              <a:spLocks noChangeArrowheads="1"/>
            </p:cNvSpPr>
            <p:nvPr/>
          </p:nvSpPr>
          <p:spPr bwMode="auto">
            <a:xfrm>
              <a:off x="1080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2" name="Oval 42"/>
            <p:cNvSpPr>
              <a:spLocks noChangeArrowheads="1"/>
            </p:cNvSpPr>
            <p:nvPr/>
          </p:nvSpPr>
          <p:spPr bwMode="auto">
            <a:xfrm>
              <a:off x="972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3" name="Oval 43"/>
            <p:cNvSpPr>
              <a:spLocks noChangeArrowheads="1"/>
            </p:cNvSpPr>
            <p:nvPr/>
          </p:nvSpPr>
          <p:spPr bwMode="auto">
            <a:xfrm>
              <a:off x="1080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4" name="Oval 44"/>
            <p:cNvSpPr>
              <a:spLocks noChangeArrowheads="1"/>
            </p:cNvSpPr>
            <p:nvPr/>
          </p:nvSpPr>
          <p:spPr bwMode="auto">
            <a:xfrm>
              <a:off x="1188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5" name="Oval 45"/>
            <p:cNvSpPr>
              <a:spLocks noChangeArrowheads="1"/>
            </p:cNvSpPr>
            <p:nvPr/>
          </p:nvSpPr>
          <p:spPr bwMode="auto">
            <a:xfrm>
              <a:off x="1296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6" name="Oval 46"/>
            <p:cNvSpPr>
              <a:spLocks noChangeArrowheads="1"/>
            </p:cNvSpPr>
            <p:nvPr/>
          </p:nvSpPr>
          <p:spPr bwMode="auto">
            <a:xfrm>
              <a:off x="1188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7" name="Oval 47"/>
            <p:cNvSpPr>
              <a:spLocks noChangeArrowheads="1"/>
            </p:cNvSpPr>
            <p:nvPr/>
          </p:nvSpPr>
          <p:spPr bwMode="auto">
            <a:xfrm>
              <a:off x="1296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8" name="Oval 48"/>
            <p:cNvSpPr>
              <a:spLocks noChangeArrowheads="1"/>
            </p:cNvSpPr>
            <p:nvPr/>
          </p:nvSpPr>
          <p:spPr bwMode="auto">
            <a:xfrm>
              <a:off x="972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79" name="Oval 49"/>
            <p:cNvSpPr>
              <a:spLocks noChangeArrowheads="1"/>
            </p:cNvSpPr>
            <p:nvPr/>
          </p:nvSpPr>
          <p:spPr bwMode="auto">
            <a:xfrm>
              <a:off x="1080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0" name="Oval 50"/>
            <p:cNvSpPr>
              <a:spLocks noChangeArrowheads="1"/>
            </p:cNvSpPr>
            <p:nvPr/>
          </p:nvSpPr>
          <p:spPr bwMode="auto">
            <a:xfrm>
              <a:off x="972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1" name="Oval 51"/>
            <p:cNvSpPr>
              <a:spLocks noChangeArrowheads="1"/>
            </p:cNvSpPr>
            <p:nvPr/>
          </p:nvSpPr>
          <p:spPr bwMode="auto">
            <a:xfrm>
              <a:off x="1080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2" name="Oval 52"/>
            <p:cNvSpPr>
              <a:spLocks noChangeArrowheads="1"/>
            </p:cNvSpPr>
            <p:nvPr/>
          </p:nvSpPr>
          <p:spPr bwMode="auto">
            <a:xfrm>
              <a:off x="1188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3" name="Oval 53"/>
            <p:cNvSpPr>
              <a:spLocks noChangeArrowheads="1"/>
            </p:cNvSpPr>
            <p:nvPr/>
          </p:nvSpPr>
          <p:spPr bwMode="auto">
            <a:xfrm>
              <a:off x="1296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4" name="Oval 54"/>
            <p:cNvSpPr>
              <a:spLocks noChangeArrowheads="1"/>
            </p:cNvSpPr>
            <p:nvPr/>
          </p:nvSpPr>
          <p:spPr bwMode="auto">
            <a:xfrm>
              <a:off x="1188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5" name="Oval 55"/>
            <p:cNvSpPr>
              <a:spLocks noChangeArrowheads="1"/>
            </p:cNvSpPr>
            <p:nvPr/>
          </p:nvSpPr>
          <p:spPr bwMode="auto">
            <a:xfrm>
              <a:off x="1296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6" name="Oval 56"/>
            <p:cNvSpPr>
              <a:spLocks noChangeArrowheads="1"/>
            </p:cNvSpPr>
            <p:nvPr/>
          </p:nvSpPr>
          <p:spPr bwMode="auto">
            <a:xfrm>
              <a:off x="972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7" name="Oval 57"/>
            <p:cNvSpPr>
              <a:spLocks noChangeArrowheads="1"/>
            </p:cNvSpPr>
            <p:nvPr/>
          </p:nvSpPr>
          <p:spPr bwMode="auto">
            <a:xfrm>
              <a:off x="1080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8" name="Oval 58"/>
            <p:cNvSpPr>
              <a:spLocks noChangeArrowheads="1"/>
            </p:cNvSpPr>
            <p:nvPr/>
          </p:nvSpPr>
          <p:spPr bwMode="auto">
            <a:xfrm>
              <a:off x="972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89" name="Oval 59"/>
            <p:cNvSpPr>
              <a:spLocks noChangeArrowheads="1"/>
            </p:cNvSpPr>
            <p:nvPr/>
          </p:nvSpPr>
          <p:spPr bwMode="auto">
            <a:xfrm>
              <a:off x="1080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0" name="Oval 60"/>
            <p:cNvSpPr>
              <a:spLocks noChangeArrowheads="1"/>
            </p:cNvSpPr>
            <p:nvPr/>
          </p:nvSpPr>
          <p:spPr bwMode="auto">
            <a:xfrm>
              <a:off x="1188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1" name="Oval 61"/>
            <p:cNvSpPr>
              <a:spLocks noChangeArrowheads="1"/>
            </p:cNvSpPr>
            <p:nvPr/>
          </p:nvSpPr>
          <p:spPr bwMode="auto">
            <a:xfrm>
              <a:off x="1296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2" name="Oval 62"/>
            <p:cNvSpPr>
              <a:spLocks noChangeArrowheads="1"/>
            </p:cNvSpPr>
            <p:nvPr/>
          </p:nvSpPr>
          <p:spPr bwMode="auto">
            <a:xfrm>
              <a:off x="1188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3" name="Oval 63"/>
            <p:cNvSpPr>
              <a:spLocks noChangeArrowheads="1"/>
            </p:cNvSpPr>
            <p:nvPr/>
          </p:nvSpPr>
          <p:spPr bwMode="auto">
            <a:xfrm>
              <a:off x="1296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4" name="Oval 64"/>
            <p:cNvSpPr>
              <a:spLocks noChangeArrowheads="1"/>
            </p:cNvSpPr>
            <p:nvPr/>
          </p:nvSpPr>
          <p:spPr bwMode="auto">
            <a:xfrm>
              <a:off x="972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5" name="Oval 65"/>
            <p:cNvSpPr>
              <a:spLocks noChangeArrowheads="1"/>
            </p:cNvSpPr>
            <p:nvPr/>
          </p:nvSpPr>
          <p:spPr bwMode="auto">
            <a:xfrm>
              <a:off x="1080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6" name="Oval 66"/>
            <p:cNvSpPr>
              <a:spLocks noChangeArrowheads="1"/>
            </p:cNvSpPr>
            <p:nvPr/>
          </p:nvSpPr>
          <p:spPr bwMode="auto">
            <a:xfrm>
              <a:off x="972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7" name="Oval 67"/>
            <p:cNvSpPr>
              <a:spLocks noChangeArrowheads="1"/>
            </p:cNvSpPr>
            <p:nvPr/>
          </p:nvSpPr>
          <p:spPr bwMode="auto">
            <a:xfrm>
              <a:off x="1080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8" name="Oval 68"/>
            <p:cNvSpPr>
              <a:spLocks noChangeArrowheads="1"/>
            </p:cNvSpPr>
            <p:nvPr/>
          </p:nvSpPr>
          <p:spPr bwMode="auto">
            <a:xfrm>
              <a:off x="1188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599" name="Oval 69"/>
            <p:cNvSpPr>
              <a:spLocks noChangeArrowheads="1"/>
            </p:cNvSpPr>
            <p:nvPr/>
          </p:nvSpPr>
          <p:spPr bwMode="auto">
            <a:xfrm>
              <a:off x="1296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0" name="Oval 70"/>
            <p:cNvSpPr>
              <a:spLocks noChangeArrowheads="1"/>
            </p:cNvSpPr>
            <p:nvPr/>
          </p:nvSpPr>
          <p:spPr bwMode="auto">
            <a:xfrm>
              <a:off x="1188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1" name="Oval 71"/>
            <p:cNvSpPr>
              <a:spLocks noChangeArrowheads="1"/>
            </p:cNvSpPr>
            <p:nvPr/>
          </p:nvSpPr>
          <p:spPr bwMode="auto">
            <a:xfrm>
              <a:off x="1296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2" name="Oval 72"/>
            <p:cNvSpPr>
              <a:spLocks noChangeArrowheads="1"/>
            </p:cNvSpPr>
            <p:nvPr/>
          </p:nvSpPr>
          <p:spPr bwMode="auto">
            <a:xfrm>
              <a:off x="1404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3" name="Oval 73"/>
            <p:cNvSpPr>
              <a:spLocks noChangeArrowheads="1"/>
            </p:cNvSpPr>
            <p:nvPr/>
          </p:nvSpPr>
          <p:spPr bwMode="auto">
            <a:xfrm>
              <a:off x="1512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4" name="Oval 74"/>
            <p:cNvSpPr>
              <a:spLocks noChangeArrowheads="1"/>
            </p:cNvSpPr>
            <p:nvPr/>
          </p:nvSpPr>
          <p:spPr bwMode="auto">
            <a:xfrm>
              <a:off x="1404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5" name="Oval 75"/>
            <p:cNvSpPr>
              <a:spLocks noChangeArrowheads="1"/>
            </p:cNvSpPr>
            <p:nvPr/>
          </p:nvSpPr>
          <p:spPr bwMode="auto">
            <a:xfrm>
              <a:off x="1512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6" name="Oval 76"/>
            <p:cNvSpPr>
              <a:spLocks noChangeArrowheads="1"/>
            </p:cNvSpPr>
            <p:nvPr/>
          </p:nvSpPr>
          <p:spPr bwMode="auto">
            <a:xfrm>
              <a:off x="1620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7" name="Oval 77"/>
            <p:cNvSpPr>
              <a:spLocks noChangeArrowheads="1"/>
            </p:cNvSpPr>
            <p:nvPr/>
          </p:nvSpPr>
          <p:spPr bwMode="auto">
            <a:xfrm>
              <a:off x="1728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8" name="Oval 78"/>
            <p:cNvSpPr>
              <a:spLocks noChangeArrowheads="1"/>
            </p:cNvSpPr>
            <p:nvPr/>
          </p:nvSpPr>
          <p:spPr bwMode="auto">
            <a:xfrm>
              <a:off x="1620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09" name="Oval 79"/>
            <p:cNvSpPr>
              <a:spLocks noChangeArrowheads="1"/>
            </p:cNvSpPr>
            <p:nvPr/>
          </p:nvSpPr>
          <p:spPr bwMode="auto">
            <a:xfrm>
              <a:off x="1728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0" name="Oval 80"/>
            <p:cNvSpPr>
              <a:spLocks noChangeArrowheads="1"/>
            </p:cNvSpPr>
            <p:nvPr/>
          </p:nvSpPr>
          <p:spPr bwMode="auto">
            <a:xfrm>
              <a:off x="1404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1" name="Oval 81"/>
            <p:cNvSpPr>
              <a:spLocks noChangeArrowheads="1"/>
            </p:cNvSpPr>
            <p:nvPr/>
          </p:nvSpPr>
          <p:spPr bwMode="auto">
            <a:xfrm>
              <a:off x="1512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2" name="Oval 82"/>
            <p:cNvSpPr>
              <a:spLocks noChangeArrowheads="1"/>
            </p:cNvSpPr>
            <p:nvPr/>
          </p:nvSpPr>
          <p:spPr bwMode="auto">
            <a:xfrm>
              <a:off x="1404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3" name="Oval 83"/>
            <p:cNvSpPr>
              <a:spLocks noChangeArrowheads="1"/>
            </p:cNvSpPr>
            <p:nvPr/>
          </p:nvSpPr>
          <p:spPr bwMode="auto">
            <a:xfrm>
              <a:off x="1512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4" name="Oval 84"/>
            <p:cNvSpPr>
              <a:spLocks noChangeArrowheads="1"/>
            </p:cNvSpPr>
            <p:nvPr/>
          </p:nvSpPr>
          <p:spPr bwMode="auto">
            <a:xfrm>
              <a:off x="1620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5" name="Oval 85"/>
            <p:cNvSpPr>
              <a:spLocks noChangeArrowheads="1"/>
            </p:cNvSpPr>
            <p:nvPr/>
          </p:nvSpPr>
          <p:spPr bwMode="auto">
            <a:xfrm>
              <a:off x="1728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6" name="Oval 86"/>
            <p:cNvSpPr>
              <a:spLocks noChangeArrowheads="1"/>
            </p:cNvSpPr>
            <p:nvPr/>
          </p:nvSpPr>
          <p:spPr bwMode="auto">
            <a:xfrm>
              <a:off x="1620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7" name="Oval 87"/>
            <p:cNvSpPr>
              <a:spLocks noChangeArrowheads="1"/>
            </p:cNvSpPr>
            <p:nvPr/>
          </p:nvSpPr>
          <p:spPr bwMode="auto">
            <a:xfrm>
              <a:off x="1728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8" name="Oval 88"/>
            <p:cNvSpPr>
              <a:spLocks noChangeArrowheads="1"/>
            </p:cNvSpPr>
            <p:nvPr/>
          </p:nvSpPr>
          <p:spPr bwMode="auto">
            <a:xfrm>
              <a:off x="1404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19" name="Oval 89"/>
            <p:cNvSpPr>
              <a:spLocks noChangeArrowheads="1"/>
            </p:cNvSpPr>
            <p:nvPr/>
          </p:nvSpPr>
          <p:spPr bwMode="auto">
            <a:xfrm>
              <a:off x="1512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0" name="Oval 90"/>
            <p:cNvSpPr>
              <a:spLocks noChangeArrowheads="1"/>
            </p:cNvSpPr>
            <p:nvPr/>
          </p:nvSpPr>
          <p:spPr bwMode="auto">
            <a:xfrm>
              <a:off x="1404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1" name="Oval 91"/>
            <p:cNvSpPr>
              <a:spLocks noChangeArrowheads="1"/>
            </p:cNvSpPr>
            <p:nvPr/>
          </p:nvSpPr>
          <p:spPr bwMode="auto">
            <a:xfrm>
              <a:off x="1512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2" name="Oval 92"/>
            <p:cNvSpPr>
              <a:spLocks noChangeArrowheads="1"/>
            </p:cNvSpPr>
            <p:nvPr/>
          </p:nvSpPr>
          <p:spPr bwMode="auto">
            <a:xfrm>
              <a:off x="1620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3" name="Oval 93"/>
            <p:cNvSpPr>
              <a:spLocks noChangeArrowheads="1"/>
            </p:cNvSpPr>
            <p:nvPr/>
          </p:nvSpPr>
          <p:spPr bwMode="auto">
            <a:xfrm>
              <a:off x="1728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4" name="Oval 94"/>
            <p:cNvSpPr>
              <a:spLocks noChangeArrowheads="1"/>
            </p:cNvSpPr>
            <p:nvPr/>
          </p:nvSpPr>
          <p:spPr bwMode="auto">
            <a:xfrm>
              <a:off x="1620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5" name="Oval 95"/>
            <p:cNvSpPr>
              <a:spLocks noChangeArrowheads="1"/>
            </p:cNvSpPr>
            <p:nvPr/>
          </p:nvSpPr>
          <p:spPr bwMode="auto">
            <a:xfrm>
              <a:off x="1728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6" name="Oval 96"/>
            <p:cNvSpPr>
              <a:spLocks noChangeArrowheads="1"/>
            </p:cNvSpPr>
            <p:nvPr/>
          </p:nvSpPr>
          <p:spPr bwMode="auto">
            <a:xfrm>
              <a:off x="1404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7" name="Oval 97"/>
            <p:cNvSpPr>
              <a:spLocks noChangeArrowheads="1"/>
            </p:cNvSpPr>
            <p:nvPr/>
          </p:nvSpPr>
          <p:spPr bwMode="auto">
            <a:xfrm>
              <a:off x="1512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8" name="Oval 98"/>
            <p:cNvSpPr>
              <a:spLocks noChangeArrowheads="1"/>
            </p:cNvSpPr>
            <p:nvPr/>
          </p:nvSpPr>
          <p:spPr bwMode="auto">
            <a:xfrm>
              <a:off x="1404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29" name="Oval 99"/>
            <p:cNvSpPr>
              <a:spLocks noChangeArrowheads="1"/>
            </p:cNvSpPr>
            <p:nvPr/>
          </p:nvSpPr>
          <p:spPr bwMode="auto">
            <a:xfrm>
              <a:off x="1512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0" name="Oval 100"/>
            <p:cNvSpPr>
              <a:spLocks noChangeArrowheads="1"/>
            </p:cNvSpPr>
            <p:nvPr/>
          </p:nvSpPr>
          <p:spPr bwMode="auto">
            <a:xfrm>
              <a:off x="1620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1" name="Oval 101"/>
            <p:cNvSpPr>
              <a:spLocks noChangeArrowheads="1"/>
            </p:cNvSpPr>
            <p:nvPr/>
          </p:nvSpPr>
          <p:spPr bwMode="auto">
            <a:xfrm>
              <a:off x="1728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2" name="Oval 102"/>
            <p:cNvSpPr>
              <a:spLocks noChangeArrowheads="1"/>
            </p:cNvSpPr>
            <p:nvPr/>
          </p:nvSpPr>
          <p:spPr bwMode="auto">
            <a:xfrm>
              <a:off x="1620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3" name="Oval 103"/>
            <p:cNvSpPr>
              <a:spLocks noChangeArrowheads="1"/>
            </p:cNvSpPr>
            <p:nvPr/>
          </p:nvSpPr>
          <p:spPr bwMode="auto">
            <a:xfrm>
              <a:off x="1728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4" name="Oval 104"/>
            <p:cNvSpPr>
              <a:spLocks noChangeArrowheads="1"/>
            </p:cNvSpPr>
            <p:nvPr/>
          </p:nvSpPr>
          <p:spPr bwMode="auto">
            <a:xfrm>
              <a:off x="1836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5" name="Oval 105"/>
            <p:cNvSpPr>
              <a:spLocks noChangeArrowheads="1"/>
            </p:cNvSpPr>
            <p:nvPr/>
          </p:nvSpPr>
          <p:spPr bwMode="auto">
            <a:xfrm>
              <a:off x="1944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6" name="Oval 106"/>
            <p:cNvSpPr>
              <a:spLocks noChangeArrowheads="1"/>
            </p:cNvSpPr>
            <p:nvPr/>
          </p:nvSpPr>
          <p:spPr bwMode="auto">
            <a:xfrm>
              <a:off x="1836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7" name="Oval 107"/>
            <p:cNvSpPr>
              <a:spLocks noChangeArrowheads="1"/>
            </p:cNvSpPr>
            <p:nvPr/>
          </p:nvSpPr>
          <p:spPr bwMode="auto">
            <a:xfrm>
              <a:off x="1944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8" name="Oval 108"/>
            <p:cNvSpPr>
              <a:spLocks noChangeArrowheads="1"/>
            </p:cNvSpPr>
            <p:nvPr/>
          </p:nvSpPr>
          <p:spPr bwMode="auto">
            <a:xfrm>
              <a:off x="2052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39" name="Oval 109"/>
            <p:cNvSpPr>
              <a:spLocks noChangeArrowheads="1"/>
            </p:cNvSpPr>
            <p:nvPr/>
          </p:nvSpPr>
          <p:spPr bwMode="auto">
            <a:xfrm>
              <a:off x="2160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0" name="Oval 110"/>
            <p:cNvSpPr>
              <a:spLocks noChangeArrowheads="1"/>
            </p:cNvSpPr>
            <p:nvPr/>
          </p:nvSpPr>
          <p:spPr bwMode="auto">
            <a:xfrm>
              <a:off x="2052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1" name="Oval 111"/>
            <p:cNvSpPr>
              <a:spLocks noChangeArrowheads="1"/>
            </p:cNvSpPr>
            <p:nvPr/>
          </p:nvSpPr>
          <p:spPr bwMode="auto">
            <a:xfrm>
              <a:off x="2160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2" name="Oval 112"/>
            <p:cNvSpPr>
              <a:spLocks noChangeArrowheads="1"/>
            </p:cNvSpPr>
            <p:nvPr/>
          </p:nvSpPr>
          <p:spPr bwMode="auto">
            <a:xfrm>
              <a:off x="1836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3" name="Oval 113"/>
            <p:cNvSpPr>
              <a:spLocks noChangeArrowheads="1"/>
            </p:cNvSpPr>
            <p:nvPr/>
          </p:nvSpPr>
          <p:spPr bwMode="auto">
            <a:xfrm>
              <a:off x="1944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4" name="Oval 114"/>
            <p:cNvSpPr>
              <a:spLocks noChangeArrowheads="1"/>
            </p:cNvSpPr>
            <p:nvPr/>
          </p:nvSpPr>
          <p:spPr bwMode="auto">
            <a:xfrm>
              <a:off x="1836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5" name="Oval 115"/>
            <p:cNvSpPr>
              <a:spLocks noChangeArrowheads="1"/>
            </p:cNvSpPr>
            <p:nvPr/>
          </p:nvSpPr>
          <p:spPr bwMode="auto">
            <a:xfrm>
              <a:off x="1944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6" name="Oval 116"/>
            <p:cNvSpPr>
              <a:spLocks noChangeArrowheads="1"/>
            </p:cNvSpPr>
            <p:nvPr/>
          </p:nvSpPr>
          <p:spPr bwMode="auto">
            <a:xfrm>
              <a:off x="2052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7" name="Oval 117"/>
            <p:cNvSpPr>
              <a:spLocks noChangeArrowheads="1"/>
            </p:cNvSpPr>
            <p:nvPr/>
          </p:nvSpPr>
          <p:spPr bwMode="auto">
            <a:xfrm>
              <a:off x="2160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8" name="Oval 118"/>
            <p:cNvSpPr>
              <a:spLocks noChangeArrowheads="1"/>
            </p:cNvSpPr>
            <p:nvPr/>
          </p:nvSpPr>
          <p:spPr bwMode="auto">
            <a:xfrm>
              <a:off x="2052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49" name="Oval 119"/>
            <p:cNvSpPr>
              <a:spLocks noChangeArrowheads="1"/>
            </p:cNvSpPr>
            <p:nvPr/>
          </p:nvSpPr>
          <p:spPr bwMode="auto">
            <a:xfrm>
              <a:off x="2160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0" name="Oval 120"/>
            <p:cNvSpPr>
              <a:spLocks noChangeArrowheads="1"/>
            </p:cNvSpPr>
            <p:nvPr/>
          </p:nvSpPr>
          <p:spPr bwMode="auto">
            <a:xfrm>
              <a:off x="1836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1" name="Oval 121"/>
            <p:cNvSpPr>
              <a:spLocks noChangeArrowheads="1"/>
            </p:cNvSpPr>
            <p:nvPr/>
          </p:nvSpPr>
          <p:spPr bwMode="auto">
            <a:xfrm>
              <a:off x="1944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2" name="Oval 122"/>
            <p:cNvSpPr>
              <a:spLocks noChangeArrowheads="1"/>
            </p:cNvSpPr>
            <p:nvPr/>
          </p:nvSpPr>
          <p:spPr bwMode="auto">
            <a:xfrm>
              <a:off x="1836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3" name="Oval 123"/>
            <p:cNvSpPr>
              <a:spLocks noChangeArrowheads="1"/>
            </p:cNvSpPr>
            <p:nvPr/>
          </p:nvSpPr>
          <p:spPr bwMode="auto">
            <a:xfrm>
              <a:off x="1944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4" name="Oval 124"/>
            <p:cNvSpPr>
              <a:spLocks noChangeArrowheads="1"/>
            </p:cNvSpPr>
            <p:nvPr/>
          </p:nvSpPr>
          <p:spPr bwMode="auto">
            <a:xfrm>
              <a:off x="2052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5" name="Oval 125"/>
            <p:cNvSpPr>
              <a:spLocks noChangeArrowheads="1"/>
            </p:cNvSpPr>
            <p:nvPr/>
          </p:nvSpPr>
          <p:spPr bwMode="auto">
            <a:xfrm>
              <a:off x="2160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6" name="Oval 126"/>
            <p:cNvSpPr>
              <a:spLocks noChangeArrowheads="1"/>
            </p:cNvSpPr>
            <p:nvPr/>
          </p:nvSpPr>
          <p:spPr bwMode="auto">
            <a:xfrm>
              <a:off x="2052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7" name="Oval 127"/>
            <p:cNvSpPr>
              <a:spLocks noChangeArrowheads="1"/>
            </p:cNvSpPr>
            <p:nvPr/>
          </p:nvSpPr>
          <p:spPr bwMode="auto">
            <a:xfrm>
              <a:off x="2160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8" name="Oval 128"/>
            <p:cNvSpPr>
              <a:spLocks noChangeArrowheads="1"/>
            </p:cNvSpPr>
            <p:nvPr/>
          </p:nvSpPr>
          <p:spPr bwMode="auto">
            <a:xfrm>
              <a:off x="1836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59" name="Oval 129"/>
            <p:cNvSpPr>
              <a:spLocks noChangeArrowheads="1"/>
            </p:cNvSpPr>
            <p:nvPr/>
          </p:nvSpPr>
          <p:spPr bwMode="auto">
            <a:xfrm>
              <a:off x="1944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0" name="Oval 130"/>
            <p:cNvSpPr>
              <a:spLocks noChangeArrowheads="1"/>
            </p:cNvSpPr>
            <p:nvPr/>
          </p:nvSpPr>
          <p:spPr bwMode="auto">
            <a:xfrm>
              <a:off x="1836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1" name="Oval 131"/>
            <p:cNvSpPr>
              <a:spLocks noChangeArrowheads="1"/>
            </p:cNvSpPr>
            <p:nvPr/>
          </p:nvSpPr>
          <p:spPr bwMode="auto">
            <a:xfrm>
              <a:off x="1944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2" name="Oval 132"/>
            <p:cNvSpPr>
              <a:spLocks noChangeArrowheads="1"/>
            </p:cNvSpPr>
            <p:nvPr/>
          </p:nvSpPr>
          <p:spPr bwMode="auto">
            <a:xfrm>
              <a:off x="2052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3" name="Oval 133"/>
            <p:cNvSpPr>
              <a:spLocks noChangeArrowheads="1"/>
            </p:cNvSpPr>
            <p:nvPr/>
          </p:nvSpPr>
          <p:spPr bwMode="auto">
            <a:xfrm>
              <a:off x="2160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4" name="Oval 134"/>
            <p:cNvSpPr>
              <a:spLocks noChangeArrowheads="1"/>
            </p:cNvSpPr>
            <p:nvPr/>
          </p:nvSpPr>
          <p:spPr bwMode="auto">
            <a:xfrm>
              <a:off x="2052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5" name="Oval 135"/>
            <p:cNvSpPr>
              <a:spLocks noChangeArrowheads="1"/>
            </p:cNvSpPr>
            <p:nvPr/>
          </p:nvSpPr>
          <p:spPr bwMode="auto">
            <a:xfrm>
              <a:off x="2268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6" name="Oval 136"/>
            <p:cNvSpPr>
              <a:spLocks noChangeArrowheads="1"/>
            </p:cNvSpPr>
            <p:nvPr/>
          </p:nvSpPr>
          <p:spPr bwMode="auto">
            <a:xfrm>
              <a:off x="2376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7" name="Oval 137"/>
            <p:cNvSpPr>
              <a:spLocks noChangeArrowheads="1"/>
            </p:cNvSpPr>
            <p:nvPr/>
          </p:nvSpPr>
          <p:spPr bwMode="auto">
            <a:xfrm>
              <a:off x="2268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8" name="Oval 138"/>
            <p:cNvSpPr>
              <a:spLocks noChangeArrowheads="1"/>
            </p:cNvSpPr>
            <p:nvPr/>
          </p:nvSpPr>
          <p:spPr bwMode="auto">
            <a:xfrm>
              <a:off x="2376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69" name="Oval 139"/>
            <p:cNvSpPr>
              <a:spLocks noChangeArrowheads="1"/>
            </p:cNvSpPr>
            <p:nvPr/>
          </p:nvSpPr>
          <p:spPr bwMode="auto">
            <a:xfrm>
              <a:off x="2484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0" name="Oval 140"/>
            <p:cNvSpPr>
              <a:spLocks noChangeArrowheads="1"/>
            </p:cNvSpPr>
            <p:nvPr/>
          </p:nvSpPr>
          <p:spPr bwMode="auto">
            <a:xfrm>
              <a:off x="2592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1" name="Oval 141"/>
            <p:cNvSpPr>
              <a:spLocks noChangeArrowheads="1"/>
            </p:cNvSpPr>
            <p:nvPr/>
          </p:nvSpPr>
          <p:spPr bwMode="auto">
            <a:xfrm>
              <a:off x="2484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2" name="Oval 142"/>
            <p:cNvSpPr>
              <a:spLocks noChangeArrowheads="1"/>
            </p:cNvSpPr>
            <p:nvPr/>
          </p:nvSpPr>
          <p:spPr bwMode="auto">
            <a:xfrm>
              <a:off x="2592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3" name="Oval 143"/>
            <p:cNvSpPr>
              <a:spLocks noChangeArrowheads="1"/>
            </p:cNvSpPr>
            <p:nvPr/>
          </p:nvSpPr>
          <p:spPr bwMode="auto">
            <a:xfrm>
              <a:off x="2268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4" name="Oval 144"/>
            <p:cNvSpPr>
              <a:spLocks noChangeArrowheads="1"/>
            </p:cNvSpPr>
            <p:nvPr/>
          </p:nvSpPr>
          <p:spPr bwMode="auto">
            <a:xfrm>
              <a:off x="2376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5" name="Oval 145"/>
            <p:cNvSpPr>
              <a:spLocks noChangeArrowheads="1"/>
            </p:cNvSpPr>
            <p:nvPr/>
          </p:nvSpPr>
          <p:spPr bwMode="auto">
            <a:xfrm>
              <a:off x="2268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6" name="Oval 146"/>
            <p:cNvSpPr>
              <a:spLocks noChangeArrowheads="1"/>
            </p:cNvSpPr>
            <p:nvPr/>
          </p:nvSpPr>
          <p:spPr bwMode="auto">
            <a:xfrm>
              <a:off x="2376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7" name="Oval 147"/>
            <p:cNvSpPr>
              <a:spLocks noChangeArrowheads="1"/>
            </p:cNvSpPr>
            <p:nvPr/>
          </p:nvSpPr>
          <p:spPr bwMode="auto">
            <a:xfrm>
              <a:off x="2484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8" name="Oval 148"/>
            <p:cNvSpPr>
              <a:spLocks noChangeArrowheads="1"/>
            </p:cNvSpPr>
            <p:nvPr/>
          </p:nvSpPr>
          <p:spPr bwMode="auto">
            <a:xfrm>
              <a:off x="2592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79" name="Oval 149"/>
            <p:cNvSpPr>
              <a:spLocks noChangeArrowheads="1"/>
            </p:cNvSpPr>
            <p:nvPr/>
          </p:nvSpPr>
          <p:spPr bwMode="auto">
            <a:xfrm>
              <a:off x="2484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0" name="Oval 150"/>
            <p:cNvSpPr>
              <a:spLocks noChangeArrowheads="1"/>
            </p:cNvSpPr>
            <p:nvPr/>
          </p:nvSpPr>
          <p:spPr bwMode="auto">
            <a:xfrm>
              <a:off x="2592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1" name="Oval 151"/>
            <p:cNvSpPr>
              <a:spLocks noChangeArrowheads="1"/>
            </p:cNvSpPr>
            <p:nvPr/>
          </p:nvSpPr>
          <p:spPr bwMode="auto">
            <a:xfrm>
              <a:off x="2268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2" name="Oval 152"/>
            <p:cNvSpPr>
              <a:spLocks noChangeArrowheads="1"/>
            </p:cNvSpPr>
            <p:nvPr/>
          </p:nvSpPr>
          <p:spPr bwMode="auto">
            <a:xfrm>
              <a:off x="2376" y="201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3" name="Oval 153"/>
            <p:cNvSpPr>
              <a:spLocks noChangeArrowheads="1"/>
            </p:cNvSpPr>
            <p:nvPr/>
          </p:nvSpPr>
          <p:spPr bwMode="auto">
            <a:xfrm>
              <a:off x="2268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4" name="Oval 154"/>
            <p:cNvSpPr>
              <a:spLocks noChangeArrowheads="1"/>
            </p:cNvSpPr>
            <p:nvPr/>
          </p:nvSpPr>
          <p:spPr bwMode="auto">
            <a:xfrm>
              <a:off x="2376" y="211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5" name="Oval 155"/>
            <p:cNvSpPr>
              <a:spLocks noChangeArrowheads="1"/>
            </p:cNvSpPr>
            <p:nvPr/>
          </p:nvSpPr>
          <p:spPr bwMode="auto">
            <a:xfrm>
              <a:off x="2484" y="201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6" name="Oval 156"/>
            <p:cNvSpPr>
              <a:spLocks noChangeArrowheads="1"/>
            </p:cNvSpPr>
            <p:nvPr/>
          </p:nvSpPr>
          <p:spPr bwMode="auto">
            <a:xfrm>
              <a:off x="2592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7" name="Oval 157"/>
            <p:cNvSpPr>
              <a:spLocks noChangeArrowheads="1"/>
            </p:cNvSpPr>
            <p:nvPr/>
          </p:nvSpPr>
          <p:spPr bwMode="auto">
            <a:xfrm>
              <a:off x="2484" y="211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8" name="Oval 158"/>
            <p:cNvSpPr>
              <a:spLocks noChangeArrowheads="1"/>
            </p:cNvSpPr>
            <p:nvPr/>
          </p:nvSpPr>
          <p:spPr bwMode="auto">
            <a:xfrm>
              <a:off x="2592" y="211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89" name="Oval 159"/>
            <p:cNvSpPr>
              <a:spLocks noChangeArrowheads="1"/>
            </p:cNvSpPr>
            <p:nvPr/>
          </p:nvSpPr>
          <p:spPr bwMode="auto">
            <a:xfrm>
              <a:off x="2268" y="220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0" name="Oval 160"/>
            <p:cNvSpPr>
              <a:spLocks noChangeArrowheads="1"/>
            </p:cNvSpPr>
            <p:nvPr/>
          </p:nvSpPr>
          <p:spPr bwMode="auto">
            <a:xfrm>
              <a:off x="2376" y="220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1" name="Oval 161"/>
            <p:cNvSpPr>
              <a:spLocks noChangeArrowheads="1"/>
            </p:cNvSpPr>
            <p:nvPr/>
          </p:nvSpPr>
          <p:spPr bwMode="auto">
            <a:xfrm>
              <a:off x="2268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2" name="Oval 162"/>
            <p:cNvSpPr>
              <a:spLocks noChangeArrowheads="1"/>
            </p:cNvSpPr>
            <p:nvPr/>
          </p:nvSpPr>
          <p:spPr bwMode="auto">
            <a:xfrm>
              <a:off x="2376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3" name="Oval 163"/>
            <p:cNvSpPr>
              <a:spLocks noChangeArrowheads="1"/>
            </p:cNvSpPr>
            <p:nvPr/>
          </p:nvSpPr>
          <p:spPr bwMode="auto">
            <a:xfrm>
              <a:off x="2484" y="220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4" name="Oval 164"/>
            <p:cNvSpPr>
              <a:spLocks noChangeArrowheads="1"/>
            </p:cNvSpPr>
            <p:nvPr/>
          </p:nvSpPr>
          <p:spPr bwMode="auto">
            <a:xfrm>
              <a:off x="2592" y="220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5" name="Oval 165"/>
            <p:cNvSpPr>
              <a:spLocks noChangeArrowheads="1"/>
            </p:cNvSpPr>
            <p:nvPr/>
          </p:nvSpPr>
          <p:spPr bwMode="auto">
            <a:xfrm>
              <a:off x="2484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6" name="Oval 166"/>
            <p:cNvSpPr>
              <a:spLocks noChangeArrowheads="1"/>
            </p:cNvSpPr>
            <p:nvPr/>
          </p:nvSpPr>
          <p:spPr bwMode="auto">
            <a:xfrm>
              <a:off x="2592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7" name="Oval 167"/>
            <p:cNvSpPr>
              <a:spLocks noChangeArrowheads="1"/>
            </p:cNvSpPr>
            <p:nvPr/>
          </p:nvSpPr>
          <p:spPr bwMode="auto">
            <a:xfrm>
              <a:off x="972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8" name="Oval 168"/>
            <p:cNvSpPr>
              <a:spLocks noChangeArrowheads="1"/>
            </p:cNvSpPr>
            <p:nvPr/>
          </p:nvSpPr>
          <p:spPr bwMode="auto">
            <a:xfrm>
              <a:off x="1080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699" name="Oval 169"/>
            <p:cNvSpPr>
              <a:spLocks noChangeArrowheads="1"/>
            </p:cNvSpPr>
            <p:nvPr/>
          </p:nvSpPr>
          <p:spPr bwMode="auto">
            <a:xfrm>
              <a:off x="972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0" name="Oval 170"/>
            <p:cNvSpPr>
              <a:spLocks noChangeArrowheads="1"/>
            </p:cNvSpPr>
            <p:nvPr/>
          </p:nvSpPr>
          <p:spPr bwMode="auto">
            <a:xfrm>
              <a:off x="1080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1" name="Oval 171"/>
            <p:cNvSpPr>
              <a:spLocks noChangeArrowheads="1"/>
            </p:cNvSpPr>
            <p:nvPr/>
          </p:nvSpPr>
          <p:spPr bwMode="auto">
            <a:xfrm>
              <a:off x="1188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2" name="Oval 172"/>
            <p:cNvSpPr>
              <a:spLocks noChangeArrowheads="1"/>
            </p:cNvSpPr>
            <p:nvPr/>
          </p:nvSpPr>
          <p:spPr bwMode="auto">
            <a:xfrm>
              <a:off x="1296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3" name="Oval 173"/>
            <p:cNvSpPr>
              <a:spLocks noChangeArrowheads="1"/>
            </p:cNvSpPr>
            <p:nvPr/>
          </p:nvSpPr>
          <p:spPr bwMode="auto">
            <a:xfrm>
              <a:off x="1188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4" name="Oval 174"/>
            <p:cNvSpPr>
              <a:spLocks noChangeArrowheads="1"/>
            </p:cNvSpPr>
            <p:nvPr/>
          </p:nvSpPr>
          <p:spPr bwMode="auto">
            <a:xfrm>
              <a:off x="1296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5" name="Oval 175"/>
            <p:cNvSpPr>
              <a:spLocks noChangeArrowheads="1"/>
            </p:cNvSpPr>
            <p:nvPr/>
          </p:nvSpPr>
          <p:spPr bwMode="auto">
            <a:xfrm>
              <a:off x="972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6" name="Oval 176"/>
            <p:cNvSpPr>
              <a:spLocks noChangeArrowheads="1"/>
            </p:cNvSpPr>
            <p:nvPr/>
          </p:nvSpPr>
          <p:spPr bwMode="auto">
            <a:xfrm>
              <a:off x="1080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7" name="Oval 177"/>
            <p:cNvSpPr>
              <a:spLocks noChangeArrowheads="1"/>
            </p:cNvSpPr>
            <p:nvPr/>
          </p:nvSpPr>
          <p:spPr bwMode="auto">
            <a:xfrm>
              <a:off x="972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8" name="Oval 178"/>
            <p:cNvSpPr>
              <a:spLocks noChangeArrowheads="1"/>
            </p:cNvSpPr>
            <p:nvPr/>
          </p:nvSpPr>
          <p:spPr bwMode="auto">
            <a:xfrm>
              <a:off x="1080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09" name="Oval 179"/>
            <p:cNvSpPr>
              <a:spLocks noChangeArrowheads="1"/>
            </p:cNvSpPr>
            <p:nvPr/>
          </p:nvSpPr>
          <p:spPr bwMode="auto">
            <a:xfrm>
              <a:off x="1188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0" name="Oval 180"/>
            <p:cNvSpPr>
              <a:spLocks noChangeArrowheads="1"/>
            </p:cNvSpPr>
            <p:nvPr/>
          </p:nvSpPr>
          <p:spPr bwMode="auto">
            <a:xfrm>
              <a:off x="1296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1" name="Oval 181"/>
            <p:cNvSpPr>
              <a:spLocks noChangeArrowheads="1"/>
            </p:cNvSpPr>
            <p:nvPr/>
          </p:nvSpPr>
          <p:spPr bwMode="auto">
            <a:xfrm>
              <a:off x="1188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2" name="Oval 182"/>
            <p:cNvSpPr>
              <a:spLocks noChangeArrowheads="1"/>
            </p:cNvSpPr>
            <p:nvPr/>
          </p:nvSpPr>
          <p:spPr bwMode="auto">
            <a:xfrm>
              <a:off x="1296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3" name="Oval 183"/>
            <p:cNvSpPr>
              <a:spLocks noChangeArrowheads="1"/>
            </p:cNvSpPr>
            <p:nvPr/>
          </p:nvSpPr>
          <p:spPr bwMode="auto">
            <a:xfrm>
              <a:off x="972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4" name="Oval 184"/>
            <p:cNvSpPr>
              <a:spLocks noChangeArrowheads="1"/>
            </p:cNvSpPr>
            <p:nvPr/>
          </p:nvSpPr>
          <p:spPr bwMode="auto">
            <a:xfrm>
              <a:off x="1080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5" name="Oval 185"/>
            <p:cNvSpPr>
              <a:spLocks noChangeArrowheads="1"/>
            </p:cNvSpPr>
            <p:nvPr/>
          </p:nvSpPr>
          <p:spPr bwMode="auto">
            <a:xfrm>
              <a:off x="972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6" name="Oval 186"/>
            <p:cNvSpPr>
              <a:spLocks noChangeArrowheads="1"/>
            </p:cNvSpPr>
            <p:nvPr/>
          </p:nvSpPr>
          <p:spPr bwMode="auto">
            <a:xfrm>
              <a:off x="1080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7" name="Oval 187"/>
            <p:cNvSpPr>
              <a:spLocks noChangeArrowheads="1"/>
            </p:cNvSpPr>
            <p:nvPr/>
          </p:nvSpPr>
          <p:spPr bwMode="auto">
            <a:xfrm>
              <a:off x="1188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8" name="Oval 188"/>
            <p:cNvSpPr>
              <a:spLocks noChangeArrowheads="1"/>
            </p:cNvSpPr>
            <p:nvPr/>
          </p:nvSpPr>
          <p:spPr bwMode="auto">
            <a:xfrm>
              <a:off x="1296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19" name="Oval 189"/>
            <p:cNvSpPr>
              <a:spLocks noChangeArrowheads="1"/>
            </p:cNvSpPr>
            <p:nvPr/>
          </p:nvSpPr>
          <p:spPr bwMode="auto">
            <a:xfrm>
              <a:off x="1188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0" name="Oval 190"/>
            <p:cNvSpPr>
              <a:spLocks noChangeArrowheads="1"/>
            </p:cNvSpPr>
            <p:nvPr/>
          </p:nvSpPr>
          <p:spPr bwMode="auto">
            <a:xfrm>
              <a:off x="1296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1" name="Oval 191"/>
            <p:cNvSpPr>
              <a:spLocks noChangeArrowheads="1"/>
            </p:cNvSpPr>
            <p:nvPr/>
          </p:nvSpPr>
          <p:spPr bwMode="auto">
            <a:xfrm>
              <a:off x="972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2" name="Oval 192"/>
            <p:cNvSpPr>
              <a:spLocks noChangeArrowheads="1"/>
            </p:cNvSpPr>
            <p:nvPr/>
          </p:nvSpPr>
          <p:spPr bwMode="auto">
            <a:xfrm>
              <a:off x="1080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3" name="Oval 193"/>
            <p:cNvSpPr>
              <a:spLocks noChangeArrowheads="1"/>
            </p:cNvSpPr>
            <p:nvPr/>
          </p:nvSpPr>
          <p:spPr bwMode="auto">
            <a:xfrm>
              <a:off x="972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4" name="Oval 194"/>
            <p:cNvSpPr>
              <a:spLocks noChangeArrowheads="1"/>
            </p:cNvSpPr>
            <p:nvPr/>
          </p:nvSpPr>
          <p:spPr bwMode="auto">
            <a:xfrm>
              <a:off x="1080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5" name="Oval 195"/>
            <p:cNvSpPr>
              <a:spLocks noChangeArrowheads="1"/>
            </p:cNvSpPr>
            <p:nvPr/>
          </p:nvSpPr>
          <p:spPr bwMode="auto">
            <a:xfrm>
              <a:off x="1188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6" name="Oval 196"/>
            <p:cNvSpPr>
              <a:spLocks noChangeArrowheads="1"/>
            </p:cNvSpPr>
            <p:nvPr/>
          </p:nvSpPr>
          <p:spPr bwMode="auto">
            <a:xfrm>
              <a:off x="1296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7" name="Oval 197"/>
            <p:cNvSpPr>
              <a:spLocks noChangeArrowheads="1"/>
            </p:cNvSpPr>
            <p:nvPr/>
          </p:nvSpPr>
          <p:spPr bwMode="auto">
            <a:xfrm>
              <a:off x="1188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8" name="Oval 198"/>
            <p:cNvSpPr>
              <a:spLocks noChangeArrowheads="1"/>
            </p:cNvSpPr>
            <p:nvPr/>
          </p:nvSpPr>
          <p:spPr bwMode="auto">
            <a:xfrm>
              <a:off x="1296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29" name="Oval 199"/>
            <p:cNvSpPr>
              <a:spLocks noChangeArrowheads="1"/>
            </p:cNvSpPr>
            <p:nvPr/>
          </p:nvSpPr>
          <p:spPr bwMode="auto">
            <a:xfrm>
              <a:off x="1404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0" name="Oval 200"/>
            <p:cNvSpPr>
              <a:spLocks noChangeArrowheads="1"/>
            </p:cNvSpPr>
            <p:nvPr/>
          </p:nvSpPr>
          <p:spPr bwMode="auto">
            <a:xfrm>
              <a:off x="1512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1" name="Oval 201"/>
            <p:cNvSpPr>
              <a:spLocks noChangeArrowheads="1"/>
            </p:cNvSpPr>
            <p:nvPr/>
          </p:nvSpPr>
          <p:spPr bwMode="auto">
            <a:xfrm>
              <a:off x="1404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2" name="Oval 202"/>
            <p:cNvSpPr>
              <a:spLocks noChangeArrowheads="1"/>
            </p:cNvSpPr>
            <p:nvPr/>
          </p:nvSpPr>
          <p:spPr bwMode="auto">
            <a:xfrm>
              <a:off x="1512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3" name="Oval 203"/>
            <p:cNvSpPr>
              <a:spLocks noChangeArrowheads="1"/>
            </p:cNvSpPr>
            <p:nvPr/>
          </p:nvSpPr>
          <p:spPr bwMode="auto">
            <a:xfrm>
              <a:off x="1620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4" name="Oval 204"/>
            <p:cNvSpPr>
              <a:spLocks noChangeArrowheads="1"/>
            </p:cNvSpPr>
            <p:nvPr/>
          </p:nvSpPr>
          <p:spPr bwMode="auto">
            <a:xfrm>
              <a:off x="1728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5" name="Oval 205"/>
            <p:cNvSpPr>
              <a:spLocks noChangeArrowheads="1"/>
            </p:cNvSpPr>
            <p:nvPr/>
          </p:nvSpPr>
          <p:spPr bwMode="auto">
            <a:xfrm>
              <a:off x="1620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6" name="Oval 206"/>
            <p:cNvSpPr>
              <a:spLocks noChangeArrowheads="1"/>
            </p:cNvSpPr>
            <p:nvPr/>
          </p:nvSpPr>
          <p:spPr bwMode="auto">
            <a:xfrm>
              <a:off x="1728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7" name="Oval 207"/>
            <p:cNvSpPr>
              <a:spLocks noChangeArrowheads="1"/>
            </p:cNvSpPr>
            <p:nvPr/>
          </p:nvSpPr>
          <p:spPr bwMode="auto">
            <a:xfrm>
              <a:off x="1404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8" name="Oval 208"/>
            <p:cNvSpPr>
              <a:spLocks noChangeArrowheads="1"/>
            </p:cNvSpPr>
            <p:nvPr/>
          </p:nvSpPr>
          <p:spPr bwMode="auto">
            <a:xfrm>
              <a:off x="1512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39" name="Oval 209"/>
            <p:cNvSpPr>
              <a:spLocks noChangeArrowheads="1"/>
            </p:cNvSpPr>
            <p:nvPr/>
          </p:nvSpPr>
          <p:spPr bwMode="auto">
            <a:xfrm>
              <a:off x="1404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0" name="Oval 210"/>
            <p:cNvSpPr>
              <a:spLocks noChangeArrowheads="1"/>
            </p:cNvSpPr>
            <p:nvPr/>
          </p:nvSpPr>
          <p:spPr bwMode="auto">
            <a:xfrm>
              <a:off x="1512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1" name="Oval 211"/>
            <p:cNvSpPr>
              <a:spLocks noChangeArrowheads="1"/>
            </p:cNvSpPr>
            <p:nvPr/>
          </p:nvSpPr>
          <p:spPr bwMode="auto">
            <a:xfrm>
              <a:off x="1620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2" name="Oval 212"/>
            <p:cNvSpPr>
              <a:spLocks noChangeArrowheads="1"/>
            </p:cNvSpPr>
            <p:nvPr/>
          </p:nvSpPr>
          <p:spPr bwMode="auto">
            <a:xfrm>
              <a:off x="1728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3" name="Oval 213"/>
            <p:cNvSpPr>
              <a:spLocks noChangeArrowheads="1"/>
            </p:cNvSpPr>
            <p:nvPr/>
          </p:nvSpPr>
          <p:spPr bwMode="auto">
            <a:xfrm>
              <a:off x="1620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4" name="Oval 214"/>
            <p:cNvSpPr>
              <a:spLocks noChangeArrowheads="1"/>
            </p:cNvSpPr>
            <p:nvPr/>
          </p:nvSpPr>
          <p:spPr bwMode="auto">
            <a:xfrm>
              <a:off x="1728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5" name="Oval 215"/>
            <p:cNvSpPr>
              <a:spLocks noChangeArrowheads="1"/>
            </p:cNvSpPr>
            <p:nvPr/>
          </p:nvSpPr>
          <p:spPr bwMode="auto">
            <a:xfrm>
              <a:off x="1404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6" name="Oval 216"/>
            <p:cNvSpPr>
              <a:spLocks noChangeArrowheads="1"/>
            </p:cNvSpPr>
            <p:nvPr/>
          </p:nvSpPr>
          <p:spPr bwMode="auto">
            <a:xfrm>
              <a:off x="1512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7" name="Oval 217"/>
            <p:cNvSpPr>
              <a:spLocks noChangeArrowheads="1"/>
            </p:cNvSpPr>
            <p:nvPr/>
          </p:nvSpPr>
          <p:spPr bwMode="auto">
            <a:xfrm>
              <a:off x="1404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8" name="Oval 218"/>
            <p:cNvSpPr>
              <a:spLocks noChangeArrowheads="1"/>
            </p:cNvSpPr>
            <p:nvPr/>
          </p:nvSpPr>
          <p:spPr bwMode="auto">
            <a:xfrm>
              <a:off x="1512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49" name="Oval 219"/>
            <p:cNvSpPr>
              <a:spLocks noChangeArrowheads="1"/>
            </p:cNvSpPr>
            <p:nvPr/>
          </p:nvSpPr>
          <p:spPr bwMode="auto">
            <a:xfrm>
              <a:off x="1620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0" name="Oval 220"/>
            <p:cNvSpPr>
              <a:spLocks noChangeArrowheads="1"/>
            </p:cNvSpPr>
            <p:nvPr/>
          </p:nvSpPr>
          <p:spPr bwMode="auto">
            <a:xfrm>
              <a:off x="1728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1" name="Oval 221"/>
            <p:cNvSpPr>
              <a:spLocks noChangeArrowheads="1"/>
            </p:cNvSpPr>
            <p:nvPr/>
          </p:nvSpPr>
          <p:spPr bwMode="auto">
            <a:xfrm>
              <a:off x="1620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2" name="Oval 222"/>
            <p:cNvSpPr>
              <a:spLocks noChangeArrowheads="1"/>
            </p:cNvSpPr>
            <p:nvPr/>
          </p:nvSpPr>
          <p:spPr bwMode="auto">
            <a:xfrm>
              <a:off x="1728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3" name="Oval 223"/>
            <p:cNvSpPr>
              <a:spLocks noChangeArrowheads="1"/>
            </p:cNvSpPr>
            <p:nvPr/>
          </p:nvSpPr>
          <p:spPr bwMode="auto">
            <a:xfrm>
              <a:off x="1404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4" name="Oval 224"/>
            <p:cNvSpPr>
              <a:spLocks noChangeArrowheads="1"/>
            </p:cNvSpPr>
            <p:nvPr/>
          </p:nvSpPr>
          <p:spPr bwMode="auto">
            <a:xfrm>
              <a:off x="1512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5" name="Oval 225"/>
            <p:cNvSpPr>
              <a:spLocks noChangeArrowheads="1"/>
            </p:cNvSpPr>
            <p:nvPr/>
          </p:nvSpPr>
          <p:spPr bwMode="auto">
            <a:xfrm>
              <a:off x="1404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6" name="Oval 226"/>
            <p:cNvSpPr>
              <a:spLocks noChangeArrowheads="1"/>
            </p:cNvSpPr>
            <p:nvPr/>
          </p:nvSpPr>
          <p:spPr bwMode="auto">
            <a:xfrm>
              <a:off x="1512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7" name="Oval 227"/>
            <p:cNvSpPr>
              <a:spLocks noChangeArrowheads="1"/>
            </p:cNvSpPr>
            <p:nvPr/>
          </p:nvSpPr>
          <p:spPr bwMode="auto">
            <a:xfrm>
              <a:off x="1620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8" name="Oval 228"/>
            <p:cNvSpPr>
              <a:spLocks noChangeArrowheads="1"/>
            </p:cNvSpPr>
            <p:nvPr/>
          </p:nvSpPr>
          <p:spPr bwMode="auto">
            <a:xfrm>
              <a:off x="1728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59" name="Oval 229"/>
            <p:cNvSpPr>
              <a:spLocks noChangeArrowheads="1"/>
            </p:cNvSpPr>
            <p:nvPr/>
          </p:nvSpPr>
          <p:spPr bwMode="auto">
            <a:xfrm>
              <a:off x="1620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0" name="Oval 230"/>
            <p:cNvSpPr>
              <a:spLocks noChangeArrowheads="1"/>
            </p:cNvSpPr>
            <p:nvPr/>
          </p:nvSpPr>
          <p:spPr bwMode="auto">
            <a:xfrm>
              <a:off x="1728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1" name="Oval 231"/>
            <p:cNvSpPr>
              <a:spLocks noChangeArrowheads="1"/>
            </p:cNvSpPr>
            <p:nvPr/>
          </p:nvSpPr>
          <p:spPr bwMode="auto">
            <a:xfrm>
              <a:off x="1836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2" name="Oval 232"/>
            <p:cNvSpPr>
              <a:spLocks noChangeArrowheads="1"/>
            </p:cNvSpPr>
            <p:nvPr/>
          </p:nvSpPr>
          <p:spPr bwMode="auto">
            <a:xfrm>
              <a:off x="1944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3" name="Oval 233"/>
            <p:cNvSpPr>
              <a:spLocks noChangeArrowheads="1"/>
            </p:cNvSpPr>
            <p:nvPr/>
          </p:nvSpPr>
          <p:spPr bwMode="auto">
            <a:xfrm>
              <a:off x="1836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4" name="Oval 234"/>
            <p:cNvSpPr>
              <a:spLocks noChangeArrowheads="1"/>
            </p:cNvSpPr>
            <p:nvPr/>
          </p:nvSpPr>
          <p:spPr bwMode="auto">
            <a:xfrm>
              <a:off x="1944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5" name="Oval 235"/>
            <p:cNvSpPr>
              <a:spLocks noChangeArrowheads="1"/>
            </p:cNvSpPr>
            <p:nvPr/>
          </p:nvSpPr>
          <p:spPr bwMode="auto">
            <a:xfrm>
              <a:off x="2052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6" name="Oval 236"/>
            <p:cNvSpPr>
              <a:spLocks noChangeArrowheads="1"/>
            </p:cNvSpPr>
            <p:nvPr/>
          </p:nvSpPr>
          <p:spPr bwMode="auto">
            <a:xfrm>
              <a:off x="2160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7" name="Oval 237"/>
            <p:cNvSpPr>
              <a:spLocks noChangeArrowheads="1"/>
            </p:cNvSpPr>
            <p:nvPr/>
          </p:nvSpPr>
          <p:spPr bwMode="auto">
            <a:xfrm>
              <a:off x="2052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8" name="Oval 238"/>
            <p:cNvSpPr>
              <a:spLocks noChangeArrowheads="1"/>
            </p:cNvSpPr>
            <p:nvPr/>
          </p:nvSpPr>
          <p:spPr bwMode="auto">
            <a:xfrm>
              <a:off x="2160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69" name="Oval 239"/>
            <p:cNvSpPr>
              <a:spLocks noChangeArrowheads="1"/>
            </p:cNvSpPr>
            <p:nvPr/>
          </p:nvSpPr>
          <p:spPr bwMode="auto">
            <a:xfrm>
              <a:off x="1836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0" name="Oval 240"/>
            <p:cNvSpPr>
              <a:spLocks noChangeArrowheads="1"/>
            </p:cNvSpPr>
            <p:nvPr/>
          </p:nvSpPr>
          <p:spPr bwMode="auto">
            <a:xfrm>
              <a:off x="1944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1" name="Oval 241"/>
            <p:cNvSpPr>
              <a:spLocks noChangeArrowheads="1"/>
            </p:cNvSpPr>
            <p:nvPr/>
          </p:nvSpPr>
          <p:spPr bwMode="auto">
            <a:xfrm>
              <a:off x="1836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2" name="Oval 242"/>
            <p:cNvSpPr>
              <a:spLocks noChangeArrowheads="1"/>
            </p:cNvSpPr>
            <p:nvPr/>
          </p:nvSpPr>
          <p:spPr bwMode="auto">
            <a:xfrm>
              <a:off x="1944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3" name="Oval 243"/>
            <p:cNvSpPr>
              <a:spLocks noChangeArrowheads="1"/>
            </p:cNvSpPr>
            <p:nvPr/>
          </p:nvSpPr>
          <p:spPr bwMode="auto">
            <a:xfrm>
              <a:off x="2052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4" name="Oval 244"/>
            <p:cNvSpPr>
              <a:spLocks noChangeArrowheads="1"/>
            </p:cNvSpPr>
            <p:nvPr/>
          </p:nvSpPr>
          <p:spPr bwMode="auto">
            <a:xfrm>
              <a:off x="2160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5" name="Oval 245"/>
            <p:cNvSpPr>
              <a:spLocks noChangeArrowheads="1"/>
            </p:cNvSpPr>
            <p:nvPr/>
          </p:nvSpPr>
          <p:spPr bwMode="auto">
            <a:xfrm>
              <a:off x="2052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6" name="Oval 246"/>
            <p:cNvSpPr>
              <a:spLocks noChangeArrowheads="1"/>
            </p:cNvSpPr>
            <p:nvPr/>
          </p:nvSpPr>
          <p:spPr bwMode="auto">
            <a:xfrm>
              <a:off x="2160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7" name="Oval 247"/>
            <p:cNvSpPr>
              <a:spLocks noChangeArrowheads="1"/>
            </p:cNvSpPr>
            <p:nvPr/>
          </p:nvSpPr>
          <p:spPr bwMode="auto">
            <a:xfrm>
              <a:off x="1836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8" name="Oval 248"/>
            <p:cNvSpPr>
              <a:spLocks noChangeArrowheads="1"/>
            </p:cNvSpPr>
            <p:nvPr/>
          </p:nvSpPr>
          <p:spPr bwMode="auto">
            <a:xfrm>
              <a:off x="1944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79" name="Oval 249"/>
            <p:cNvSpPr>
              <a:spLocks noChangeArrowheads="1"/>
            </p:cNvSpPr>
            <p:nvPr/>
          </p:nvSpPr>
          <p:spPr bwMode="auto">
            <a:xfrm>
              <a:off x="1836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0" name="Oval 250"/>
            <p:cNvSpPr>
              <a:spLocks noChangeArrowheads="1"/>
            </p:cNvSpPr>
            <p:nvPr/>
          </p:nvSpPr>
          <p:spPr bwMode="auto">
            <a:xfrm>
              <a:off x="1944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1" name="Oval 251"/>
            <p:cNvSpPr>
              <a:spLocks noChangeArrowheads="1"/>
            </p:cNvSpPr>
            <p:nvPr/>
          </p:nvSpPr>
          <p:spPr bwMode="auto">
            <a:xfrm>
              <a:off x="2052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2" name="Oval 252"/>
            <p:cNvSpPr>
              <a:spLocks noChangeArrowheads="1"/>
            </p:cNvSpPr>
            <p:nvPr/>
          </p:nvSpPr>
          <p:spPr bwMode="auto">
            <a:xfrm>
              <a:off x="2160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3" name="Oval 253"/>
            <p:cNvSpPr>
              <a:spLocks noChangeArrowheads="1"/>
            </p:cNvSpPr>
            <p:nvPr/>
          </p:nvSpPr>
          <p:spPr bwMode="auto">
            <a:xfrm>
              <a:off x="2052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4" name="Oval 254"/>
            <p:cNvSpPr>
              <a:spLocks noChangeArrowheads="1"/>
            </p:cNvSpPr>
            <p:nvPr/>
          </p:nvSpPr>
          <p:spPr bwMode="auto">
            <a:xfrm>
              <a:off x="2160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5" name="Oval 255"/>
            <p:cNvSpPr>
              <a:spLocks noChangeArrowheads="1"/>
            </p:cNvSpPr>
            <p:nvPr/>
          </p:nvSpPr>
          <p:spPr bwMode="auto">
            <a:xfrm>
              <a:off x="1944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6" name="Oval 256"/>
            <p:cNvSpPr>
              <a:spLocks noChangeArrowheads="1"/>
            </p:cNvSpPr>
            <p:nvPr/>
          </p:nvSpPr>
          <p:spPr bwMode="auto">
            <a:xfrm>
              <a:off x="1836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7" name="Oval 257"/>
            <p:cNvSpPr>
              <a:spLocks noChangeArrowheads="1"/>
            </p:cNvSpPr>
            <p:nvPr/>
          </p:nvSpPr>
          <p:spPr bwMode="auto">
            <a:xfrm>
              <a:off x="1944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8" name="Oval 258"/>
            <p:cNvSpPr>
              <a:spLocks noChangeArrowheads="1"/>
            </p:cNvSpPr>
            <p:nvPr/>
          </p:nvSpPr>
          <p:spPr bwMode="auto">
            <a:xfrm>
              <a:off x="2052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89" name="Oval 259"/>
            <p:cNvSpPr>
              <a:spLocks noChangeArrowheads="1"/>
            </p:cNvSpPr>
            <p:nvPr/>
          </p:nvSpPr>
          <p:spPr bwMode="auto">
            <a:xfrm>
              <a:off x="2160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0" name="Oval 260"/>
            <p:cNvSpPr>
              <a:spLocks noChangeArrowheads="1"/>
            </p:cNvSpPr>
            <p:nvPr/>
          </p:nvSpPr>
          <p:spPr bwMode="auto">
            <a:xfrm>
              <a:off x="2052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1" name="Oval 261"/>
            <p:cNvSpPr>
              <a:spLocks noChangeArrowheads="1"/>
            </p:cNvSpPr>
            <p:nvPr/>
          </p:nvSpPr>
          <p:spPr bwMode="auto">
            <a:xfrm>
              <a:off x="2160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2" name="Oval 262"/>
            <p:cNvSpPr>
              <a:spLocks noChangeArrowheads="1"/>
            </p:cNvSpPr>
            <p:nvPr/>
          </p:nvSpPr>
          <p:spPr bwMode="auto">
            <a:xfrm>
              <a:off x="2268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3" name="Oval 263"/>
            <p:cNvSpPr>
              <a:spLocks noChangeArrowheads="1"/>
            </p:cNvSpPr>
            <p:nvPr/>
          </p:nvSpPr>
          <p:spPr bwMode="auto">
            <a:xfrm>
              <a:off x="2376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4" name="Oval 264"/>
            <p:cNvSpPr>
              <a:spLocks noChangeArrowheads="1"/>
            </p:cNvSpPr>
            <p:nvPr/>
          </p:nvSpPr>
          <p:spPr bwMode="auto">
            <a:xfrm>
              <a:off x="2268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5" name="Oval 265"/>
            <p:cNvSpPr>
              <a:spLocks noChangeArrowheads="1"/>
            </p:cNvSpPr>
            <p:nvPr/>
          </p:nvSpPr>
          <p:spPr bwMode="auto">
            <a:xfrm>
              <a:off x="2376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6" name="Oval 266"/>
            <p:cNvSpPr>
              <a:spLocks noChangeArrowheads="1"/>
            </p:cNvSpPr>
            <p:nvPr/>
          </p:nvSpPr>
          <p:spPr bwMode="auto">
            <a:xfrm>
              <a:off x="2484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7" name="Oval 267"/>
            <p:cNvSpPr>
              <a:spLocks noChangeArrowheads="1"/>
            </p:cNvSpPr>
            <p:nvPr/>
          </p:nvSpPr>
          <p:spPr bwMode="auto">
            <a:xfrm>
              <a:off x="2592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8" name="Oval 268"/>
            <p:cNvSpPr>
              <a:spLocks noChangeArrowheads="1"/>
            </p:cNvSpPr>
            <p:nvPr/>
          </p:nvSpPr>
          <p:spPr bwMode="auto">
            <a:xfrm>
              <a:off x="2484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799" name="Oval 269"/>
            <p:cNvSpPr>
              <a:spLocks noChangeArrowheads="1"/>
            </p:cNvSpPr>
            <p:nvPr/>
          </p:nvSpPr>
          <p:spPr bwMode="auto">
            <a:xfrm>
              <a:off x="2592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0" name="Oval 270"/>
            <p:cNvSpPr>
              <a:spLocks noChangeArrowheads="1"/>
            </p:cNvSpPr>
            <p:nvPr/>
          </p:nvSpPr>
          <p:spPr bwMode="auto">
            <a:xfrm>
              <a:off x="2268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1" name="Oval 271"/>
            <p:cNvSpPr>
              <a:spLocks noChangeArrowheads="1"/>
            </p:cNvSpPr>
            <p:nvPr/>
          </p:nvSpPr>
          <p:spPr bwMode="auto">
            <a:xfrm>
              <a:off x="2376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2" name="Oval 272"/>
            <p:cNvSpPr>
              <a:spLocks noChangeArrowheads="1"/>
            </p:cNvSpPr>
            <p:nvPr/>
          </p:nvSpPr>
          <p:spPr bwMode="auto">
            <a:xfrm>
              <a:off x="2268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3" name="Oval 273"/>
            <p:cNvSpPr>
              <a:spLocks noChangeArrowheads="1"/>
            </p:cNvSpPr>
            <p:nvPr/>
          </p:nvSpPr>
          <p:spPr bwMode="auto">
            <a:xfrm>
              <a:off x="2376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4" name="Oval 274"/>
            <p:cNvSpPr>
              <a:spLocks noChangeArrowheads="1"/>
            </p:cNvSpPr>
            <p:nvPr/>
          </p:nvSpPr>
          <p:spPr bwMode="auto">
            <a:xfrm>
              <a:off x="2484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5" name="Oval 275"/>
            <p:cNvSpPr>
              <a:spLocks noChangeArrowheads="1"/>
            </p:cNvSpPr>
            <p:nvPr/>
          </p:nvSpPr>
          <p:spPr bwMode="auto">
            <a:xfrm>
              <a:off x="2592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6" name="Oval 276"/>
            <p:cNvSpPr>
              <a:spLocks noChangeArrowheads="1"/>
            </p:cNvSpPr>
            <p:nvPr/>
          </p:nvSpPr>
          <p:spPr bwMode="auto">
            <a:xfrm>
              <a:off x="2484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7" name="Oval 277"/>
            <p:cNvSpPr>
              <a:spLocks noChangeArrowheads="1"/>
            </p:cNvSpPr>
            <p:nvPr/>
          </p:nvSpPr>
          <p:spPr bwMode="auto">
            <a:xfrm>
              <a:off x="2592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8" name="Oval 278"/>
            <p:cNvSpPr>
              <a:spLocks noChangeArrowheads="1"/>
            </p:cNvSpPr>
            <p:nvPr/>
          </p:nvSpPr>
          <p:spPr bwMode="auto">
            <a:xfrm>
              <a:off x="2268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09" name="Oval 279"/>
            <p:cNvSpPr>
              <a:spLocks noChangeArrowheads="1"/>
            </p:cNvSpPr>
            <p:nvPr/>
          </p:nvSpPr>
          <p:spPr bwMode="auto">
            <a:xfrm>
              <a:off x="2376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0" name="Oval 280"/>
            <p:cNvSpPr>
              <a:spLocks noChangeArrowheads="1"/>
            </p:cNvSpPr>
            <p:nvPr/>
          </p:nvSpPr>
          <p:spPr bwMode="auto">
            <a:xfrm>
              <a:off x="2268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1" name="Oval 281"/>
            <p:cNvSpPr>
              <a:spLocks noChangeArrowheads="1"/>
            </p:cNvSpPr>
            <p:nvPr/>
          </p:nvSpPr>
          <p:spPr bwMode="auto">
            <a:xfrm>
              <a:off x="2376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2" name="Oval 282"/>
            <p:cNvSpPr>
              <a:spLocks noChangeArrowheads="1"/>
            </p:cNvSpPr>
            <p:nvPr/>
          </p:nvSpPr>
          <p:spPr bwMode="auto">
            <a:xfrm>
              <a:off x="2484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3" name="Oval 283"/>
            <p:cNvSpPr>
              <a:spLocks noChangeArrowheads="1"/>
            </p:cNvSpPr>
            <p:nvPr/>
          </p:nvSpPr>
          <p:spPr bwMode="auto">
            <a:xfrm>
              <a:off x="2592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4" name="Oval 284"/>
            <p:cNvSpPr>
              <a:spLocks noChangeArrowheads="1"/>
            </p:cNvSpPr>
            <p:nvPr/>
          </p:nvSpPr>
          <p:spPr bwMode="auto">
            <a:xfrm>
              <a:off x="2484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5" name="Oval 285"/>
            <p:cNvSpPr>
              <a:spLocks noChangeArrowheads="1"/>
            </p:cNvSpPr>
            <p:nvPr/>
          </p:nvSpPr>
          <p:spPr bwMode="auto">
            <a:xfrm>
              <a:off x="2592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6" name="Oval 286"/>
            <p:cNvSpPr>
              <a:spLocks noChangeArrowheads="1"/>
            </p:cNvSpPr>
            <p:nvPr/>
          </p:nvSpPr>
          <p:spPr bwMode="auto">
            <a:xfrm>
              <a:off x="2268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7" name="Oval 287"/>
            <p:cNvSpPr>
              <a:spLocks noChangeArrowheads="1"/>
            </p:cNvSpPr>
            <p:nvPr/>
          </p:nvSpPr>
          <p:spPr bwMode="auto">
            <a:xfrm>
              <a:off x="2376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8" name="Oval 288"/>
            <p:cNvSpPr>
              <a:spLocks noChangeArrowheads="1"/>
            </p:cNvSpPr>
            <p:nvPr/>
          </p:nvSpPr>
          <p:spPr bwMode="auto">
            <a:xfrm>
              <a:off x="2268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19" name="Oval 289"/>
            <p:cNvSpPr>
              <a:spLocks noChangeArrowheads="1"/>
            </p:cNvSpPr>
            <p:nvPr/>
          </p:nvSpPr>
          <p:spPr bwMode="auto">
            <a:xfrm>
              <a:off x="2376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0" name="Oval 290"/>
            <p:cNvSpPr>
              <a:spLocks noChangeArrowheads="1"/>
            </p:cNvSpPr>
            <p:nvPr/>
          </p:nvSpPr>
          <p:spPr bwMode="auto">
            <a:xfrm>
              <a:off x="2484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1" name="Oval 291"/>
            <p:cNvSpPr>
              <a:spLocks noChangeArrowheads="1"/>
            </p:cNvSpPr>
            <p:nvPr/>
          </p:nvSpPr>
          <p:spPr bwMode="auto">
            <a:xfrm>
              <a:off x="2592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2" name="Oval 292"/>
            <p:cNvSpPr>
              <a:spLocks noChangeArrowheads="1"/>
            </p:cNvSpPr>
            <p:nvPr/>
          </p:nvSpPr>
          <p:spPr bwMode="auto">
            <a:xfrm>
              <a:off x="2484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3" name="Oval 293"/>
            <p:cNvSpPr>
              <a:spLocks noChangeArrowheads="1"/>
            </p:cNvSpPr>
            <p:nvPr/>
          </p:nvSpPr>
          <p:spPr bwMode="auto">
            <a:xfrm>
              <a:off x="2592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4" name="Oval 294"/>
            <p:cNvSpPr>
              <a:spLocks noChangeArrowheads="1"/>
            </p:cNvSpPr>
            <p:nvPr/>
          </p:nvSpPr>
          <p:spPr bwMode="auto">
            <a:xfrm>
              <a:off x="4428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5" name="Oval 295"/>
            <p:cNvSpPr>
              <a:spLocks noChangeArrowheads="1"/>
            </p:cNvSpPr>
            <p:nvPr/>
          </p:nvSpPr>
          <p:spPr bwMode="auto">
            <a:xfrm>
              <a:off x="4536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6" name="Oval 296"/>
            <p:cNvSpPr>
              <a:spLocks noChangeArrowheads="1"/>
            </p:cNvSpPr>
            <p:nvPr/>
          </p:nvSpPr>
          <p:spPr bwMode="auto">
            <a:xfrm>
              <a:off x="4428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7" name="Oval 297"/>
            <p:cNvSpPr>
              <a:spLocks noChangeArrowheads="1"/>
            </p:cNvSpPr>
            <p:nvPr/>
          </p:nvSpPr>
          <p:spPr bwMode="auto">
            <a:xfrm>
              <a:off x="4536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8" name="Oval 298"/>
            <p:cNvSpPr>
              <a:spLocks noChangeArrowheads="1"/>
            </p:cNvSpPr>
            <p:nvPr/>
          </p:nvSpPr>
          <p:spPr bwMode="auto">
            <a:xfrm>
              <a:off x="4644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29" name="Oval 299"/>
            <p:cNvSpPr>
              <a:spLocks noChangeArrowheads="1"/>
            </p:cNvSpPr>
            <p:nvPr/>
          </p:nvSpPr>
          <p:spPr bwMode="auto">
            <a:xfrm>
              <a:off x="4752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0" name="Oval 300"/>
            <p:cNvSpPr>
              <a:spLocks noChangeArrowheads="1"/>
            </p:cNvSpPr>
            <p:nvPr/>
          </p:nvSpPr>
          <p:spPr bwMode="auto">
            <a:xfrm>
              <a:off x="4644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1" name="Oval 301"/>
            <p:cNvSpPr>
              <a:spLocks noChangeArrowheads="1"/>
            </p:cNvSpPr>
            <p:nvPr/>
          </p:nvSpPr>
          <p:spPr bwMode="auto">
            <a:xfrm>
              <a:off x="4752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2" name="Oval 302"/>
            <p:cNvSpPr>
              <a:spLocks noChangeArrowheads="1"/>
            </p:cNvSpPr>
            <p:nvPr/>
          </p:nvSpPr>
          <p:spPr bwMode="auto">
            <a:xfrm>
              <a:off x="4428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3" name="Oval 303"/>
            <p:cNvSpPr>
              <a:spLocks noChangeArrowheads="1"/>
            </p:cNvSpPr>
            <p:nvPr/>
          </p:nvSpPr>
          <p:spPr bwMode="auto">
            <a:xfrm>
              <a:off x="4536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4" name="Oval 304"/>
            <p:cNvSpPr>
              <a:spLocks noChangeArrowheads="1"/>
            </p:cNvSpPr>
            <p:nvPr/>
          </p:nvSpPr>
          <p:spPr bwMode="auto">
            <a:xfrm>
              <a:off x="4428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5" name="Oval 305"/>
            <p:cNvSpPr>
              <a:spLocks noChangeArrowheads="1"/>
            </p:cNvSpPr>
            <p:nvPr/>
          </p:nvSpPr>
          <p:spPr bwMode="auto">
            <a:xfrm>
              <a:off x="4536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6" name="Oval 306"/>
            <p:cNvSpPr>
              <a:spLocks noChangeArrowheads="1"/>
            </p:cNvSpPr>
            <p:nvPr/>
          </p:nvSpPr>
          <p:spPr bwMode="auto">
            <a:xfrm>
              <a:off x="4644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7" name="Oval 307"/>
            <p:cNvSpPr>
              <a:spLocks noChangeArrowheads="1"/>
            </p:cNvSpPr>
            <p:nvPr/>
          </p:nvSpPr>
          <p:spPr bwMode="auto">
            <a:xfrm>
              <a:off x="4752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8" name="Oval 308"/>
            <p:cNvSpPr>
              <a:spLocks noChangeArrowheads="1"/>
            </p:cNvSpPr>
            <p:nvPr/>
          </p:nvSpPr>
          <p:spPr bwMode="auto">
            <a:xfrm>
              <a:off x="4644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39" name="Oval 309"/>
            <p:cNvSpPr>
              <a:spLocks noChangeArrowheads="1"/>
            </p:cNvSpPr>
            <p:nvPr/>
          </p:nvSpPr>
          <p:spPr bwMode="auto">
            <a:xfrm>
              <a:off x="4752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0" name="Oval 310"/>
            <p:cNvSpPr>
              <a:spLocks noChangeArrowheads="1"/>
            </p:cNvSpPr>
            <p:nvPr/>
          </p:nvSpPr>
          <p:spPr bwMode="auto">
            <a:xfrm>
              <a:off x="4428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1" name="Oval 311"/>
            <p:cNvSpPr>
              <a:spLocks noChangeArrowheads="1"/>
            </p:cNvSpPr>
            <p:nvPr/>
          </p:nvSpPr>
          <p:spPr bwMode="auto">
            <a:xfrm>
              <a:off x="4536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2" name="Oval 312"/>
            <p:cNvSpPr>
              <a:spLocks noChangeArrowheads="1"/>
            </p:cNvSpPr>
            <p:nvPr/>
          </p:nvSpPr>
          <p:spPr bwMode="auto">
            <a:xfrm>
              <a:off x="4428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3" name="Oval 313"/>
            <p:cNvSpPr>
              <a:spLocks noChangeArrowheads="1"/>
            </p:cNvSpPr>
            <p:nvPr/>
          </p:nvSpPr>
          <p:spPr bwMode="auto">
            <a:xfrm>
              <a:off x="4536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4" name="Oval 314"/>
            <p:cNvSpPr>
              <a:spLocks noChangeArrowheads="1"/>
            </p:cNvSpPr>
            <p:nvPr/>
          </p:nvSpPr>
          <p:spPr bwMode="auto">
            <a:xfrm>
              <a:off x="4644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5" name="Oval 315"/>
            <p:cNvSpPr>
              <a:spLocks noChangeArrowheads="1"/>
            </p:cNvSpPr>
            <p:nvPr/>
          </p:nvSpPr>
          <p:spPr bwMode="auto">
            <a:xfrm>
              <a:off x="4752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6" name="Oval 316"/>
            <p:cNvSpPr>
              <a:spLocks noChangeArrowheads="1"/>
            </p:cNvSpPr>
            <p:nvPr/>
          </p:nvSpPr>
          <p:spPr bwMode="auto">
            <a:xfrm>
              <a:off x="4644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7" name="Oval 317"/>
            <p:cNvSpPr>
              <a:spLocks noChangeArrowheads="1"/>
            </p:cNvSpPr>
            <p:nvPr/>
          </p:nvSpPr>
          <p:spPr bwMode="auto">
            <a:xfrm>
              <a:off x="4752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8" name="Oval 318"/>
            <p:cNvSpPr>
              <a:spLocks noChangeArrowheads="1"/>
            </p:cNvSpPr>
            <p:nvPr/>
          </p:nvSpPr>
          <p:spPr bwMode="auto">
            <a:xfrm>
              <a:off x="4428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49" name="Oval 319"/>
            <p:cNvSpPr>
              <a:spLocks noChangeArrowheads="1"/>
            </p:cNvSpPr>
            <p:nvPr/>
          </p:nvSpPr>
          <p:spPr bwMode="auto">
            <a:xfrm>
              <a:off x="4536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0" name="Oval 320"/>
            <p:cNvSpPr>
              <a:spLocks noChangeArrowheads="1"/>
            </p:cNvSpPr>
            <p:nvPr/>
          </p:nvSpPr>
          <p:spPr bwMode="auto">
            <a:xfrm>
              <a:off x="4428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1" name="Oval 321"/>
            <p:cNvSpPr>
              <a:spLocks noChangeArrowheads="1"/>
            </p:cNvSpPr>
            <p:nvPr/>
          </p:nvSpPr>
          <p:spPr bwMode="auto">
            <a:xfrm>
              <a:off x="4536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2" name="Oval 322"/>
            <p:cNvSpPr>
              <a:spLocks noChangeArrowheads="1"/>
            </p:cNvSpPr>
            <p:nvPr/>
          </p:nvSpPr>
          <p:spPr bwMode="auto">
            <a:xfrm>
              <a:off x="4644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3" name="Oval 323"/>
            <p:cNvSpPr>
              <a:spLocks noChangeArrowheads="1"/>
            </p:cNvSpPr>
            <p:nvPr/>
          </p:nvSpPr>
          <p:spPr bwMode="auto">
            <a:xfrm>
              <a:off x="4752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4" name="Oval 324"/>
            <p:cNvSpPr>
              <a:spLocks noChangeArrowheads="1"/>
            </p:cNvSpPr>
            <p:nvPr/>
          </p:nvSpPr>
          <p:spPr bwMode="auto">
            <a:xfrm>
              <a:off x="4644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5" name="Oval 325"/>
            <p:cNvSpPr>
              <a:spLocks noChangeArrowheads="1"/>
            </p:cNvSpPr>
            <p:nvPr/>
          </p:nvSpPr>
          <p:spPr bwMode="auto">
            <a:xfrm>
              <a:off x="4752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6" name="Oval 326"/>
            <p:cNvSpPr>
              <a:spLocks noChangeArrowheads="1"/>
            </p:cNvSpPr>
            <p:nvPr/>
          </p:nvSpPr>
          <p:spPr bwMode="auto">
            <a:xfrm>
              <a:off x="4860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7" name="Oval 327"/>
            <p:cNvSpPr>
              <a:spLocks noChangeArrowheads="1"/>
            </p:cNvSpPr>
            <p:nvPr/>
          </p:nvSpPr>
          <p:spPr bwMode="auto">
            <a:xfrm>
              <a:off x="4968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8" name="Oval 328"/>
            <p:cNvSpPr>
              <a:spLocks noChangeArrowheads="1"/>
            </p:cNvSpPr>
            <p:nvPr/>
          </p:nvSpPr>
          <p:spPr bwMode="auto">
            <a:xfrm>
              <a:off x="4860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59" name="Oval 329"/>
            <p:cNvSpPr>
              <a:spLocks noChangeArrowheads="1"/>
            </p:cNvSpPr>
            <p:nvPr/>
          </p:nvSpPr>
          <p:spPr bwMode="auto">
            <a:xfrm>
              <a:off x="4968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0" name="Oval 330"/>
            <p:cNvSpPr>
              <a:spLocks noChangeArrowheads="1"/>
            </p:cNvSpPr>
            <p:nvPr/>
          </p:nvSpPr>
          <p:spPr bwMode="auto">
            <a:xfrm>
              <a:off x="5076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1" name="Oval 331"/>
            <p:cNvSpPr>
              <a:spLocks noChangeArrowheads="1"/>
            </p:cNvSpPr>
            <p:nvPr/>
          </p:nvSpPr>
          <p:spPr bwMode="auto">
            <a:xfrm>
              <a:off x="5184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2" name="Oval 332"/>
            <p:cNvSpPr>
              <a:spLocks noChangeArrowheads="1"/>
            </p:cNvSpPr>
            <p:nvPr/>
          </p:nvSpPr>
          <p:spPr bwMode="auto">
            <a:xfrm>
              <a:off x="5076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3" name="Oval 333"/>
            <p:cNvSpPr>
              <a:spLocks noChangeArrowheads="1"/>
            </p:cNvSpPr>
            <p:nvPr/>
          </p:nvSpPr>
          <p:spPr bwMode="auto">
            <a:xfrm>
              <a:off x="5184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4" name="Oval 334"/>
            <p:cNvSpPr>
              <a:spLocks noChangeArrowheads="1"/>
            </p:cNvSpPr>
            <p:nvPr/>
          </p:nvSpPr>
          <p:spPr bwMode="auto">
            <a:xfrm>
              <a:off x="4860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5" name="Oval 335"/>
            <p:cNvSpPr>
              <a:spLocks noChangeArrowheads="1"/>
            </p:cNvSpPr>
            <p:nvPr/>
          </p:nvSpPr>
          <p:spPr bwMode="auto">
            <a:xfrm>
              <a:off x="4968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6" name="Oval 336"/>
            <p:cNvSpPr>
              <a:spLocks noChangeArrowheads="1"/>
            </p:cNvSpPr>
            <p:nvPr/>
          </p:nvSpPr>
          <p:spPr bwMode="auto">
            <a:xfrm>
              <a:off x="4860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7" name="Oval 337"/>
            <p:cNvSpPr>
              <a:spLocks noChangeArrowheads="1"/>
            </p:cNvSpPr>
            <p:nvPr/>
          </p:nvSpPr>
          <p:spPr bwMode="auto">
            <a:xfrm>
              <a:off x="4968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8" name="Oval 338"/>
            <p:cNvSpPr>
              <a:spLocks noChangeArrowheads="1"/>
            </p:cNvSpPr>
            <p:nvPr/>
          </p:nvSpPr>
          <p:spPr bwMode="auto">
            <a:xfrm>
              <a:off x="5076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69" name="Oval 339"/>
            <p:cNvSpPr>
              <a:spLocks noChangeArrowheads="1"/>
            </p:cNvSpPr>
            <p:nvPr/>
          </p:nvSpPr>
          <p:spPr bwMode="auto">
            <a:xfrm>
              <a:off x="5184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0" name="Oval 340"/>
            <p:cNvSpPr>
              <a:spLocks noChangeArrowheads="1"/>
            </p:cNvSpPr>
            <p:nvPr/>
          </p:nvSpPr>
          <p:spPr bwMode="auto">
            <a:xfrm>
              <a:off x="5076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1" name="Oval 341"/>
            <p:cNvSpPr>
              <a:spLocks noChangeArrowheads="1"/>
            </p:cNvSpPr>
            <p:nvPr/>
          </p:nvSpPr>
          <p:spPr bwMode="auto">
            <a:xfrm>
              <a:off x="5184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2" name="Oval 342"/>
            <p:cNvSpPr>
              <a:spLocks noChangeArrowheads="1"/>
            </p:cNvSpPr>
            <p:nvPr/>
          </p:nvSpPr>
          <p:spPr bwMode="auto">
            <a:xfrm>
              <a:off x="4860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3" name="Oval 343"/>
            <p:cNvSpPr>
              <a:spLocks noChangeArrowheads="1"/>
            </p:cNvSpPr>
            <p:nvPr/>
          </p:nvSpPr>
          <p:spPr bwMode="auto">
            <a:xfrm>
              <a:off x="4968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4" name="Oval 344"/>
            <p:cNvSpPr>
              <a:spLocks noChangeArrowheads="1"/>
            </p:cNvSpPr>
            <p:nvPr/>
          </p:nvSpPr>
          <p:spPr bwMode="auto">
            <a:xfrm>
              <a:off x="4860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5" name="Oval 345"/>
            <p:cNvSpPr>
              <a:spLocks noChangeArrowheads="1"/>
            </p:cNvSpPr>
            <p:nvPr/>
          </p:nvSpPr>
          <p:spPr bwMode="auto">
            <a:xfrm>
              <a:off x="4968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6" name="Oval 346"/>
            <p:cNvSpPr>
              <a:spLocks noChangeArrowheads="1"/>
            </p:cNvSpPr>
            <p:nvPr/>
          </p:nvSpPr>
          <p:spPr bwMode="auto">
            <a:xfrm>
              <a:off x="5076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7" name="Oval 347"/>
            <p:cNvSpPr>
              <a:spLocks noChangeArrowheads="1"/>
            </p:cNvSpPr>
            <p:nvPr/>
          </p:nvSpPr>
          <p:spPr bwMode="auto">
            <a:xfrm>
              <a:off x="5184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8" name="Oval 348"/>
            <p:cNvSpPr>
              <a:spLocks noChangeArrowheads="1"/>
            </p:cNvSpPr>
            <p:nvPr/>
          </p:nvSpPr>
          <p:spPr bwMode="auto">
            <a:xfrm>
              <a:off x="5076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79" name="Oval 349"/>
            <p:cNvSpPr>
              <a:spLocks noChangeArrowheads="1"/>
            </p:cNvSpPr>
            <p:nvPr/>
          </p:nvSpPr>
          <p:spPr bwMode="auto">
            <a:xfrm>
              <a:off x="5184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0" name="Oval 350"/>
            <p:cNvSpPr>
              <a:spLocks noChangeArrowheads="1"/>
            </p:cNvSpPr>
            <p:nvPr/>
          </p:nvSpPr>
          <p:spPr bwMode="auto">
            <a:xfrm>
              <a:off x="4860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1" name="Oval 351"/>
            <p:cNvSpPr>
              <a:spLocks noChangeArrowheads="1"/>
            </p:cNvSpPr>
            <p:nvPr/>
          </p:nvSpPr>
          <p:spPr bwMode="auto">
            <a:xfrm>
              <a:off x="4968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2" name="Oval 352"/>
            <p:cNvSpPr>
              <a:spLocks noChangeArrowheads="1"/>
            </p:cNvSpPr>
            <p:nvPr/>
          </p:nvSpPr>
          <p:spPr bwMode="auto">
            <a:xfrm>
              <a:off x="4860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3" name="Oval 353"/>
            <p:cNvSpPr>
              <a:spLocks noChangeArrowheads="1"/>
            </p:cNvSpPr>
            <p:nvPr/>
          </p:nvSpPr>
          <p:spPr bwMode="auto">
            <a:xfrm>
              <a:off x="4968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4" name="Oval 354"/>
            <p:cNvSpPr>
              <a:spLocks noChangeArrowheads="1"/>
            </p:cNvSpPr>
            <p:nvPr/>
          </p:nvSpPr>
          <p:spPr bwMode="auto">
            <a:xfrm>
              <a:off x="5076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5" name="Oval 355"/>
            <p:cNvSpPr>
              <a:spLocks noChangeArrowheads="1"/>
            </p:cNvSpPr>
            <p:nvPr/>
          </p:nvSpPr>
          <p:spPr bwMode="auto">
            <a:xfrm>
              <a:off x="5184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6" name="Oval 356"/>
            <p:cNvSpPr>
              <a:spLocks noChangeArrowheads="1"/>
            </p:cNvSpPr>
            <p:nvPr/>
          </p:nvSpPr>
          <p:spPr bwMode="auto">
            <a:xfrm>
              <a:off x="5076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7" name="Oval 357"/>
            <p:cNvSpPr>
              <a:spLocks noChangeArrowheads="1"/>
            </p:cNvSpPr>
            <p:nvPr/>
          </p:nvSpPr>
          <p:spPr bwMode="auto">
            <a:xfrm>
              <a:off x="5184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8" name="Oval 358"/>
            <p:cNvSpPr>
              <a:spLocks noChangeArrowheads="1"/>
            </p:cNvSpPr>
            <p:nvPr/>
          </p:nvSpPr>
          <p:spPr bwMode="auto">
            <a:xfrm>
              <a:off x="5292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89" name="Oval 359"/>
            <p:cNvSpPr>
              <a:spLocks noChangeArrowheads="1"/>
            </p:cNvSpPr>
            <p:nvPr/>
          </p:nvSpPr>
          <p:spPr bwMode="auto">
            <a:xfrm>
              <a:off x="5400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0" name="Oval 360"/>
            <p:cNvSpPr>
              <a:spLocks noChangeArrowheads="1"/>
            </p:cNvSpPr>
            <p:nvPr/>
          </p:nvSpPr>
          <p:spPr bwMode="auto">
            <a:xfrm>
              <a:off x="5292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1" name="Oval 361"/>
            <p:cNvSpPr>
              <a:spLocks noChangeArrowheads="1"/>
            </p:cNvSpPr>
            <p:nvPr/>
          </p:nvSpPr>
          <p:spPr bwMode="auto">
            <a:xfrm>
              <a:off x="5400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2" name="Oval 362"/>
            <p:cNvSpPr>
              <a:spLocks noChangeArrowheads="1"/>
            </p:cNvSpPr>
            <p:nvPr/>
          </p:nvSpPr>
          <p:spPr bwMode="auto">
            <a:xfrm>
              <a:off x="5508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3" name="Oval 363"/>
            <p:cNvSpPr>
              <a:spLocks noChangeArrowheads="1"/>
            </p:cNvSpPr>
            <p:nvPr/>
          </p:nvSpPr>
          <p:spPr bwMode="auto">
            <a:xfrm>
              <a:off x="5508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4" name="Oval 364"/>
            <p:cNvSpPr>
              <a:spLocks noChangeArrowheads="1"/>
            </p:cNvSpPr>
            <p:nvPr/>
          </p:nvSpPr>
          <p:spPr bwMode="auto">
            <a:xfrm>
              <a:off x="5292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5" name="Oval 365"/>
            <p:cNvSpPr>
              <a:spLocks noChangeArrowheads="1"/>
            </p:cNvSpPr>
            <p:nvPr/>
          </p:nvSpPr>
          <p:spPr bwMode="auto">
            <a:xfrm>
              <a:off x="5400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6" name="Oval 366"/>
            <p:cNvSpPr>
              <a:spLocks noChangeArrowheads="1"/>
            </p:cNvSpPr>
            <p:nvPr/>
          </p:nvSpPr>
          <p:spPr bwMode="auto">
            <a:xfrm>
              <a:off x="5292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7" name="Oval 367"/>
            <p:cNvSpPr>
              <a:spLocks noChangeArrowheads="1"/>
            </p:cNvSpPr>
            <p:nvPr/>
          </p:nvSpPr>
          <p:spPr bwMode="auto">
            <a:xfrm>
              <a:off x="5400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8" name="Oval 368"/>
            <p:cNvSpPr>
              <a:spLocks noChangeArrowheads="1"/>
            </p:cNvSpPr>
            <p:nvPr/>
          </p:nvSpPr>
          <p:spPr bwMode="auto">
            <a:xfrm>
              <a:off x="5508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899" name="Oval 369"/>
            <p:cNvSpPr>
              <a:spLocks noChangeArrowheads="1"/>
            </p:cNvSpPr>
            <p:nvPr/>
          </p:nvSpPr>
          <p:spPr bwMode="auto">
            <a:xfrm>
              <a:off x="5508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0" name="Oval 370"/>
            <p:cNvSpPr>
              <a:spLocks noChangeArrowheads="1"/>
            </p:cNvSpPr>
            <p:nvPr/>
          </p:nvSpPr>
          <p:spPr bwMode="auto">
            <a:xfrm>
              <a:off x="5292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1" name="Oval 371"/>
            <p:cNvSpPr>
              <a:spLocks noChangeArrowheads="1"/>
            </p:cNvSpPr>
            <p:nvPr/>
          </p:nvSpPr>
          <p:spPr bwMode="auto">
            <a:xfrm>
              <a:off x="5400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2" name="Oval 372"/>
            <p:cNvSpPr>
              <a:spLocks noChangeArrowheads="1"/>
            </p:cNvSpPr>
            <p:nvPr/>
          </p:nvSpPr>
          <p:spPr bwMode="auto">
            <a:xfrm>
              <a:off x="5292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3" name="Oval 373"/>
            <p:cNvSpPr>
              <a:spLocks noChangeArrowheads="1"/>
            </p:cNvSpPr>
            <p:nvPr/>
          </p:nvSpPr>
          <p:spPr bwMode="auto">
            <a:xfrm>
              <a:off x="5400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4" name="Oval 374"/>
            <p:cNvSpPr>
              <a:spLocks noChangeArrowheads="1"/>
            </p:cNvSpPr>
            <p:nvPr/>
          </p:nvSpPr>
          <p:spPr bwMode="auto">
            <a:xfrm>
              <a:off x="5508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5" name="Oval 375"/>
            <p:cNvSpPr>
              <a:spLocks noChangeArrowheads="1"/>
            </p:cNvSpPr>
            <p:nvPr/>
          </p:nvSpPr>
          <p:spPr bwMode="auto">
            <a:xfrm>
              <a:off x="5508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6" name="Oval 376"/>
            <p:cNvSpPr>
              <a:spLocks noChangeArrowheads="1"/>
            </p:cNvSpPr>
            <p:nvPr/>
          </p:nvSpPr>
          <p:spPr bwMode="auto">
            <a:xfrm>
              <a:off x="5292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7" name="Oval 377"/>
            <p:cNvSpPr>
              <a:spLocks noChangeArrowheads="1"/>
            </p:cNvSpPr>
            <p:nvPr/>
          </p:nvSpPr>
          <p:spPr bwMode="auto">
            <a:xfrm>
              <a:off x="5400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8" name="Oval 378"/>
            <p:cNvSpPr>
              <a:spLocks noChangeArrowheads="1"/>
            </p:cNvSpPr>
            <p:nvPr/>
          </p:nvSpPr>
          <p:spPr bwMode="auto">
            <a:xfrm>
              <a:off x="5292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09" name="Oval 379"/>
            <p:cNvSpPr>
              <a:spLocks noChangeArrowheads="1"/>
            </p:cNvSpPr>
            <p:nvPr/>
          </p:nvSpPr>
          <p:spPr bwMode="auto">
            <a:xfrm>
              <a:off x="5400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0" name="Oval 380"/>
            <p:cNvSpPr>
              <a:spLocks noChangeArrowheads="1"/>
            </p:cNvSpPr>
            <p:nvPr/>
          </p:nvSpPr>
          <p:spPr bwMode="auto">
            <a:xfrm>
              <a:off x="5508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1" name="Oval 381"/>
            <p:cNvSpPr>
              <a:spLocks noChangeArrowheads="1"/>
            </p:cNvSpPr>
            <p:nvPr/>
          </p:nvSpPr>
          <p:spPr bwMode="auto">
            <a:xfrm>
              <a:off x="5508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2" name="Oval 382"/>
            <p:cNvSpPr>
              <a:spLocks noChangeArrowheads="1"/>
            </p:cNvSpPr>
            <p:nvPr/>
          </p:nvSpPr>
          <p:spPr bwMode="auto">
            <a:xfrm>
              <a:off x="4428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3" name="Oval 383"/>
            <p:cNvSpPr>
              <a:spLocks noChangeArrowheads="1"/>
            </p:cNvSpPr>
            <p:nvPr/>
          </p:nvSpPr>
          <p:spPr bwMode="auto">
            <a:xfrm>
              <a:off x="4536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4" name="Oval 384"/>
            <p:cNvSpPr>
              <a:spLocks noChangeArrowheads="1"/>
            </p:cNvSpPr>
            <p:nvPr/>
          </p:nvSpPr>
          <p:spPr bwMode="auto">
            <a:xfrm>
              <a:off x="4644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5" name="Oval 385"/>
            <p:cNvSpPr>
              <a:spLocks noChangeArrowheads="1"/>
            </p:cNvSpPr>
            <p:nvPr/>
          </p:nvSpPr>
          <p:spPr bwMode="auto">
            <a:xfrm>
              <a:off x="4752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6" name="Oval 386"/>
            <p:cNvSpPr>
              <a:spLocks noChangeArrowheads="1"/>
            </p:cNvSpPr>
            <p:nvPr/>
          </p:nvSpPr>
          <p:spPr bwMode="auto">
            <a:xfrm>
              <a:off x="4644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7" name="Oval 387"/>
            <p:cNvSpPr>
              <a:spLocks noChangeArrowheads="1"/>
            </p:cNvSpPr>
            <p:nvPr/>
          </p:nvSpPr>
          <p:spPr bwMode="auto">
            <a:xfrm>
              <a:off x="4752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8" name="Oval 388"/>
            <p:cNvSpPr>
              <a:spLocks noChangeArrowheads="1"/>
            </p:cNvSpPr>
            <p:nvPr/>
          </p:nvSpPr>
          <p:spPr bwMode="auto">
            <a:xfrm>
              <a:off x="4644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19" name="Oval 389"/>
            <p:cNvSpPr>
              <a:spLocks noChangeArrowheads="1"/>
            </p:cNvSpPr>
            <p:nvPr/>
          </p:nvSpPr>
          <p:spPr bwMode="auto">
            <a:xfrm>
              <a:off x="4752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0" name="Oval 390"/>
            <p:cNvSpPr>
              <a:spLocks noChangeArrowheads="1"/>
            </p:cNvSpPr>
            <p:nvPr/>
          </p:nvSpPr>
          <p:spPr bwMode="auto">
            <a:xfrm>
              <a:off x="4644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1" name="Oval 391"/>
            <p:cNvSpPr>
              <a:spLocks noChangeArrowheads="1"/>
            </p:cNvSpPr>
            <p:nvPr/>
          </p:nvSpPr>
          <p:spPr bwMode="auto">
            <a:xfrm>
              <a:off x="4752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2" name="Oval 392"/>
            <p:cNvSpPr>
              <a:spLocks noChangeArrowheads="1"/>
            </p:cNvSpPr>
            <p:nvPr/>
          </p:nvSpPr>
          <p:spPr bwMode="auto">
            <a:xfrm>
              <a:off x="4428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3" name="Oval 393"/>
            <p:cNvSpPr>
              <a:spLocks noChangeArrowheads="1"/>
            </p:cNvSpPr>
            <p:nvPr/>
          </p:nvSpPr>
          <p:spPr bwMode="auto">
            <a:xfrm>
              <a:off x="4428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4" name="Oval 394"/>
            <p:cNvSpPr>
              <a:spLocks noChangeArrowheads="1"/>
            </p:cNvSpPr>
            <p:nvPr/>
          </p:nvSpPr>
          <p:spPr bwMode="auto">
            <a:xfrm>
              <a:off x="4536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5" name="Oval 395"/>
            <p:cNvSpPr>
              <a:spLocks noChangeArrowheads="1"/>
            </p:cNvSpPr>
            <p:nvPr/>
          </p:nvSpPr>
          <p:spPr bwMode="auto">
            <a:xfrm>
              <a:off x="4644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6" name="Oval 396"/>
            <p:cNvSpPr>
              <a:spLocks noChangeArrowheads="1"/>
            </p:cNvSpPr>
            <p:nvPr/>
          </p:nvSpPr>
          <p:spPr bwMode="auto">
            <a:xfrm>
              <a:off x="4752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7" name="Oval 397"/>
            <p:cNvSpPr>
              <a:spLocks noChangeArrowheads="1"/>
            </p:cNvSpPr>
            <p:nvPr/>
          </p:nvSpPr>
          <p:spPr bwMode="auto">
            <a:xfrm>
              <a:off x="4644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8" name="Oval 398"/>
            <p:cNvSpPr>
              <a:spLocks noChangeArrowheads="1"/>
            </p:cNvSpPr>
            <p:nvPr/>
          </p:nvSpPr>
          <p:spPr bwMode="auto">
            <a:xfrm>
              <a:off x="4752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29" name="Oval 399"/>
            <p:cNvSpPr>
              <a:spLocks noChangeArrowheads="1"/>
            </p:cNvSpPr>
            <p:nvPr/>
          </p:nvSpPr>
          <p:spPr bwMode="auto">
            <a:xfrm>
              <a:off x="4428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0" name="Oval 400"/>
            <p:cNvSpPr>
              <a:spLocks noChangeArrowheads="1"/>
            </p:cNvSpPr>
            <p:nvPr/>
          </p:nvSpPr>
          <p:spPr bwMode="auto">
            <a:xfrm>
              <a:off x="4536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1" name="Oval 401"/>
            <p:cNvSpPr>
              <a:spLocks noChangeArrowheads="1"/>
            </p:cNvSpPr>
            <p:nvPr/>
          </p:nvSpPr>
          <p:spPr bwMode="auto">
            <a:xfrm>
              <a:off x="4428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2" name="Oval 402"/>
            <p:cNvSpPr>
              <a:spLocks noChangeArrowheads="1"/>
            </p:cNvSpPr>
            <p:nvPr/>
          </p:nvSpPr>
          <p:spPr bwMode="auto">
            <a:xfrm>
              <a:off x="4536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3" name="Oval 403"/>
            <p:cNvSpPr>
              <a:spLocks noChangeArrowheads="1"/>
            </p:cNvSpPr>
            <p:nvPr/>
          </p:nvSpPr>
          <p:spPr bwMode="auto">
            <a:xfrm>
              <a:off x="4644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4" name="Oval 404"/>
            <p:cNvSpPr>
              <a:spLocks noChangeArrowheads="1"/>
            </p:cNvSpPr>
            <p:nvPr/>
          </p:nvSpPr>
          <p:spPr bwMode="auto">
            <a:xfrm>
              <a:off x="4752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5" name="Oval 405"/>
            <p:cNvSpPr>
              <a:spLocks noChangeArrowheads="1"/>
            </p:cNvSpPr>
            <p:nvPr/>
          </p:nvSpPr>
          <p:spPr bwMode="auto">
            <a:xfrm>
              <a:off x="4644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6" name="Oval 406"/>
            <p:cNvSpPr>
              <a:spLocks noChangeArrowheads="1"/>
            </p:cNvSpPr>
            <p:nvPr/>
          </p:nvSpPr>
          <p:spPr bwMode="auto">
            <a:xfrm>
              <a:off x="4752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7" name="Oval 407"/>
            <p:cNvSpPr>
              <a:spLocks noChangeArrowheads="1"/>
            </p:cNvSpPr>
            <p:nvPr/>
          </p:nvSpPr>
          <p:spPr bwMode="auto">
            <a:xfrm>
              <a:off x="4860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8" name="Oval 408"/>
            <p:cNvSpPr>
              <a:spLocks noChangeArrowheads="1"/>
            </p:cNvSpPr>
            <p:nvPr/>
          </p:nvSpPr>
          <p:spPr bwMode="auto">
            <a:xfrm>
              <a:off x="4968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39" name="Oval 409"/>
            <p:cNvSpPr>
              <a:spLocks noChangeArrowheads="1"/>
            </p:cNvSpPr>
            <p:nvPr/>
          </p:nvSpPr>
          <p:spPr bwMode="auto">
            <a:xfrm>
              <a:off x="4860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0" name="Oval 410"/>
            <p:cNvSpPr>
              <a:spLocks noChangeArrowheads="1"/>
            </p:cNvSpPr>
            <p:nvPr/>
          </p:nvSpPr>
          <p:spPr bwMode="auto">
            <a:xfrm>
              <a:off x="4968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1" name="Oval 411"/>
            <p:cNvSpPr>
              <a:spLocks noChangeArrowheads="1"/>
            </p:cNvSpPr>
            <p:nvPr/>
          </p:nvSpPr>
          <p:spPr bwMode="auto">
            <a:xfrm>
              <a:off x="5076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2" name="Oval 412"/>
            <p:cNvSpPr>
              <a:spLocks noChangeArrowheads="1"/>
            </p:cNvSpPr>
            <p:nvPr/>
          </p:nvSpPr>
          <p:spPr bwMode="auto">
            <a:xfrm>
              <a:off x="5184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3" name="Oval 413"/>
            <p:cNvSpPr>
              <a:spLocks noChangeArrowheads="1"/>
            </p:cNvSpPr>
            <p:nvPr/>
          </p:nvSpPr>
          <p:spPr bwMode="auto">
            <a:xfrm>
              <a:off x="5076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4" name="Oval 414"/>
            <p:cNvSpPr>
              <a:spLocks noChangeArrowheads="1"/>
            </p:cNvSpPr>
            <p:nvPr/>
          </p:nvSpPr>
          <p:spPr bwMode="auto">
            <a:xfrm>
              <a:off x="5184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5" name="Oval 415"/>
            <p:cNvSpPr>
              <a:spLocks noChangeArrowheads="1"/>
            </p:cNvSpPr>
            <p:nvPr/>
          </p:nvSpPr>
          <p:spPr bwMode="auto">
            <a:xfrm>
              <a:off x="4860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6" name="Oval 416"/>
            <p:cNvSpPr>
              <a:spLocks noChangeArrowheads="1"/>
            </p:cNvSpPr>
            <p:nvPr/>
          </p:nvSpPr>
          <p:spPr bwMode="auto">
            <a:xfrm>
              <a:off x="4968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7" name="Oval 417"/>
            <p:cNvSpPr>
              <a:spLocks noChangeArrowheads="1"/>
            </p:cNvSpPr>
            <p:nvPr/>
          </p:nvSpPr>
          <p:spPr bwMode="auto">
            <a:xfrm>
              <a:off x="4860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8" name="Oval 418"/>
            <p:cNvSpPr>
              <a:spLocks noChangeArrowheads="1"/>
            </p:cNvSpPr>
            <p:nvPr/>
          </p:nvSpPr>
          <p:spPr bwMode="auto">
            <a:xfrm>
              <a:off x="4968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49" name="Oval 419"/>
            <p:cNvSpPr>
              <a:spLocks noChangeArrowheads="1"/>
            </p:cNvSpPr>
            <p:nvPr/>
          </p:nvSpPr>
          <p:spPr bwMode="auto">
            <a:xfrm>
              <a:off x="5076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0" name="Oval 420"/>
            <p:cNvSpPr>
              <a:spLocks noChangeArrowheads="1"/>
            </p:cNvSpPr>
            <p:nvPr/>
          </p:nvSpPr>
          <p:spPr bwMode="auto">
            <a:xfrm>
              <a:off x="5184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1" name="Oval 421"/>
            <p:cNvSpPr>
              <a:spLocks noChangeArrowheads="1"/>
            </p:cNvSpPr>
            <p:nvPr/>
          </p:nvSpPr>
          <p:spPr bwMode="auto">
            <a:xfrm>
              <a:off x="5076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2" name="Oval 422"/>
            <p:cNvSpPr>
              <a:spLocks noChangeArrowheads="1"/>
            </p:cNvSpPr>
            <p:nvPr/>
          </p:nvSpPr>
          <p:spPr bwMode="auto">
            <a:xfrm>
              <a:off x="5184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3" name="Oval 423"/>
            <p:cNvSpPr>
              <a:spLocks noChangeArrowheads="1"/>
            </p:cNvSpPr>
            <p:nvPr/>
          </p:nvSpPr>
          <p:spPr bwMode="auto">
            <a:xfrm>
              <a:off x="4860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4" name="Oval 424"/>
            <p:cNvSpPr>
              <a:spLocks noChangeArrowheads="1"/>
            </p:cNvSpPr>
            <p:nvPr/>
          </p:nvSpPr>
          <p:spPr bwMode="auto">
            <a:xfrm>
              <a:off x="4968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5" name="Oval 425"/>
            <p:cNvSpPr>
              <a:spLocks noChangeArrowheads="1"/>
            </p:cNvSpPr>
            <p:nvPr/>
          </p:nvSpPr>
          <p:spPr bwMode="auto">
            <a:xfrm>
              <a:off x="4860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6" name="Oval 426"/>
            <p:cNvSpPr>
              <a:spLocks noChangeArrowheads="1"/>
            </p:cNvSpPr>
            <p:nvPr/>
          </p:nvSpPr>
          <p:spPr bwMode="auto">
            <a:xfrm>
              <a:off x="4968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7" name="Oval 427"/>
            <p:cNvSpPr>
              <a:spLocks noChangeArrowheads="1"/>
            </p:cNvSpPr>
            <p:nvPr/>
          </p:nvSpPr>
          <p:spPr bwMode="auto">
            <a:xfrm>
              <a:off x="5076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8" name="Oval 428"/>
            <p:cNvSpPr>
              <a:spLocks noChangeArrowheads="1"/>
            </p:cNvSpPr>
            <p:nvPr/>
          </p:nvSpPr>
          <p:spPr bwMode="auto">
            <a:xfrm>
              <a:off x="5184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59" name="Oval 429"/>
            <p:cNvSpPr>
              <a:spLocks noChangeArrowheads="1"/>
            </p:cNvSpPr>
            <p:nvPr/>
          </p:nvSpPr>
          <p:spPr bwMode="auto">
            <a:xfrm>
              <a:off x="5076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0" name="Oval 430"/>
            <p:cNvSpPr>
              <a:spLocks noChangeArrowheads="1"/>
            </p:cNvSpPr>
            <p:nvPr/>
          </p:nvSpPr>
          <p:spPr bwMode="auto">
            <a:xfrm>
              <a:off x="5184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1" name="Oval 431"/>
            <p:cNvSpPr>
              <a:spLocks noChangeArrowheads="1"/>
            </p:cNvSpPr>
            <p:nvPr/>
          </p:nvSpPr>
          <p:spPr bwMode="auto">
            <a:xfrm>
              <a:off x="4860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2" name="Oval 432"/>
            <p:cNvSpPr>
              <a:spLocks noChangeArrowheads="1"/>
            </p:cNvSpPr>
            <p:nvPr/>
          </p:nvSpPr>
          <p:spPr bwMode="auto">
            <a:xfrm>
              <a:off x="4968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3" name="Oval 433"/>
            <p:cNvSpPr>
              <a:spLocks noChangeArrowheads="1"/>
            </p:cNvSpPr>
            <p:nvPr/>
          </p:nvSpPr>
          <p:spPr bwMode="auto">
            <a:xfrm>
              <a:off x="4860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4" name="Oval 434"/>
            <p:cNvSpPr>
              <a:spLocks noChangeArrowheads="1"/>
            </p:cNvSpPr>
            <p:nvPr/>
          </p:nvSpPr>
          <p:spPr bwMode="auto">
            <a:xfrm>
              <a:off x="4968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5" name="Oval 435"/>
            <p:cNvSpPr>
              <a:spLocks noChangeArrowheads="1"/>
            </p:cNvSpPr>
            <p:nvPr/>
          </p:nvSpPr>
          <p:spPr bwMode="auto">
            <a:xfrm>
              <a:off x="5076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6" name="Oval 436"/>
            <p:cNvSpPr>
              <a:spLocks noChangeArrowheads="1"/>
            </p:cNvSpPr>
            <p:nvPr/>
          </p:nvSpPr>
          <p:spPr bwMode="auto">
            <a:xfrm>
              <a:off x="5184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7" name="Oval 437"/>
            <p:cNvSpPr>
              <a:spLocks noChangeArrowheads="1"/>
            </p:cNvSpPr>
            <p:nvPr/>
          </p:nvSpPr>
          <p:spPr bwMode="auto">
            <a:xfrm>
              <a:off x="5076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8" name="Oval 438"/>
            <p:cNvSpPr>
              <a:spLocks noChangeArrowheads="1"/>
            </p:cNvSpPr>
            <p:nvPr/>
          </p:nvSpPr>
          <p:spPr bwMode="auto">
            <a:xfrm>
              <a:off x="5184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69" name="Oval 439"/>
            <p:cNvSpPr>
              <a:spLocks noChangeArrowheads="1"/>
            </p:cNvSpPr>
            <p:nvPr/>
          </p:nvSpPr>
          <p:spPr bwMode="auto">
            <a:xfrm>
              <a:off x="5292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0" name="Oval 440"/>
            <p:cNvSpPr>
              <a:spLocks noChangeArrowheads="1"/>
            </p:cNvSpPr>
            <p:nvPr/>
          </p:nvSpPr>
          <p:spPr bwMode="auto">
            <a:xfrm>
              <a:off x="5400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1" name="Oval 441"/>
            <p:cNvSpPr>
              <a:spLocks noChangeArrowheads="1"/>
            </p:cNvSpPr>
            <p:nvPr/>
          </p:nvSpPr>
          <p:spPr bwMode="auto">
            <a:xfrm>
              <a:off x="5292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2" name="Oval 442"/>
            <p:cNvSpPr>
              <a:spLocks noChangeArrowheads="1"/>
            </p:cNvSpPr>
            <p:nvPr/>
          </p:nvSpPr>
          <p:spPr bwMode="auto">
            <a:xfrm>
              <a:off x="5400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3" name="Oval 443"/>
            <p:cNvSpPr>
              <a:spLocks noChangeArrowheads="1"/>
            </p:cNvSpPr>
            <p:nvPr/>
          </p:nvSpPr>
          <p:spPr bwMode="auto">
            <a:xfrm>
              <a:off x="5508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4" name="Oval 444"/>
            <p:cNvSpPr>
              <a:spLocks noChangeArrowheads="1"/>
            </p:cNvSpPr>
            <p:nvPr/>
          </p:nvSpPr>
          <p:spPr bwMode="auto">
            <a:xfrm>
              <a:off x="5508" y="249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5" name="Oval 445"/>
            <p:cNvSpPr>
              <a:spLocks noChangeArrowheads="1"/>
            </p:cNvSpPr>
            <p:nvPr/>
          </p:nvSpPr>
          <p:spPr bwMode="auto">
            <a:xfrm>
              <a:off x="5292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6" name="Oval 446"/>
            <p:cNvSpPr>
              <a:spLocks noChangeArrowheads="1"/>
            </p:cNvSpPr>
            <p:nvPr/>
          </p:nvSpPr>
          <p:spPr bwMode="auto">
            <a:xfrm>
              <a:off x="5400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7" name="Oval 447"/>
            <p:cNvSpPr>
              <a:spLocks noChangeArrowheads="1"/>
            </p:cNvSpPr>
            <p:nvPr/>
          </p:nvSpPr>
          <p:spPr bwMode="auto">
            <a:xfrm>
              <a:off x="5292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8" name="Oval 448"/>
            <p:cNvSpPr>
              <a:spLocks noChangeArrowheads="1"/>
            </p:cNvSpPr>
            <p:nvPr/>
          </p:nvSpPr>
          <p:spPr bwMode="auto">
            <a:xfrm>
              <a:off x="5400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79" name="Oval 449"/>
            <p:cNvSpPr>
              <a:spLocks noChangeArrowheads="1"/>
            </p:cNvSpPr>
            <p:nvPr/>
          </p:nvSpPr>
          <p:spPr bwMode="auto">
            <a:xfrm>
              <a:off x="5508" y="259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0" name="Oval 450"/>
            <p:cNvSpPr>
              <a:spLocks noChangeArrowheads="1"/>
            </p:cNvSpPr>
            <p:nvPr/>
          </p:nvSpPr>
          <p:spPr bwMode="auto">
            <a:xfrm>
              <a:off x="5508" y="268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1" name="Oval 451"/>
            <p:cNvSpPr>
              <a:spLocks noChangeArrowheads="1"/>
            </p:cNvSpPr>
            <p:nvPr/>
          </p:nvSpPr>
          <p:spPr bwMode="auto">
            <a:xfrm>
              <a:off x="5292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2" name="Oval 452"/>
            <p:cNvSpPr>
              <a:spLocks noChangeArrowheads="1"/>
            </p:cNvSpPr>
            <p:nvPr/>
          </p:nvSpPr>
          <p:spPr bwMode="auto">
            <a:xfrm>
              <a:off x="5400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3" name="Oval 453"/>
            <p:cNvSpPr>
              <a:spLocks noChangeArrowheads="1"/>
            </p:cNvSpPr>
            <p:nvPr/>
          </p:nvSpPr>
          <p:spPr bwMode="auto">
            <a:xfrm>
              <a:off x="5292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4" name="Oval 454"/>
            <p:cNvSpPr>
              <a:spLocks noChangeArrowheads="1"/>
            </p:cNvSpPr>
            <p:nvPr/>
          </p:nvSpPr>
          <p:spPr bwMode="auto">
            <a:xfrm>
              <a:off x="5400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5" name="Oval 455"/>
            <p:cNvSpPr>
              <a:spLocks noChangeArrowheads="1"/>
            </p:cNvSpPr>
            <p:nvPr/>
          </p:nvSpPr>
          <p:spPr bwMode="auto">
            <a:xfrm>
              <a:off x="5508" y="278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6" name="Oval 456"/>
            <p:cNvSpPr>
              <a:spLocks noChangeArrowheads="1"/>
            </p:cNvSpPr>
            <p:nvPr/>
          </p:nvSpPr>
          <p:spPr bwMode="auto">
            <a:xfrm>
              <a:off x="5508" y="288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7" name="Oval 457"/>
            <p:cNvSpPr>
              <a:spLocks noChangeArrowheads="1"/>
            </p:cNvSpPr>
            <p:nvPr/>
          </p:nvSpPr>
          <p:spPr bwMode="auto">
            <a:xfrm>
              <a:off x="5292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8" name="Oval 458"/>
            <p:cNvSpPr>
              <a:spLocks noChangeArrowheads="1"/>
            </p:cNvSpPr>
            <p:nvPr/>
          </p:nvSpPr>
          <p:spPr bwMode="auto">
            <a:xfrm>
              <a:off x="5400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89" name="Oval 459"/>
            <p:cNvSpPr>
              <a:spLocks noChangeArrowheads="1"/>
            </p:cNvSpPr>
            <p:nvPr/>
          </p:nvSpPr>
          <p:spPr bwMode="auto">
            <a:xfrm>
              <a:off x="5292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0" name="Oval 460"/>
            <p:cNvSpPr>
              <a:spLocks noChangeArrowheads="1"/>
            </p:cNvSpPr>
            <p:nvPr/>
          </p:nvSpPr>
          <p:spPr bwMode="auto">
            <a:xfrm>
              <a:off x="5400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1" name="Oval 461"/>
            <p:cNvSpPr>
              <a:spLocks noChangeArrowheads="1"/>
            </p:cNvSpPr>
            <p:nvPr/>
          </p:nvSpPr>
          <p:spPr bwMode="auto">
            <a:xfrm>
              <a:off x="5508" y="297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2" name="Oval 462"/>
            <p:cNvSpPr>
              <a:spLocks noChangeArrowheads="1"/>
            </p:cNvSpPr>
            <p:nvPr/>
          </p:nvSpPr>
          <p:spPr bwMode="auto">
            <a:xfrm>
              <a:off x="5508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3" name="Oval 463"/>
            <p:cNvSpPr>
              <a:spLocks noChangeArrowheads="1"/>
            </p:cNvSpPr>
            <p:nvPr/>
          </p:nvSpPr>
          <p:spPr bwMode="auto">
            <a:xfrm>
              <a:off x="2700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4" name="Oval 464"/>
            <p:cNvSpPr>
              <a:spLocks noChangeArrowheads="1"/>
            </p:cNvSpPr>
            <p:nvPr/>
          </p:nvSpPr>
          <p:spPr bwMode="auto">
            <a:xfrm>
              <a:off x="2808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5" name="Oval 465"/>
            <p:cNvSpPr>
              <a:spLocks noChangeArrowheads="1"/>
            </p:cNvSpPr>
            <p:nvPr/>
          </p:nvSpPr>
          <p:spPr bwMode="auto">
            <a:xfrm>
              <a:off x="2700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6" name="Oval 466"/>
            <p:cNvSpPr>
              <a:spLocks noChangeArrowheads="1"/>
            </p:cNvSpPr>
            <p:nvPr/>
          </p:nvSpPr>
          <p:spPr bwMode="auto">
            <a:xfrm>
              <a:off x="2808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7" name="Oval 467"/>
            <p:cNvSpPr>
              <a:spLocks noChangeArrowheads="1"/>
            </p:cNvSpPr>
            <p:nvPr/>
          </p:nvSpPr>
          <p:spPr bwMode="auto">
            <a:xfrm>
              <a:off x="2916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8" name="Oval 468"/>
            <p:cNvSpPr>
              <a:spLocks noChangeArrowheads="1"/>
            </p:cNvSpPr>
            <p:nvPr/>
          </p:nvSpPr>
          <p:spPr bwMode="auto">
            <a:xfrm>
              <a:off x="3024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2999" name="Oval 469"/>
            <p:cNvSpPr>
              <a:spLocks noChangeArrowheads="1"/>
            </p:cNvSpPr>
            <p:nvPr/>
          </p:nvSpPr>
          <p:spPr bwMode="auto">
            <a:xfrm>
              <a:off x="2916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0" name="Oval 470"/>
            <p:cNvSpPr>
              <a:spLocks noChangeArrowheads="1"/>
            </p:cNvSpPr>
            <p:nvPr/>
          </p:nvSpPr>
          <p:spPr bwMode="auto">
            <a:xfrm>
              <a:off x="3024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1" name="Oval 471"/>
            <p:cNvSpPr>
              <a:spLocks noChangeArrowheads="1"/>
            </p:cNvSpPr>
            <p:nvPr/>
          </p:nvSpPr>
          <p:spPr bwMode="auto">
            <a:xfrm>
              <a:off x="2700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2" name="Oval 472"/>
            <p:cNvSpPr>
              <a:spLocks noChangeArrowheads="1"/>
            </p:cNvSpPr>
            <p:nvPr/>
          </p:nvSpPr>
          <p:spPr bwMode="auto">
            <a:xfrm>
              <a:off x="2808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3" name="Oval 473"/>
            <p:cNvSpPr>
              <a:spLocks noChangeArrowheads="1"/>
            </p:cNvSpPr>
            <p:nvPr/>
          </p:nvSpPr>
          <p:spPr bwMode="auto">
            <a:xfrm>
              <a:off x="2700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4" name="Oval 474"/>
            <p:cNvSpPr>
              <a:spLocks noChangeArrowheads="1"/>
            </p:cNvSpPr>
            <p:nvPr/>
          </p:nvSpPr>
          <p:spPr bwMode="auto">
            <a:xfrm>
              <a:off x="2808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5" name="Oval 475"/>
            <p:cNvSpPr>
              <a:spLocks noChangeArrowheads="1"/>
            </p:cNvSpPr>
            <p:nvPr/>
          </p:nvSpPr>
          <p:spPr bwMode="auto">
            <a:xfrm>
              <a:off x="2916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6" name="Oval 476"/>
            <p:cNvSpPr>
              <a:spLocks noChangeArrowheads="1"/>
            </p:cNvSpPr>
            <p:nvPr/>
          </p:nvSpPr>
          <p:spPr bwMode="auto">
            <a:xfrm>
              <a:off x="3024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7" name="Oval 477"/>
            <p:cNvSpPr>
              <a:spLocks noChangeArrowheads="1"/>
            </p:cNvSpPr>
            <p:nvPr/>
          </p:nvSpPr>
          <p:spPr bwMode="auto">
            <a:xfrm>
              <a:off x="2916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8" name="Oval 478"/>
            <p:cNvSpPr>
              <a:spLocks noChangeArrowheads="1"/>
            </p:cNvSpPr>
            <p:nvPr/>
          </p:nvSpPr>
          <p:spPr bwMode="auto">
            <a:xfrm>
              <a:off x="3024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09" name="Oval 479"/>
            <p:cNvSpPr>
              <a:spLocks noChangeArrowheads="1"/>
            </p:cNvSpPr>
            <p:nvPr/>
          </p:nvSpPr>
          <p:spPr bwMode="auto">
            <a:xfrm>
              <a:off x="2700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0" name="Oval 480"/>
            <p:cNvSpPr>
              <a:spLocks noChangeArrowheads="1"/>
            </p:cNvSpPr>
            <p:nvPr/>
          </p:nvSpPr>
          <p:spPr bwMode="auto">
            <a:xfrm>
              <a:off x="2808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1" name="Oval 481"/>
            <p:cNvSpPr>
              <a:spLocks noChangeArrowheads="1"/>
            </p:cNvSpPr>
            <p:nvPr/>
          </p:nvSpPr>
          <p:spPr bwMode="auto">
            <a:xfrm>
              <a:off x="2700" y="211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2" name="Oval 482"/>
            <p:cNvSpPr>
              <a:spLocks noChangeArrowheads="1"/>
            </p:cNvSpPr>
            <p:nvPr/>
          </p:nvSpPr>
          <p:spPr bwMode="auto">
            <a:xfrm>
              <a:off x="2808" y="211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3" name="Oval 483"/>
            <p:cNvSpPr>
              <a:spLocks noChangeArrowheads="1"/>
            </p:cNvSpPr>
            <p:nvPr/>
          </p:nvSpPr>
          <p:spPr bwMode="auto">
            <a:xfrm>
              <a:off x="2916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4" name="Oval 484"/>
            <p:cNvSpPr>
              <a:spLocks noChangeArrowheads="1"/>
            </p:cNvSpPr>
            <p:nvPr/>
          </p:nvSpPr>
          <p:spPr bwMode="auto">
            <a:xfrm>
              <a:off x="3024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5" name="Oval 485"/>
            <p:cNvSpPr>
              <a:spLocks noChangeArrowheads="1"/>
            </p:cNvSpPr>
            <p:nvPr/>
          </p:nvSpPr>
          <p:spPr bwMode="auto">
            <a:xfrm>
              <a:off x="2916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6" name="Oval 486"/>
            <p:cNvSpPr>
              <a:spLocks noChangeArrowheads="1"/>
            </p:cNvSpPr>
            <p:nvPr/>
          </p:nvSpPr>
          <p:spPr bwMode="auto">
            <a:xfrm>
              <a:off x="3024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7" name="Oval 487"/>
            <p:cNvSpPr>
              <a:spLocks noChangeArrowheads="1"/>
            </p:cNvSpPr>
            <p:nvPr/>
          </p:nvSpPr>
          <p:spPr bwMode="auto">
            <a:xfrm>
              <a:off x="2700" y="220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8" name="Oval 488"/>
            <p:cNvSpPr>
              <a:spLocks noChangeArrowheads="1"/>
            </p:cNvSpPr>
            <p:nvPr/>
          </p:nvSpPr>
          <p:spPr bwMode="auto">
            <a:xfrm>
              <a:off x="2808" y="220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19" name="Oval 489"/>
            <p:cNvSpPr>
              <a:spLocks noChangeArrowheads="1"/>
            </p:cNvSpPr>
            <p:nvPr/>
          </p:nvSpPr>
          <p:spPr bwMode="auto">
            <a:xfrm>
              <a:off x="2700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0" name="Oval 490"/>
            <p:cNvSpPr>
              <a:spLocks noChangeArrowheads="1"/>
            </p:cNvSpPr>
            <p:nvPr/>
          </p:nvSpPr>
          <p:spPr bwMode="auto">
            <a:xfrm>
              <a:off x="2808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1" name="Oval 491"/>
            <p:cNvSpPr>
              <a:spLocks noChangeArrowheads="1"/>
            </p:cNvSpPr>
            <p:nvPr/>
          </p:nvSpPr>
          <p:spPr bwMode="auto">
            <a:xfrm>
              <a:off x="2916" y="220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2" name="Oval 492"/>
            <p:cNvSpPr>
              <a:spLocks noChangeArrowheads="1"/>
            </p:cNvSpPr>
            <p:nvPr/>
          </p:nvSpPr>
          <p:spPr bwMode="auto">
            <a:xfrm>
              <a:off x="3024" y="220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3" name="Oval 493"/>
            <p:cNvSpPr>
              <a:spLocks noChangeArrowheads="1"/>
            </p:cNvSpPr>
            <p:nvPr/>
          </p:nvSpPr>
          <p:spPr bwMode="auto">
            <a:xfrm>
              <a:off x="2916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4" name="Oval 494"/>
            <p:cNvSpPr>
              <a:spLocks noChangeArrowheads="1"/>
            </p:cNvSpPr>
            <p:nvPr/>
          </p:nvSpPr>
          <p:spPr bwMode="auto">
            <a:xfrm>
              <a:off x="3024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5" name="Oval 495"/>
            <p:cNvSpPr>
              <a:spLocks noChangeArrowheads="1"/>
            </p:cNvSpPr>
            <p:nvPr/>
          </p:nvSpPr>
          <p:spPr bwMode="auto">
            <a:xfrm>
              <a:off x="3132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6" name="Oval 496"/>
            <p:cNvSpPr>
              <a:spLocks noChangeArrowheads="1"/>
            </p:cNvSpPr>
            <p:nvPr/>
          </p:nvSpPr>
          <p:spPr bwMode="auto">
            <a:xfrm>
              <a:off x="3240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7" name="Oval 497"/>
            <p:cNvSpPr>
              <a:spLocks noChangeArrowheads="1"/>
            </p:cNvSpPr>
            <p:nvPr/>
          </p:nvSpPr>
          <p:spPr bwMode="auto">
            <a:xfrm>
              <a:off x="3132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8" name="Oval 498"/>
            <p:cNvSpPr>
              <a:spLocks noChangeArrowheads="1"/>
            </p:cNvSpPr>
            <p:nvPr/>
          </p:nvSpPr>
          <p:spPr bwMode="auto">
            <a:xfrm>
              <a:off x="3240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29" name="Oval 499"/>
            <p:cNvSpPr>
              <a:spLocks noChangeArrowheads="1"/>
            </p:cNvSpPr>
            <p:nvPr/>
          </p:nvSpPr>
          <p:spPr bwMode="auto">
            <a:xfrm>
              <a:off x="3348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0" name="Oval 500"/>
            <p:cNvSpPr>
              <a:spLocks noChangeArrowheads="1"/>
            </p:cNvSpPr>
            <p:nvPr/>
          </p:nvSpPr>
          <p:spPr bwMode="auto">
            <a:xfrm>
              <a:off x="3456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1" name="Oval 501"/>
            <p:cNvSpPr>
              <a:spLocks noChangeArrowheads="1"/>
            </p:cNvSpPr>
            <p:nvPr/>
          </p:nvSpPr>
          <p:spPr bwMode="auto">
            <a:xfrm>
              <a:off x="3348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2" name="Oval 502"/>
            <p:cNvSpPr>
              <a:spLocks noChangeArrowheads="1"/>
            </p:cNvSpPr>
            <p:nvPr/>
          </p:nvSpPr>
          <p:spPr bwMode="auto">
            <a:xfrm>
              <a:off x="3456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3" name="Oval 503"/>
            <p:cNvSpPr>
              <a:spLocks noChangeArrowheads="1"/>
            </p:cNvSpPr>
            <p:nvPr/>
          </p:nvSpPr>
          <p:spPr bwMode="auto">
            <a:xfrm>
              <a:off x="3132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4" name="Oval 504"/>
            <p:cNvSpPr>
              <a:spLocks noChangeArrowheads="1"/>
            </p:cNvSpPr>
            <p:nvPr/>
          </p:nvSpPr>
          <p:spPr bwMode="auto">
            <a:xfrm>
              <a:off x="3240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5" name="Oval 505"/>
            <p:cNvSpPr>
              <a:spLocks noChangeArrowheads="1"/>
            </p:cNvSpPr>
            <p:nvPr/>
          </p:nvSpPr>
          <p:spPr bwMode="auto">
            <a:xfrm>
              <a:off x="3132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6" name="Oval 506"/>
            <p:cNvSpPr>
              <a:spLocks noChangeArrowheads="1"/>
            </p:cNvSpPr>
            <p:nvPr/>
          </p:nvSpPr>
          <p:spPr bwMode="auto">
            <a:xfrm>
              <a:off x="3240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7" name="Oval 507"/>
            <p:cNvSpPr>
              <a:spLocks noChangeArrowheads="1"/>
            </p:cNvSpPr>
            <p:nvPr/>
          </p:nvSpPr>
          <p:spPr bwMode="auto">
            <a:xfrm>
              <a:off x="3348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8" name="Oval 508"/>
            <p:cNvSpPr>
              <a:spLocks noChangeArrowheads="1"/>
            </p:cNvSpPr>
            <p:nvPr/>
          </p:nvSpPr>
          <p:spPr bwMode="auto">
            <a:xfrm>
              <a:off x="3456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39" name="Oval 509"/>
            <p:cNvSpPr>
              <a:spLocks noChangeArrowheads="1"/>
            </p:cNvSpPr>
            <p:nvPr/>
          </p:nvSpPr>
          <p:spPr bwMode="auto">
            <a:xfrm>
              <a:off x="3348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0" name="Oval 510"/>
            <p:cNvSpPr>
              <a:spLocks noChangeArrowheads="1"/>
            </p:cNvSpPr>
            <p:nvPr/>
          </p:nvSpPr>
          <p:spPr bwMode="auto">
            <a:xfrm>
              <a:off x="3456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1" name="Oval 511"/>
            <p:cNvSpPr>
              <a:spLocks noChangeArrowheads="1"/>
            </p:cNvSpPr>
            <p:nvPr/>
          </p:nvSpPr>
          <p:spPr bwMode="auto">
            <a:xfrm>
              <a:off x="3132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2" name="Oval 512"/>
            <p:cNvSpPr>
              <a:spLocks noChangeArrowheads="1"/>
            </p:cNvSpPr>
            <p:nvPr/>
          </p:nvSpPr>
          <p:spPr bwMode="auto">
            <a:xfrm>
              <a:off x="3240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3" name="Oval 513"/>
            <p:cNvSpPr>
              <a:spLocks noChangeArrowheads="1"/>
            </p:cNvSpPr>
            <p:nvPr/>
          </p:nvSpPr>
          <p:spPr bwMode="auto">
            <a:xfrm>
              <a:off x="3132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4" name="Oval 514"/>
            <p:cNvSpPr>
              <a:spLocks noChangeArrowheads="1"/>
            </p:cNvSpPr>
            <p:nvPr/>
          </p:nvSpPr>
          <p:spPr bwMode="auto">
            <a:xfrm>
              <a:off x="3240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5" name="Oval 515"/>
            <p:cNvSpPr>
              <a:spLocks noChangeArrowheads="1"/>
            </p:cNvSpPr>
            <p:nvPr/>
          </p:nvSpPr>
          <p:spPr bwMode="auto">
            <a:xfrm>
              <a:off x="3348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6" name="Oval 516"/>
            <p:cNvSpPr>
              <a:spLocks noChangeArrowheads="1"/>
            </p:cNvSpPr>
            <p:nvPr/>
          </p:nvSpPr>
          <p:spPr bwMode="auto">
            <a:xfrm>
              <a:off x="3456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7" name="Oval 517"/>
            <p:cNvSpPr>
              <a:spLocks noChangeArrowheads="1"/>
            </p:cNvSpPr>
            <p:nvPr/>
          </p:nvSpPr>
          <p:spPr bwMode="auto">
            <a:xfrm>
              <a:off x="3348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8" name="Oval 518"/>
            <p:cNvSpPr>
              <a:spLocks noChangeArrowheads="1"/>
            </p:cNvSpPr>
            <p:nvPr/>
          </p:nvSpPr>
          <p:spPr bwMode="auto">
            <a:xfrm>
              <a:off x="3456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49" name="Oval 519"/>
            <p:cNvSpPr>
              <a:spLocks noChangeArrowheads="1"/>
            </p:cNvSpPr>
            <p:nvPr/>
          </p:nvSpPr>
          <p:spPr bwMode="auto">
            <a:xfrm>
              <a:off x="3132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0" name="Oval 520"/>
            <p:cNvSpPr>
              <a:spLocks noChangeArrowheads="1"/>
            </p:cNvSpPr>
            <p:nvPr/>
          </p:nvSpPr>
          <p:spPr bwMode="auto">
            <a:xfrm>
              <a:off x="3240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1" name="Oval 521"/>
            <p:cNvSpPr>
              <a:spLocks noChangeArrowheads="1"/>
            </p:cNvSpPr>
            <p:nvPr/>
          </p:nvSpPr>
          <p:spPr bwMode="auto">
            <a:xfrm>
              <a:off x="3132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2" name="Oval 522"/>
            <p:cNvSpPr>
              <a:spLocks noChangeArrowheads="1"/>
            </p:cNvSpPr>
            <p:nvPr/>
          </p:nvSpPr>
          <p:spPr bwMode="auto">
            <a:xfrm>
              <a:off x="3240" y="230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3" name="Oval 523"/>
            <p:cNvSpPr>
              <a:spLocks noChangeArrowheads="1"/>
            </p:cNvSpPr>
            <p:nvPr/>
          </p:nvSpPr>
          <p:spPr bwMode="auto">
            <a:xfrm>
              <a:off x="3348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4" name="Oval 524"/>
            <p:cNvSpPr>
              <a:spLocks noChangeArrowheads="1"/>
            </p:cNvSpPr>
            <p:nvPr/>
          </p:nvSpPr>
          <p:spPr bwMode="auto">
            <a:xfrm>
              <a:off x="3456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5" name="Oval 525"/>
            <p:cNvSpPr>
              <a:spLocks noChangeArrowheads="1"/>
            </p:cNvSpPr>
            <p:nvPr/>
          </p:nvSpPr>
          <p:spPr bwMode="auto">
            <a:xfrm>
              <a:off x="3564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6" name="Oval 526"/>
            <p:cNvSpPr>
              <a:spLocks noChangeArrowheads="1"/>
            </p:cNvSpPr>
            <p:nvPr/>
          </p:nvSpPr>
          <p:spPr bwMode="auto">
            <a:xfrm>
              <a:off x="3672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7" name="Oval 527"/>
            <p:cNvSpPr>
              <a:spLocks noChangeArrowheads="1"/>
            </p:cNvSpPr>
            <p:nvPr/>
          </p:nvSpPr>
          <p:spPr bwMode="auto">
            <a:xfrm>
              <a:off x="3564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8" name="Oval 528"/>
            <p:cNvSpPr>
              <a:spLocks noChangeArrowheads="1"/>
            </p:cNvSpPr>
            <p:nvPr/>
          </p:nvSpPr>
          <p:spPr bwMode="auto">
            <a:xfrm>
              <a:off x="3672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59" name="Oval 529"/>
            <p:cNvSpPr>
              <a:spLocks noChangeArrowheads="1"/>
            </p:cNvSpPr>
            <p:nvPr/>
          </p:nvSpPr>
          <p:spPr bwMode="auto">
            <a:xfrm>
              <a:off x="3780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0" name="Oval 530"/>
            <p:cNvSpPr>
              <a:spLocks noChangeArrowheads="1"/>
            </p:cNvSpPr>
            <p:nvPr/>
          </p:nvSpPr>
          <p:spPr bwMode="auto">
            <a:xfrm>
              <a:off x="3888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1" name="Oval 531"/>
            <p:cNvSpPr>
              <a:spLocks noChangeArrowheads="1"/>
            </p:cNvSpPr>
            <p:nvPr/>
          </p:nvSpPr>
          <p:spPr bwMode="auto">
            <a:xfrm>
              <a:off x="3780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2" name="Oval 532"/>
            <p:cNvSpPr>
              <a:spLocks noChangeArrowheads="1"/>
            </p:cNvSpPr>
            <p:nvPr/>
          </p:nvSpPr>
          <p:spPr bwMode="auto">
            <a:xfrm>
              <a:off x="3888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3" name="Oval 533"/>
            <p:cNvSpPr>
              <a:spLocks noChangeArrowheads="1"/>
            </p:cNvSpPr>
            <p:nvPr/>
          </p:nvSpPr>
          <p:spPr bwMode="auto">
            <a:xfrm>
              <a:off x="3564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4" name="Oval 534"/>
            <p:cNvSpPr>
              <a:spLocks noChangeArrowheads="1"/>
            </p:cNvSpPr>
            <p:nvPr/>
          </p:nvSpPr>
          <p:spPr bwMode="auto">
            <a:xfrm>
              <a:off x="3672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5" name="Oval 535"/>
            <p:cNvSpPr>
              <a:spLocks noChangeArrowheads="1"/>
            </p:cNvSpPr>
            <p:nvPr/>
          </p:nvSpPr>
          <p:spPr bwMode="auto">
            <a:xfrm>
              <a:off x="3564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6" name="Oval 536"/>
            <p:cNvSpPr>
              <a:spLocks noChangeArrowheads="1"/>
            </p:cNvSpPr>
            <p:nvPr/>
          </p:nvSpPr>
          <p:spPr bwMode="auto">
            <a:xfrm>
              <a:off x="3672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7" name="Oval 537"/>
            <p:cNvSpPr>
              <a:spLocks noChangeArrowheads="1"/>
            </p:cNvSpPr>
            <p:nvPr/>
          </p:nvSpPr>
          <p:spPr bwMode="auto">
            <a:xfrm>
              <a:off x="3780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8" name="Oval 538"/>
            <p:cNvSpPr>
              <a:spLocks noChangeArrowheads="1"/>
            </p:cNvSpPr>
            <p:nvPr/>
          </p:nvSpPr>
          <p:spPr bwMode="auto">
            <a:xfrm>
              <a:off x="3888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69" name="Oval 539"/>
            <p:cNvSpPr>
              <a:spLocks noChangeArrowheads="1"/>
            </p:cNvSpPr>
            <p:nvPr/>
          </p:nvSpPr>
          <p:spPr bwMode="auto">
            <a:xfrm>
              <a:off x="3780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0" name="Oval 540"/>
            <p:cNvSpPr>
              <a:spLocks noChangeArrowheads="1"/>
            </p:cNvSpPr>
            <p:nvPr/>
          </p:nvSpPr>
          <p:spPr bwMode="auto">
            <a:xfrm>
              <a:off x="3888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1" name="Oval 541"/>
            <p:cNvSpPr>
              <a:spLocks noChangeArrowheads="1"/>
            </p:cNvSpPr>
            <p:nvPr/>
          </p:nvSpPr>
          <p:spPr bwMode="auto">
            <a:xfrm>
              <a:off x="3564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2" name="Oval 542"/>
            <p:cNvSpPr>
              <a:spLocks noChangeArrowheads="1"/>
            </p:cNvSpPr>
            <p:nvPr/>
          </p:nvSpPr>
          <p:spPr bwMode="auto">
            <a:xfrm>
              <a:off x="3672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3" name="Oval 543"/>
            <p:cNvSpPr>
              <a:spLocks noChangeArrowheads="1"/>
            </p:cNvSpPr>
            <p:nvPr/>
          </p:nvSpPr>
          <p:spPr bwMode="auto">
            <a:xfrm>
              <a:off x="3564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4" name="Oval 544"/>
            <p:cNvSpPr>
              <a:spLocks noChangeArrowheads="1"/>
            </p:cNvSpPr>
            <p:nvPr/>
          </p:nvSpPr>
          <p:spPr bwMode="auto">
            <a:xfrm>
              <a:off x="3672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5" name="Oval 545"/>
            <p:cNvSpPr>
              <a:spLocks noChangeArrowheads="1"/>
            </p:cNvSpPr>
            <p:nvPr/>
          </p:nvSpPr>
          <p:spPr bwMode="auto">
            <a:xfrm>
              <a:off x="3780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6" name="Oval 546"/>
            <p:cNvSpPr>
              <a:spLocks noChangeArrowheads="1"/>
            </p:cNvSpPr>
            <p:nvPr/>
          </p:nvSpPr>
          <p:spPr bwMode="auto">
            <a:xfrm>
              <a:off x="3888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7" name="Oval 547"/>
            <p:cNvSpPr>
              <a:spLocks noChangeArrowheads="1"/>
            </p:cNvSpPr>
            <p:nvPr/>
          </p:nvSpPr>
          <p:spPr bwMode="auto">
            <a:xfrm>
              <a:off x="3780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8" name="Oval 548"/>
            <p:cNvSpPr>
              <a:spLocks noChangeArrowheads="1"/>
            </p:cNvSpPr>
            <p:nvPr/>
          </p:nvSpPr>
          <p:spPr bwMode="auto">
            <a:xfrm>
              <a:off x="3888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79" name="Oval 549"/>
            <p:cNvSpPr>
              <a:spLocks noChangeArrowheads="1"/>
            </p:cNvSpPr>
            <p:nvPr/>
          </p:nvSpPr>
          <p:spPr bwMode="auto">
            <a:xfrm>
              <a:off x="3564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0" name="Oval 550"/>
            <p:cNvSpPr>
              <a:spLocks noChangeArrowheads="1"/>
            </p:cNvSpPr>
            <p:nvPr/>
          </p:nvSpPr>
          <p:spPr bwMode="auto">
            <a:xfrm>
              <a:off x="3672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1" name="Oval 551"/>
            <p:cNvSpPr>
              <a:spLocks noChangeArrowheads="1"/>
            </p:cNvSpPr>
            <p:nvPr/>
          </p:nvSpPr>
          <p:spPr bwMode="auto">
            <a:xfrm>
              <a:off x="3672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2" name="Oval 552"/>
            <p:cNvSpPr>
              <a:spLocks noChangeArrowheads="1"/>
            </p:cNvSpPr>
            <p:nvPr/>
          </p:nvSpPr>
          <p:spPr bwMode="auto">
            <a:xfrm>
              <a:off x="3780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3" name="Oval 553"/>
            <p:cNvSpPr>
              <a:spLocks noChangeArrowheads="1"/>
            </p:cNvSpPr>
            <p:nvPr/>
          </p:nvSpPr>
          <p:spPr bwMode="auto">
            <a:xfrm>
              <a:off x="3888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4" name="Oval 554"/>
            <p:cNvSpPr>
              <a:spLocks noChangeArrowheads="1"/>
            </p:cNvSpPr>
            <p:nvPr/>
          </p:nvSpPr>
          <p:spPr bwMode="auto">
            <a:xfrm>
              <a:off x="3780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5" name="Oval 555"/>
            <p:cNvSpPr>
              <a:spLocks noChangeArrowheads="1"/>
            </p:cNvSpPr>
            <p:nvPr/>
          </p:nvSpPr>
          <p:spPr bwMode="auto">
            <a:xfrm>
              <a:off x="3888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6" name="Oval 556"/>
            <p:cNvSpPr>
              <a:spLocks noChangeArrowheads="1"/>
            </p:cNvSpPr>
            <p:nvPr/>
          </p:nvSpPr>
          <p:spPr bwMode="auto">
            <a:xfrm>
              <a:off x="3996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7" name="Oval 557"/>
            <p:cNvSpPr>
              <a:spLocks noChangeArrowheads="1"/>
            </p:cNvSpPr>
            <p:nvPr/>
          </p:nvSpPr>
          <p:spPr bwMode="auto">
            <a:xfrm>
              <a:off x="4104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8" name="Oval 558"/>
            <p:cNvSpPr>
              <a:spLocks noChangeArrowheads="1"/>
            </p:cNvSpPr>
            <p:nvPr/>
          </p:nvSpPr>
          <p:spPr bwMode="auto">
            <a:xfrm>
              <a:off x="3996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89" name="Oval 559"/>
            <p:cNvSpPr>
              <a:spLocks noChangeArrowheads="1"/>
            </p:cNvSpPr>
            <p:nvPr/>
          </p:nvSpPr>
          <p:spPr bwMode="auto">
            <a:xfrm>
              <a:off x="4104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0" name="Oval 560"/>
            <p:cNvSpPr>
              <a:spLocks noChangeArrowheads="1"/>
            </p:cNvSpPr>
            <p:nvPr/>
          </p:nvSpPr>
          <p:spPr bwMode="auto">
            <a:xfrm>
              <a:off x="4212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1" name="Oval 561"/>
            <p:cNvSpPr>
              <a:spLocks noChangeArrowheads="1"/>
            </p:cNvSpPr>
            <p:nvPr/>
          </p:nvSpPr>
          <p:spPr bwMode="auto">
            <a:xfrm>
              <a:off x="4320" y="163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2" name="Oval 562"/>
            <p:cNvSpPr>
              <a:spLocks noChangeArrowheads="1"/>
            </p:cNvSpPr>
            <p:nvPr/>
          </p:nvSpPr>
          <p:spPr bwMode="auto">
            <a:xfrm>
              <a:off x="4212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3" name="Oval 563"/>
            <p:cNvSpPr>
              <a:spLocks noChangeArrowheads="1"/>
            </p:cNvSpPr>
            <p:nvPr/>
          </p:nvSpPr>
          <p:spPr bwMode="auto">
            <a:xfrm>
              <a:off x="4320" y="172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4" name="Oval 564"/>
            <p:cNvSpPr>
              <a:spLocks noChangeArrowheads="1"/>
            </p:cNvSpPr>
            <p:nvPr/>
          </p:nvSpPr>
          <p:spPr bwMode="auto">
            <a:xfrm>
              <a:off x="3996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5" name="Oval 565"/>
            <p:cNvSpPr>
              <a:spLocks noChangeArrowheads="1"/>
            </p:cNvSpPr>
            <p:nvPr/>
          </p:nvSpPr>
          <p:spPr bwMode="auto">
            <a:xfrm>
              <a:off x="4104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6" name="Oval 566"/>
            <p:cNvSpPr>
              <a:spLocks noChangeArrowheads="1"/>
            </p:cNvSpPr>
            <p:nvPr/>
          </p:nvSpPr>
          <p:spPr bwMode="auto">
            <a:xfrm>
              <a:off x="3996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7" name="Oval 567"/>
            <p:cNvSpPr>
              <a:spLocks noChangeArrowheads="1"/>
            </p:cNvSpPr>
            <p:nvPr/>
          </p:nvSpPr>
          <p:spPr bwMode="auto">
            <a:xfrm>
              <a:off x="4104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8" name="Oval 568"/>
            <p:cNvSpPr>
              <a:spLocks noChangeArrowheads="1"/>
            </p:cNvSpPr>
            <p:nvPr/>
          </p:nvSpPr>
          <p:spPr bwMode="auto">
            <a:xfrm>
              <a:off x="4212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099" name="Oval 569"/>
            <p:cNvSpPr>
              <a:spLocks noChangeArrowheads="1"/>
            </p:cNvSpPr>
            <p:nvPr/>
          </p:nvSpPr>
          <p:spPr bwMode="auto">
            <a:xfrm>
              <a:off x="4320" y="182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0" name="Oval 570"/>
            <p:cNvSpPr>
              <a:spLocks noChangeArrowheads="1"/>
            </p:cNvSpPr>
            <p:nvPr/>
          </p:nvSpPr>
          <p:spPr bwMode="auto">
            <a:xfrm>
              <a:off x="4212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1" name="Oval 571"/>
            <p:cNvSpPr>
              <a:spLocks noChangeArrowheads="1"/>
            </p:cNvSpPr>
            <p:nvPr/>
          </p:nvSpPr>
          <p:spPr bwMode="auto">
            <a:xfrm>
              <a:off x="4320" y="192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2" name="Oval 572"/>
            <p:cNvSpPr>
              <a:spLocks noChangeArrowheads="1"/>
            </p:cNvSpPr>
            <p:nvPr/>
          </p:nvSpPr>
          <p:spPr bwMode="auto">
            <a:xfrm>
              <a:off x="3996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3" name="Oval 573"/>
            <p:cNvSpPr>
              <a:spLocks noChangeArrowheads="1"/>
            </p:cNvSpPr>
            <p:nvPr/>
          </p:nvSpPr>
          <p:spPr bwMode="auto">
            <a:xfrm>
              <a:off x="4104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4" name="Oval 574"/>
            <p:cNvSpPr>
              <a:spLocks noChangeArrowheads="1"/>
            </p:cNvSpPr>
            <p:nvPr/>
          </p:nvSpPr>
          <p:spPr bwMode="auto">
            <a:xfrm>
              <a:off x="3996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5" name="Oval 575"/>
            <p:cNvSpPr>
              <a:spLocks noChangeArrowheads="1"/>
            </p:cNvSpPr>
            <p:nvPr/>
          </p:nvSpPr>
          <p:spPr bwMode="auto">
            <a:xfrm>
              <a:off x="4104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6" name="Oval 576"/>
            <p:cNvSpPr>
              <a:spLocks noChangeArrowheads="1"/>
            </p:cNvSpPr>
            <p:nvPr/>
          </p:nvSpPr>
          <p:spPr bwMode="auto">
            <a:xfrm>
              <a:off x="4212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7" name="Oval 577"/>
            <p:cNvSpPr>
              <a:spLocks noChangeArrowheads="1"/>
            </p:cNvSpPr>
            <p:nvPr/>
          </p:nvSpPr>
          <p:spPr bwMode="auto">
            <a:xfrm>
              <a:off x="4320" y="201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8" name="Oval 578"/>
            <p:cNvSpPr>
              <a:spLocks noChangeArrowheads="1"/>
            </p:cNvSpPr>
            <p:nvPr/>
          </p:nvSpPr>
          <p:spPr bwMode="auto">
            <a:xfrm>
              <a:off x="4212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09" name="Oval 579"/>
            <p:cNvSpPr>
              <a:spLocks noChangeArrowheads="1"/>
            </p:cNvSpPr>
            <p:nvPr/>
          </p:nvSpPr>
          <p:spPr bwMode="auto">
            <a:xfrm>
              <a:off x="4320" y="211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0" name="Oval 580"/>
            <p:cNvSpPr>
              <a:spLocks noChangeArrowheads="1"/>
            </p:cNvSpPr>
            <p:nvPr/>
          </p:nvSpPr>
          <p:spPr bwMode="auto">
            <a:xfrm>
              <a:off x="3996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1" name="Oval 581"/>
            <p:cNvSpPr>
              <a:spLocks noChangeArrowheads="1"/>
            </p:cNvSpPr>
            <p:nvPr/>
          </p:nvSpPr>
          <p:spPr bwMode="auto">
            <a:xfrm>
              <a:off x="4104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2" name="Oval 582"/>
            <p:cNvSpPr>
              <a:spLocks noChangeArrowheads="1"/>
            </p:cNvSpPr>
            <p:nvPr/>
          </p:nvSpPr>
          <p:spPr bwMode="auto">
            <a:xfrm>
              <a:off x="3996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3" name="Oval 583"/>
            <p:cNvSpPr>
              <a:spLocks noChangeArrowheads="1"/>
            </p:cNvSpPr>
            <p:nvPr/>
          </p:nvSpPr>
          <p:spPr bwMode="auto">
            <a:xfrm>
              <a:off x="4104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4" name="Oval 584"/>
            <p:cNvSpPr>
              <a:spLocks noChangeArrowheads="1"/>
            </p:cNvSpPr>
            <p:nvPr/>
          </p:nvSpPr>
          <p:spPr bwMode="auto">
            <a:xfrm>
              <a:off x="4212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5" name="Oval 585"/>
            <p:cNvSpPr>
              <a:spLocks noChangeArrowheads="1"/>
            </p:cNvSpPr>
            <p:nvPr/>
          </p:nvSpPr>
          <p:spPr bwMode="auto">
            <a:xfrm>
              <a:off x="4320" y="220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6" name="Oval 586"/>
            <p:cNvSpPr>
              <a:spLocks noChangeArrowheads="1"/>
            </p:cNvSpPr>
            <p:nvPr/>
          </p:nvSpPr>
          <p:spPr bwMode="auto">
            <a:xfrm>
              <a:off x="4212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7" name="Oval 587"/>
            <p:cNvSpPr>
              <a:spLocks noChangeArrowheads="1"/>
            </p:cNvSpPr>
            <p:nvPr/>
          </p:nvSpPr>
          <p:spPr bwMode="auto">
            <a:xfrm>
              <a:off x="4320" y="230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8" name="Oval 588"/>
            <p:cNvSpPr>
              <a:spLocks noChangeArrowheads="1"/>
            </p:cNvSpPr>
            <p:nvPr/>
          </p:nvSpPr>
          <p:spPr bwMode="auto">
            <a:xfrm>
              <a:off x="2700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19" name="Oval 589"/>
            <p:cNvSpPr>
              <a:spLocks noChangeArrowheads="1"/>
            </p:cNvSpPr>
            <p:nvPr/>
          </p:nvSpPr>
          <p:spPr bwMode="auto">
            <a:xfrm>
              <a:off x="2808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20" name="Oval 590"/>
            <p:cNvSpPr>
              <a:spLocks noChangeArrowheads="1"/>
            </p:cNvSpPr>
            <p:nvPr/>
          </p:nvSpPr>
          <p:spPr bwMode="auto">
            <a:xfrm>
              <a:off x="2700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21" name="Oval 591"/>
            <p:cNvSpPr>
              <a:spLocks noChangeArrowheads="1"/>
            </p:cNvSpPr>
            <p:nvPr/>
          </p:nvSpPr>
          <p:spPr bwMode="auto">
            <a:xfrm>
              <a:off x="2808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4000">
                <a:latin typeface="Times New Roman" pitchFamily="18" charset="0"/>
              </a:endParaRPr>
            </a:p>
          </p:txBody>
        </p:sp>
        <p:sp>
          <p:nvSpPr>
            <p:cNvPr id="23122" name="Oval 592"/>
            <p:cNvSpPr>
              <a:spLocks noChangeArrowheads="1"/>
            </p:cNvSpPr>
            <p:nvPr/>
          </p:nvSpPr>
          <p:spPr bwMode="auto">
            <a:xfrm>
              <a:off x="2916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23" name="Oval 593"/>
            <p:cNvSpPr>
              <a:spLocks noChangeArrowheads="1"/>
            </p:cNvSpPr>
            <p:nvPr/>
          </p:nvSpPr>
          <p:spPr bwMode="auto">
            <a:xfrm>
              <a:off x="3024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24" name="Oval 594"/>
            <p:cNvSpPr>
              <a:spLocks noChangeArrowheads="1"/>
            </p:cNvSpPr>
            <p:nvPr/>
          </p:nvSpPr>
          <p:spPr bwMode="auto">
            <a:xfrm>
              <a:off x="2916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25" name="Oval 595"/>
            <p:cNvSpPr>
              <a:spLocks noChangeArrowheads="1"/>
            </p:cNvSpPr>
            <p:nvPr/>
          </p:nvSpPr>
          <p:spPr bwMode="auto">
            <a:xfrm>
              <a:off x="3024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26" name="Oval 596"/>
            <p:cNvSpPr>
              <a:spLocks noChangeArrowheads="1"/>
            </p:cNvSpPr>
            <p:nvPr/>
          </p:nvSpPr>
          <p:spPr bwMode="auto">
            <a:xfrm>
              <a:off x="2700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27" name="Oval 597"/>
            <p:cNvSpPr>
              <a:spLocks noChangeArrowheads="1"/>
            </p:cNvSpPr>
            <p:nvPr/>
          </p:nvSpPr>
          <p:spPr bwMode="auto">
            <a:xfrm>
              <a:off x="2808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28" name="Oval 598"/>
            <p:cNvSpPr>
              <a:spLocks noChangeArrowheads="1"/>
            </p:cNvSpPr>
            <p:nvPr/>
          </p:nvSpPr>
          <p:spPr bwMode="auto">
            <a:xfrm>
              <a:off x="2700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29" name="Oval 599"/>
            <p:cNvSpPr>
              <a:spLocks noChangeArrowheads="1"/>
            </p:cNvSpPr>
            <p:nvPr/>
          </p:nvSpPr>
          <p:spPr bwMode="auto">
            <a:xfrm>
              <a:off x="2808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0" name="Oval 600"/>
            <p:cNvSpPr>
              <a:spLocks noChangeArrowheads="1"/>
            </p:cNvSpPr>
            <p:nvPr/>
          </p:nvSpPr>
          <p:spPr bwMode="auto">
            <a:xfrm>
              <a:off x="2916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1" name="Oval 601"/>
            <p:cNvSpPr>
              <a:spLocks noChangeArrowheads="1"/>
            </p:cNvSpPr>
            <p:nvPr/>
          </p:nvSpPr>
          <p:spPr bwMode="auto">
            <a:xfrm>
              <a:off x="3024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2" name="Oval 602"/>
            <p:cNvSpPr>
              <a:spLocks noChangeArrowheads="1"/>
            </p:cNvSpPr>
            <p:nvPr/>
          </p:nvSpPr>
          <p:spPr bwMode="auto">
            <a:xfrm>
              <a:off x="2916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3" name="Oval 603"/>
            <p:cNvSpPr>
              <a:spLocks noChangeArrowheads="1"/>
            </p:cNvSpPr>
            <p:nvPr/>
          </p:nvSpPr>
          <p:spPr bwMode="auto">
            <a:xfrm>
              <a:off x="3024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4" name="Oval 604"/>
            <p:cNvSpPr>
              <a:spLocks noChangeArrowheads="1"/>
            </p:cNvSpPr>
            <p:nvPr/>
          </p:nvSpPr>
          <p:spPr bwMode="auto">
            <a:xfrm>
              <a:off x="2700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5" name="Oval 605"/>
            <p:cNvSpPr>
              <a:spLocks noChangeArrowheads="1"/>
            </p:cNvSpPr>
            <p:nvPr/>
          </p:nvSpPr>
          <p:spPr bwMode="auto">
            <a:xfrm>
              <a:off x="2808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6" name="Oval 606"/>
            <p:cNvSpPr>
              <a:spLocks noChangeArrowheads="1"/>
            </p:cNvSpPr>
            <p:nvPr/>
          </p:nvSpPr>
          <p:spPr bwMode="auto">
            <a:xfrm>
              <a:off x="2700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7" name="Oval 607"/>
            <p:cNvSpPr>
              <a:spLocks noChangeArrowheads="1"/>
            </p:cNvSpPr>
            <p:nvPr/>
          </p:nvSpPr>
          <p:spPr bwMode="auto">
            <a:xfrm>
              <a:off x="2808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8" name="Oval 608"/>
            <p:cNvSpPr>
              <a:spLocks noChangeArrowheads="1"/>
            </p:cNvSpPr>
            <p:nvPr/>
          </p:nvSpPr>
          <p:spPr bwMode="auto">
            <a:xfrm>
              <a:off x="2916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39" name="Oval 609"/>
            <p:cNvSpPr>
              <a:spLocks noChangeArrowheads="1"/>
            </p:cNvSpPr>
            <p:nvPr/>
          </p:nvSpPr>
          <p:spPr bwMode="auto">
            <a:xfrm>
              <a:off x="3024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0" name="Oval 610"/>
            <p:cNvSpPr>
              <a:spLocks noChangeArrowheads="1"/>
            </p:cNvSpPr>
            <p:nvPr/>
          </p:nvSpPr>
          <p:spPr bwMode="auto">
            <a:xfrm>
              <a:off x="2916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1" name="Oval 611"/>
            <p:cNvSpPr>
              <a:spLocks noChangeArrowheads="1"/>
            </p:cNvSpPr>
            <p:nvPr/>
          </p:nvSpPr>
          <p:spPr bwMode="auto">
            <a:xfrm>
              <a:off x="3024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2" name="Oval 612"/>
            <p:cNvSpPr>
              <a:spLocks noChangeArrowheads="1"/>
            </p:cNvSpPr>
            <p:nvPr/>
          </p:nvSpPr>
          <p:spPr bwMode="auto">
            <a:xfrm>
              <a:off x="2700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3" name="Oval 613"/>
            <p:cNvSpPr>
              <a:spLocks noChangeArrowheads="1"/>
            </p:cNvSpPr>
            <p:nvPr/>
          </p:nvSpPr>
          <p:spPr bwMode="auto">
            <a:xfrm>
              <a:off x="2808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4" name="Oval 614"/>
            <p:cNvSpPr>
              <a:spLocks noChangeArrowheads="1"/>
            </p:cNvSpPr>
            <p:nvPr/>
          </p:nvSpPr>
          <p:spPr bwMode="auto">
            <a:xfrm>
              <a:off x="2700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5" name="Oval 615"/>
            <p:cNvSpPr>
              <a:spLocks noChangeArrowheads="1"/>
            </p:cNvSpPr>
            <p:nvPr/>
          </p:nvSpPr>
          <p:spPr bwMode="auto">
            <a:xfrm>
              <a:off x="2808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6" name="Oval 616"/>
            <p:cNvSpPr>
              <a:spLocks noChangeArrowheads="1"/>
            </p:cNvSpPr>
            <p:nvPr/>
          </p:nvSpPr>
          <p:spPr bwMode="auto">
            <a:xfrm>
              <a:off x="2916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7" name="Oval 617"/>
            <p:cNvSpPr>
              <a:spLocks noChangeArrowheads="1"/>
            </p:cNvSpPr>
            <p:nvPr/>
          </p:nvSpPr>
          <p:spPr bwMode="auto">
            <a:xfrm>
              <a:off x="3024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8" name="Oval 618"/>
            <p:cNvSpPr>
              <a:spLocks noChangeArrowheads="1"/>
            </p:cNvSpPr>
            <p:nvPr/>
          </p:nvSpPr>
          <p:spPr bwMode="auto">
            <a:xfrm>
              <a:off x="2916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49" name="Oval 619"/>
            <p:cNvSpPr>
              <a:spLocks noChangeArrowheads="1"/>
            </p:cNvSpPr>
            <p:nvPr/>
          </p:nvSpPr>
          <p:spPr bwMode="auto">
            <a:xfrm>
              <a:off x="3024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0" name="Oval 620"/>
            <p:cNvSpPr>
              <a:spLocks noChangeArrowheads="1"/>
            </p:cNvSpPr>
            <p:nvPr/>
          </p:nvSpPr>
          <p:spPr bwMode="auto">
            <a:xfrm>
              <a:off x="3132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1" name="Oval 621"/>
            <p:cNvSpPr>
              <a:spLocks noChangeArrowheads="1"/>
            </p:cNvSpPr>
            <p:nvPr/>
          </p:nvSpPr>
          <p:spPr bwMode="auto">
            <a:xfrm>
              <a:off x="3240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2" name="Oval 622"/>
            <p:cNvSpPr>
              <a:spLocks noChangeArrowheads="1"/>
            </p:cNvSpPr>
            <p:nvPr/>
          </p:nvSpPr>
          <p:spPr bwMode="auto">
            <a:xfrm>
              <a:off x="3132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3" name="Oval 623"/>
            <p:cNvSpPr>
              <a:spLocks noChangeArrowheads="1"/>
            </p:cNvSpPr>
            <p:nvPr/>
          </p:nvSpPr>
          <p:spPr bwMode="auto">
            <a:xfrm>
              <a:off x="3240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4" name="Oval 624"/>
            <p:cNvSpPr>
              <a:spLocks noChangeArrowheads="1"/>
            </p:cNvSpPr>
            <p:nvPr/>
          </p:nvSpPr>
          <p:spPr bwMode="auto">
            <a:xfrm>
              <a:off x="3348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5" name="Oval 625"/>
            <p:cNvSpPr>
              <a:spLocks noChangeArrowheads="1"/>
            </p:cNvSpPr>
            <p:nvPr/>
          </p:nvSpPr>
          <p:spPr bwMode="auto">
            <a:xfrm>
              <a:off x="3456" y="240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6" name="Oval 626"/>
            <p:cNvSpPr>
              <a:spLocks noChangeArrowheads="1"/>
            </p:cNvSpPr>
            <p:nvPr/>
          </p:nvSpPr>
          <p:spPr bwMode="auto">
            <a:xfrm>
              <a:off x="3348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7" name="Oval 627"/>
            <p:cNvSpPr>
              <a:spLocks noChangeArrowheads="1"/>
            </p:cNvSpPr>
            <p:nvPr/>
          </p:nvSpPr>
          <p:spPr bwMode="auto">
            <a:xfrm>
              <a:off x="3456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8" name="Oval 628"/>
            <p:cNvSpPr>
              <a:spLocks noChangeArrowheads="1"/>
            </p:cNvSpPr>
            <p:nvPr/>
          </p:nvSpPr>
          <p:spPr bwMode="auto">
            <a:xfrm>
              <a:off x="3132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59" name="Oval 629"/>
            <p:cNvSpPr>
              <a:spLocks noChangeArrowheads="1"/>
            </p:cNvSpPr>
            <p:nvPr/>
          </p:nvSpPr>
          <p:spPr bwMode="auto">
            <a:xfrm>
              <a:off x="3240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0" name="Oval 630"/>
            <p:cNvSpPr>
              <a:spLocks noChangeArrowheads="1"/>
            </p:cNvSpPr>
            <p:nvPr/>
          </p:nvSpPr>
          <p:spPr bwMode="auto">
            <a:xfrm>
              <a:off x="3132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1" name="Oval 631"/>
            <p:cNvSpPr>
              <a:spLocks noChangeArrowheads="1"/>
            </p:cNvSpPr>
            <p:nvPr/>
          </p:nvSpPr>
          <p:spPr bwMode="auto">
            <a:xfrm>
              <a:off x="3240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2" name="Oval 632"/>
            <p:cNvSpPr>
              <a:spLocks noChangeArrowheads="1"/>
            </p:cNvSpPr>
            <p:nvPr/>
          </p:nvSpPr>
          <p:spPr bwMode="auto">
            <a:xfrm>
              <a:off x="3348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3" name="Oval 633"/>
            <p:cNvSpPr>
              <a:spLocks noChangeArrowheads="1"/>
            </p:cNvSpPr>
            <p:nvPr/>
          </p:nvSpPr>
          <p:spPr bwMode="auto">
            <a:xfrm>
              <a:off x="3456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4" name="Oval 634"/>
            <p:cNvSpPr>
              <a:spLocks noChangeArrowheads="1"/>
            </p:cNvSpPr>
            <p:nvPr/>
          </p:nvSpPr>
          <p:spPr bwMode="auto">
            <a:xfrm>
              <a:off x="3348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5" name="Oval 635"/>
            <p:cNvSpPr>
              <a:spLocks noChangeArrowheads="1"/>
            </p:cNvSpPr>
            <p:nvPr/>
          </p:nvSpPr>
          <p:spPr bwMode="auto">
            <a:xfrm>
              <a:off x="3456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6" name="Oval 636"/>
            <p:cNvSpPr>
              <a:spLocks noChangeArrowheads="1"/>
            </p:cNvSpPr>
            <p:nvPr/>
          </p:nvSpPr>
          <p:spPr bwMode="auto">
            <a:xfrm>
              <a:off x="3132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7" name="Oval 637"/>
            <p:cNvSpPr>
              <a:spLocks noChangeArrowheads="1"/>
            </p:cNvSpPr>
            <p:nvPr/>
          </p:nvSpPr>
          <p:spPr bwMode="auto">
            <a:xfrm>
              <a:off x="3240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8" name="Oval 638"/>
            <p:cNvSpPr>
              <a:spLocks noChangeArrowheads="1"/>
            </p:cNvSpPr>
            <p:nvPr/>
          </p:nvSpPr>
          <p:spPr bwMode="auto">
            <a:xfrm>
              <a:off x="3132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69" name="Oval 639"/>
            <p:cNvSpPr>
              <a:spLocks noChangeArrowheads="1"/>
            </p:cNvSpPr>
            <p:nvPr/>
          </p:nvSpPr>
          <p:spPr bwMode="auto">
            <a:xfrm>
              <a:off x="3240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0" name="Oval 640"/>
            <p:cNvSpPr>
              <a:spLocks noChangeArrowheads="1"/>
            </p:cNvSpPr>
            <p:nvPr/>
          </p:nvSpPr>
          <p:spPr bwMode="auto">
            <a:xfrm>
              <a:off x="3348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1" name="Oval 641"/>
            <p:cNvSpPr>
              <a:spLocks noChangeArrowheads="1"/>
            </p:cNvSpPr>
            <p:nvPr/>
          </p:nvSpPr>
          <p:spPr bwMode="auto">
            <a:xfrm>
              <a:off x="3456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2" name="Oval 642"/>
            <p:cNvSpPr>
              <a:spLocks noChangeArrowheads="1"/>
            </p:cNvSpPr>
            <p:nvPr/>
          </p:nvSpPr>
          <p:spPr bwMode="auto">
            <a:xfrm>
              <a:off x="3348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3" name="Oval 643"/>
            <p:cNvSpPr>
              <a:spLocks noChangeArrowheads="1"/>
            </p:cNvSpPr>
            <p:nvPr/>
          </p:nvSpPr>
          <p:spPr bwMode="auto">
            <a:xfrm>
              <a:off x="3456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4" name="Oval 644"/>
            <p:cNvSpPr>
              <a:spLocks noChangeArrowheads="1"/>
            </p:cNvSpPr>
            <p:nvPr/>
          </p:nvSpPr>
          <p:spPr bwMode="auto">
            <a:xfrm>
              <a:off x="3132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5" name="Oval 645"/>
            <p:cNvSpPr>
              <a:spLocks noChangeArrowheads="1"/>
            </p:cNvSpPr>
            <p:nvPr/>
          </p:nvSpPr>
          <p:spPr bwMode="auto">
            <a:xfrm>
              <a:off x="3240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6" name="Oval 646"/>
            <p:cNvSpPr>
              <a:spLocks noChangeArrowheads="1"/>
            </p:cNvSpPr>
            <p:nvPr/>
          </p:nvSpPr>
          <p:spPr bwMode="auto">
            <a:xfrm>
              <a:off x="3132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7" name="Oval 647"/>
            <p:cNvSpPr>
              <a:spLocks noChangeArrowheads="1"/>
            </p:cNvSpPr>
            <p:nvPr/>
          </p:nvSpPr>
          <p:spPr bwMode="auto">
            <a:xfrm>
              <a:off x="3240" y="307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8" name="Oval 648"/>
            <p:cNvSpPr>
              <a:spLocks noChangeArrowheads="1"/>
            </p:cNvSpPr>
            <p:nvPr/>
          </p:nvSpPr>
          <p:spPr bwMode="auto">
            <a:xfrm>
              <a:off x="3348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79" name="Oval 649"/>
            <p:cNvSpPr>
              <a:spLocks noChangeArrowheads="1"/>
            </p:cNvSpPr>
            <p:nvPr/>
          </p:nvSpPr>
          <p:spPr bwMode="auto">
            <a:xfrm>
              <a:off x="3456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0" name="Oval 650"/>
            <p:cNvSpPr>
              <a:spLocks noChangeArrowheads="1"/>
            </p:cNvSpPr>
            <p:nvPr/>
          </p:nvSpPr>
          <p:spPr bwMode="auto">
            <a:xfrm>
              <a:off x="3456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1" name="Oval 651"/>
            <p:cNvSpPr>
              <a:spLocks noChangeArrowheads="1"/>
            </p:cNvSpPr>
            <p:nvPr/>
          </p:nvSpPr>
          <p:spPr bwMode="auto">
            <a:xfrm>
              <a:off x="3672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2" name="Oval 652"/>
            <p:cNvSpPr>
              <a:spLocks noChangeArrowheads="1"/>
            </p:cNvSpPr>
            <p:nvPr/>
          </p:nvSpPr>
          <p:spPr bwMode="auto">
            <a:xfrm>
              <a:off x="3564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3" name="Oval 653"/>
            <p:cNvSpPr>
              <a:spLocks noChangeArrowheads="1"/>
            </p:cNvSpPr>
            <p:nvPr/>
          </p:nvSpPr>
          <p:spPr bwMode="auto">
            <a:xfrm>
              <a:off x="3672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4" name="Oval 654"/>
            <p:cNvSpPr>
              <a:spLocks noChangeArrowheads="1"/>
            </p:cNvSpPr>
            <p:nvPr/>
          </p:nvSpPr>
          <p:spPr bwMode="auto">
            <a:xfrm>
              <a:off x="3780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5" name="Oval 655"/>
            <p:cNvSpPr>
              <a:spLocks noChangeArrowheads="1"/>
            </p:cNvSpPr>
            <p:nvPr/>
          </p:nvSpPr>
          <p:spPr bwMode="auto">
            <a:xfrm>
              <a:off x="3888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6" name="Oval 656"/>
            <p:cNvSpPr>
              <a:spLocks noChangeArrowheads="1"/>
            </p:cNvSpPr>
            <p:nvPr/>
          </p:nvSpPr>
          <p:spPr bwMode="auto">
            <a:xfrm>
              <a:off x="3780" y="249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7" name="Oval 657"/>
            <p:cNvSpPr>
              <a:spLocks noChangeArrowheads="1"/>
            </p:cNvSpPr>
            <p:nvPr/>
          </p:nvSpPr>
          <p:spPr bwMode="auto">
            <a:xfrm>
              <a:off x="3564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8" name="Oval 658"/>
            <p:cNvSpPr>
              <a:spLocks noChangeArrowheads="1"/>
            </p:cNvSpPr>
            <p:nvPr/>
          </p:nvSpPr>
          <p:spPr bwMode="auto">
            <a:xfrm>
              <a:off x="3672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89" name="Oval 659"/>
            <p:cNvSpPr>
              <a:spLocks noChangeArrowheads="1"/>
            </p:cNvSpPr>
            <p:nvPr/>
          </p:nvSpPr>
          <p:spPr bwMode="auto">
            <a:xfrm>
              <a:off x="3564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0" name="Oval 660"/>
            <p:cNvSpPr>
              <a:spLocks noChangeArrowheads="1"/>
            </p:cNvSpPr>
            <p:nvPr/>
          </p:nvSpPr>
          <p:spPr bwMode="auto">
            <a:xfrm>
              <a:off x="3672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1" name="Oval 661"/>
            <p:cNvSpPr>
              <a:spLocks noChangeArrowheads="1"/>
            </p:cNvSpPr>
            <p:nvPr/>
          </p:nvSpPr>
          <p:spPr bwMode="auto">
            <a:xfrm>
              <a:off x="3780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2" name="Oval 662"/>
            <p:cNvSpPr>
              <a:spLocks noChangeArrowheads="1"/>
            </p:cNvSpPr>
            <p:nvPr/>
          </p:nvSpPr>
          <p:spPr bwMode="auto">
            <a:xfrm>
              <a:off x="3888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3" name="Oval 663"/>
            <p:cNvSpPr>
              <a:spLocks noChangeArrowheads="1"/>
            </p:cNvSpPr>
            <p:nvPr/>
          </p:nvSpPr>
          <p:spPr bwMode="auto">
            <a:xfrm>
              <a:off x="3780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4" name="Oval 664"/>
            <p:cNvSpPr>
              <a:spLocks noChangeArrowheads="1"/>
            </p:cNvSpPr>
            <p:nvPr/>
          </p:nvSpPr>
          <p:spPr bwMode="auto">
            <a:xfrm>
              <a:off x="3888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5" name="Oval 665"/>
            <p:cNvSpPr>
              <a:spLocks noChangeArrowheads="1"/>
            </p:cNvSpPr>
            <p:nvPr/>
          </p:nvSpPr>
          <p:spPr bwMode="auto">
            <a:xfrm>
              <a:off x="3564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6" name="Oval 666"/>
            <p:cNvSpPr>
              <a:spLocks noChangeArrowheads="1"/>
            </p:cNvSpPr>
            <p:nvPr/>
          </p:nvSpPr>
          <p:spPr bwMode="auto">
            <a:xfrm>
              <a:off x="3672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7" name="Oval 667"/>
            <p:cNvSpPr>
              <a:spLocks noChangeArrowheads="1"/>
            </p:cNvSpPr>
            <p:nvPr/>
          </p:nvSpPr>
          <p:spPr bwMode="auto">
            <a:xfrm>
              <a:off x="3564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8" name="Oval 668"/>
            <p:cNvSpPr>
              <a:spLocks noChangeArrowheads="1"/>
            </p:cNvSpPr>
            <p:nvPr/>
          </p:nvSpPr>
          <p:spPr bwMode="auto">
            <a:xfrm>
              <a:off x="3672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199" name="Oval 669"/>
            <p:cNvSpPr>
              <a:spLocks noChangeArrowheads="1"/>
            </p:cNvSpPr>
            <p:nvPr/>
          </p:nvSpPr>
          <p:spPr bwMode="auto">
            <a:xfrm>
              <a:off x="3780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0" name="Oval 670"/>
            <p:cNvSpPr>
              <a:spLocks noChangeArrowheads="1"/>
            </p:cNvSpPr>
            <p:nvPr/>
          </p:nvSpPr>
          <p:spPr bwMode="auto">
            <a:xfrm>
              <a:off x="3888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1" name="Oval 671"/>
            <p:cNvSpPr>
              <a:spLocks noChangeArrowheads="1"/>
            </p:cNvSpPr>
            <p:nvPr/>
          </p:nvSpPr>
          <p:spPr bwMode="auto">
            <a:xfrm>
              <a:off x="3780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2" name="Oval 672"/>
            <p:cNvSpPr>
              <a:spLocks noChangeArrowheads="1"/>
            </p:cNvSpPr>
            <p:nvPr/>
          </p:nvSpPr>
          <p:spPr bwMode="auto">
            <a:xfrm>
              <a:off x="3888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3" name="Oval 673"/>
            <p:cNvSpPr>
              <a:spLocks noChangeArrowheads="1"/>
            </p:cNvSpPr>
            <p:nvPr/>
          </p:nvSpPr>
          <p:spPr bwMode="auto">
            <a:xfrm>
              <a:off x="3564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4" name="Oval 674"/>
            <p:cNvSpPr>
              <a:spLocks noChangeArrowheads="1"/>
            </p:cNvSpPr>
            <p:nvPr/>
          </p:nvSpPr>
          <p:spPr bwMode="auto">
            <a:xfrm>
              <a:off x="3672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5" name="Oval 675"/>
            <p:cNvSpPr>
              <a:spLocks noChangeArrowheads="1"/>
            </p:cNvSpPr>
            <p:nvPr/>
          </p:nvSpPr>
          <p:spPr bwMode="auto">
            <a:xfrm>
              <a:off x="3564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6" name="Oval 676"/>
            <p:cNvSpPr>
              <a:spLocks noChangeArrowheads="1"/>
            </p:cNvSpPr>
            <p:nvPr/>
          </p:nvSpPr>
          <p:spPr bwMode="auto">
            <a:xfrm>
              <a:off x="3672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7" name="Oval 677"/>
            <p:cNvSpPr>
              <a:spLocks noChangeArrowheads="1"/>
            </p:cNvSpPr>
            <p:nvPr/>
          </p:nvSpPr>
          <p:spPr bwMode="auto">
            <a:xfrm>
              <a:off x="3780" y="2976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8" name="Oval 678"/>
            <p:cNvSpPr>
              <a:spLocks noChangeArrowheads="1"/>
            </p:cNvSpPr>
            <p:nvPr/>
          </p:nvSpPr>
          <p:spPr bwMode="auto">
            <a:xfrm>
              <a:off x="3780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09" name="Oval 679"/>
            <p:cNvSpPr>
              <a:spLocks noChangeArrowheads="1"/>
            </p:cNvSpPr>
            <p:nvPr/>
          </p:nvSpPr>
          <p:spPr bwMode="auto">
            <a:xfrm>
              <a:off x="3888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0" name="Oval 680"/>
            <p:cNvSpPr>
              <a:spLocks noChangeArrowheads="1"/>
            </p:cNvSpPr>
            <p:nvPr/>
          </p:nvSpPr>
          <p:spPr bwMode="auto">
            <a:xfrm>
              <a:off x="3996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1" name="Oval 681"/>
            <p:cNvSpPr>
              <a:spLocks noChangeArrowheads="1"/>
            </p:cNvSpPr>
            <p:nvPr/>
          </p:nvSpPr>
          <p:spPr bwMode="auto">
            <a:xfrm>
              <a:off x="4104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2" name="Oval 682"/>
            <p:cNvSpPr>
              <a:spLocks noChangeArrowheads="1"/>
            </p:cNvSpPr>
            <p:nvPr/>
          </p:nvSpPr>
          <p:spPr bwMode="auto">
            <a:xfrm>
              <a:off x="4212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3" name="Oval 683"/>
            <p:cNvSpPr>
              <a:spLocks noChangeArrowheads="1"/>
            </p:cNvSpPr>
            <p:nvPr/>
          </p:nvSpPr>
          <p:spPr bwMode="auto">
            <a:xfrm>
              <a:off x="4320" y="240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4" name="Oval 684"/>
            <p:cNvSpPr>
              <a:spLocks noChangeArrowheads="1"/>
            </p:cNvSpPr>
            <p:nvPr/>
          </p:nvSpPr>
          <p:spPr bwMode="auto">
            <a:xfrm>
              <a:off x="3996" y="2592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5" name="Oval 685"/>
            <p:cNvSpPr>
              <a:spLocks noChangeArrowheads="1"/>
            </p:cNvSpPr>
            <p:nvPr/>
          </p:nvSpPr>
          <p:spPr bwMode="auto">
            <a:xfrm>
              <a:off x="3996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6" name="Oval 686"/>
            <p:cNvSpPr>
              <a:spLocks noChangeArrowheads="1"/>
            </p:cNvSpPr>
            <p:nvPr/>
          </p:nvSpPr>
          <p:spPr bwMode="auto">
            <a:xfrm>
              <a:off x="4104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7" name="Oval 687"/>
            <p:cNvSpPr>
              <a:spLocks noChangeArrowheads="1"/>
            </p:cNvSpPr>
            <p:nvPr/>
          </p:nvSpPr>
          <p:spPr bwMode="auto">
            <a:xfrm>
              <a:off x="4212" y="268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8" name="Oval 688"/>
            <p:cNvSpPr>
              <a:spLocks noChangeArrowheads="1"/>
            </p:cNvSpPr>
            <p:nvPr/>
          </p:nvSpPr>
          <p:spPr bwMode="auto">
            <a:xfrm>
              <a:off x="3996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19" name="Oval 689"/>
            <p:cNvSpPr>
              <a:spLocks noChangeArrowheads="1"/>
            </p:cNvSpPr>
            <p:nvPr/>
          </p:nvSpPr>
          <p:spPr bwMode="auto">
            <a:xfrm>
              <a:off x="4104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0" name="Oval 690"/>
            <p:cNvSpPr>
              <a:spLocks noChangeArrowheads="1"/>
            </p:cNvSpPr>
            <p:nvPr/>
          </p:nvSpPr>
          <p:spPr bwMode="auto">
            <a:xfrm>
              <a:off x="3996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1" name="Oval 691"/>
            <p:cNvSpPr>
              <a:spLocks noChangeArrowheads="1"/>
            </p:cNvSpPr>
            <p:nvPr/>
          </p:nvSpPr>
          <p:spPr bwMode="auto">
            <a:xfrm>
              <a:off x="4104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2" name="Oval 692"/>
            <p:cNvSpPr>
              <a:spLocks noChangeArrowheads="1"/>
            </p:cNvSpPr>
            <p:nvPr/>
          </p:nvSpPr>
          <p:spPr bwMode="auto">
            <a:xfrm>
              <a:off x="4212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3" name="Oval 693"/>
            <p:cNvSpPr>
              <a:spLocks noChangeArrowheads="1"/>
            </p:cNvSpPr>
            <p:nvPr/>
          </p:nvSpPr>
          <p:spPr bwMode="auto">
            <a:xfrm>
              <a:off x="4320" y="278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4" name="Oval 694"/>
            <p:cNvSpPr>
              <a:spLocks noChangeArrowheads="1"/>
            </p:cNvSpPr>
            <p:nvPr/>
          </p:nvSpPr>
          <p:spPr bwMode="auto">
            <a:xfrm>
              <a:off x="4212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5" name="Oval 695"/>
            <p:cNvSpPr>
              <a:spLocks noChangeArrowheads="1"/>
            </p:cNvSpPr>
            <p:nvPr/>
          </p:nvSpPr>
          <p:spPr bwMode="auto">
            <a:xfrm>
              <a:off x="4320" y="288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6" name="Oval 696"/>
            <p:cNvSpPr>
              <a:spLocks noChangeArrowheads="1"/>
            </p:cNvSpPr>
            <p:nvPr/>
          </p:nvSpPr>
          <p:spPr bwMode="auto">
            <a:xfrm>
              <a:off x="3996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7" name="Oval 697"/>
            <p:cNvSpPr>
              <a:spLocks noChangeArrowheads="1"/>
            </p:cNvSpPr>
            <p:nvPr/>
          </p:nvSpPr>
          <p:spPr bwMode="auto">
            <a:xfrm>
              <a:off x="4104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8" name="Oval 698"/>
            <p:cNvSpPr>
              <a:spLocks noChangeArrowheads="1"/>
            </p:cNvSpPr>
            <p:nvPr/>
          </p:nvSpPr>
          <p:spPr bwMode="auto">
            <a:xfrm>
              <a:off x="4212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29" name="Oval 699"/>
            <p:cNvSpPr>
              <a:spLocks noChangeArrowheads="1"/>
            </p:cNvSpPr>
            <p:nvPr/>
          </p:nvSpPr>
          <p:spPr bwMode="auto">
            <a:xfrm>
              <a:off x="4320" y="307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0" name="Oval 700"/>
            <p:cNvSpPr>
              <a:spLocks noChangeArrowheads="1"/>
            </p:cNvSpPr>
            <p:nvPr/>
          </p:nvSpPr>
          <p:spPr bwMode="auto">
            <a:xfrm>
              <a:off x="972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1" name="Oval 701"/>
            <p:cNvSpPr>
              <a:spLocks noChangeArrowheads="1"/>
            </p:cNvSpPr>
            <p:nvPr/>
          </p:nvSpPr>
          <p:spPr bwMode="auto">
            <a:xfrm>
              <a:off x="1080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2" name="Oval 702"/>
            <p:cNvSpPr>
              <a:spLocks noChangeArrowheads="1"/>
            </p:cNvSpPr>
            <p:nvPr/>
          </p:nvSpPr>
          <p:spPr bwMode="auto">
            <a:xfrm>
              <a:off x="972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3" name="Oval 703"/>
            <p:cNvSpPr>
              <a:spLocks noChangeArrowheads="1"/>
            </p:cNvSpPr>
            <p:nvPr/>
          </p:nvSpPr>
          <p:spPr bwMode="auto">
            <a:xfrm>
              <a:off x="1080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4" name="Oval 704"/>
            <p:cNvSpPr>
              <a:spLocks noChangeArrowheads="1"/>
            </p:cNvSpPr>
            <p:nvPr/>
          </p:nvSpPr>
          <p:spPr bwMode="auto">
            <a:xfrm>
              <a:off x="1188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5" name="Oval 705"/>
            <p:cNvSpPr>
              <a:spLocks noChangeArrowheads="1"/>
            </p:cNvSpPr>
            <p:nvPr/>
          </p:nvSpPr>
          <p:spPr bwMode="auto">
            <a:xfrm>
              <a:off x="1296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6" name="Oval 706"/>
            <p:cNvSpPr>
              <a:spLocks noChangeArrowheads="1"/>
            </p:cNvSpPr>
            <p:nvPr/>
          </p:nvSpPr>
          <p:spPr bwMode="auto">
            <a:xfrm>
              <a:off x="1188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7" name="Oval 707"/>
            <p:cNvSpPr>
              <a:spLocks noChangeArrowheads="1"/>
            </p:cNvSpPr>
            <p:nvPr/>
          </p:nvSpPr>
          <p:spPr bwMode="auto">
            <a:xfrm>
              <a:off x="1296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8" name="Oval 708"/>
            <p:cNvSpPr>
              <a:spLocks noChangeArrowheads="1"/>
            </p:cNvSpPr>
            <p:nvPr/>
          </p:nvSpPr>
          <p:spPr bwMode="auto">
            <a:xfrm>
              <a:off x="972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39" name="Oval 709"/>
            <p:cNvSpPr>
              <a:spLocks noChangeArrowheads="1"/>
            </p:cNvSpPr>
            <p:nvPr/>
          </p:nvSpPr>
          <p:spPr bwMode="auto">
            <a:xfrm>
              <a:off x="1080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0" name="Oval 710"/>
            <p:cNvSpPr>
              <a:spLocks noChangeArrowheads="1"/>
            </p:cNvSpPr>
            <p:nvPr/>
          </p:nvSpPr>
          <p:spPr bwMode="auto">
            <a:xfrm>
              <a:off x="972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1" name="Oval 711"/>
            <p:cNvSpPr>
              <a:spLocks noChangeArrowheads="1"/>
            </p:cNvSpPr>
            <p:nvPr/>
          </p:nvSpPr>
          <p:spPr bwMode="auto">
            <a:xfrm>
              <a:off x="1080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2" name="Oval 712"/>
            <p:cNvSpPr>
              <a:spLocks noChangeArrowheads="1"/>
            </p:cNvSpPr>
            <p:nvPr/>
          </p:nvSpPr>
          <p:spPr bwMode="auto">
            <a:xfrm>
              <a:off x="1188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3" name="Oval 713"/>
            <p:cNvSpPr>
              <a:spLocks noChangeArrowheads="1"/>
            </p:cNvSpPr>
            <p:nvPr/>
          </p:nvSpPr>
          <p:spPr bwMode="auto">
            <a:xfrm>
              <a:off x="1296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4" name="Oval 714"/>
            <p:cNvSpPr>
              <a:spLocks noChangeArrowheads="1"/>
            </p:cNvSpPr>
            <p:nvPr/>
          </p:nvSpPr>
          <p:spPr bwMode="auto">
            <a:xfrm>
              <a:off x="1188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5" name="Oval 715"/>
            <p:cNvSpPr>
              <a:spLocks noChangeArrowheads="1"/>
            </p:cNvSpPr>
            <p:nvPr/>
          </p:nvSpPr>
          <p:spPr bwMode="auto">
            <a:xfrm>
              <a:off x="1296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6" name="Oval 716"/>
            <p:cNvSpPr>
              <a:spLocks noChangeArrowheads="1"/>
            </p:cNvSpPr>
            <p:nvPr/>
          </p:nvSpPr>
          <p:spPr bwMode="auto">
            <a:xfrm>
              <a:off x="972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7" name="Oval 717"/>
            <p:cNvSpPr>
              <a:spLocks noChangeArrowheads="1"/>
            </p:cNvSpPr>
            <p:nvPr/>
          </p:nvSpPr>
          <p:spPr bwMode="auto">
            <a:xfrm>
              <a:off x="1080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8" name="Oval 718"/>
            <p:cNvSpPr>
              <a:spLocks noChangeArrowheads="1"/>
            </p:cNvSpPr>
            <p:nvPr/>
          </p:nvSpPr>
          <p:spPr bwMode="auto">
            <a:xfrm>
              <a:off x="972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49" name="Oval 719"/>
            <p:cNvSpPr>
              <a:spLocks noChangeArrowheads="1"/>
            </p:cNvSpPr>
            <p:nvPr/>
          </p:nvSpPr>
          <p:spPr bwMode="auto">
            <a:xfrm>
              <a:off x="1080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0" name="Oval 720"/>
            <p:cNvSpPr>
              <a:spLocks noChangeArrowheads="1"/>
            </p:cNvSpPr>
            <p:nvPr/>
          </p:nvSpPr>
          <p:spPr bwMode="auto">
            <a:xfrm>
              <a:off x="1188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1" name="Oval 721"/>
            <p:cNvSpPr>
              <a:spLocks noChangeArrowheads="1"/>
            </p:cNvSpPr>
            <p:nvPr/>
          </p:nvSpPr>
          <p:spPr bwMode="auto">
            <a:xfrm>
              <a:off x="1296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2" name="Oval 722"/>
            <p:cNvSpPr>
              <a:spLocks noChangeArrowheads="1"/>
            </p:cNvSpPr>
            <p:nvPr/>
          </p:nvSpPr>
          <p:spPr bwMode="auto">
            <a:xfrm>
              <a:off x="1188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3" name="Oval 723"/>
            <p:cNvSpPr>
              <a:spLocks noChangeArrowheads="1"/>
            </p:cNvSpPr>
            <p:nvPr/>
          </p:nvSpPr>
          <p:spPr bwMode="auto">
            <a:xfrm>
              <a:off x="1296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4" name="Oval 724"/>
            <p:cNvSpPr>
              <a:spLocks noChangeArrowheads="1"/>
            </p:cNvSpPr>
            <p:nvPr/>
          </p:nvSpPr>
          <p:spPr bwMode="auto">
            <a:xfrm>
              <a:off x="972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5" name="Oval 725"/>
            <p:cNvSpPr>
              <a:spLocks noChangeArrowheads="1"/>
            </p:cNvSpPr>
            <p:nvPr/>
          </p:nvSpPr>
          <p:spPr bwMode="auto">
            <a:xfrm>
              <a:off x="1080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6" name="Oval 726"/>
            <p:cNvSpPr>
              <a:spLocks noChangeArrowheads="1"/>
            </p:cNvSpPr>
            <p:nvPr/>
          </p:nvSpPr>
          <p:spPr bwMode="auto">
            <a:xfrm>
              <a:off x="972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7" name="Oval 727"/>
            <p:cNvSpPr>
              <a:spLocks noChangeArrowheads="1"/>
            </p:cNvSpPr>
            <p:nvPr/>
          </p:nvSpPr>
          <p:spPr bwMode="auto">
            <a:xfrm>
              <a:off x="1080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8" name="Oval 728"/>
            <p:cNvSpPr>
              <a:spLocks noChangeArrowheads="1"/>
            </p:cNvSpPr>
            <p:nvPr/>
          </p:nvSpPr>
          <p:spPr bwMode="auto">
            <a:xfrm>
              <a:off x="1188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59" name="Oval 729"/>
            <p:cNvSpPr>
              <a:spLocks noChangeArrowheads="1"/>
            </p:cNvSpPr>
            <p:nvPr/>
          </p:nvSpPr>
          <p:spPr bwMode="auto">
            <a:xfrm>
              <a:off x="1296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0" name="Oval 730"/>
            <p:cNvSpPr>
              <a:spLocks noChangeArrowheads="1"/>
            </p:cNvSpPr>
            <p:nvPr/>
          </p:nvSpPr>
          <p:spPr bwMode="auto">
            <a:xfrm>
              <a:off x="1188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1" name="Oval 731"/>
            <p:cNvSpPr>
              <a:spLocks noChangeArrowheads="1"/>
            </p:cNvSpPr>
            <p:nvPr/>
          </p:nvSpPr>
          <p:spPr bwMode="auto">
            <a:xfrm>
              <a:off x="1296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2" name="Oval 732"/>
            <p:cNvSpPr>
              <a:spLocks noChangeArrowheads="1"/>
            </p:cNvSpPr>
            <p:nvPr/>
          </p:nvSpPr>
          <p:spPr bwMode="auto">
            <a:xfrm>
              <a:off x="1404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3" name="Oval 733"/>
            <p:cNvSpPr>
              <a:spLocks noChangeArrowheads="1"/>
            </p:cNvSpPr>
            <p:nvPr/>
          </p:nvSpPr>
          <p:spPr bwMode="auto">
            <a:xfrm>
              <a:off x="1512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4" name="Oval 734"/>
            <p:cNvSpPr>
              <a:spLocks noChangeArrowheads="1"/>
            </p:cNvSpPr>
            <p:nvPr/>
          </p:nvSpPr>
          <p:spPr bwMode="auto">
            <a:xfrm>
              <a:off x="1404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5" name="Oval 735"/>
            <p:cNvSpPr>
              <a:spLocks noChangeArrowheads="1"/>
            </p:cNvSpPr>
            <p:nvPr/>
          </p:nvSpPr>
          <p:spPr bwMode="auto">
            <a:xfrm>
              <a:off x="1512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6" name="Oval 736"/>
            <p:cNvSpPr>
              <a:spLocks noChangeArrowheads="1"/>
            </p:cNvSpPr>
            <p:nvPr/>
          </p:nvSpPr>
          <p:spPr bwMode="auto">
            <a:xfrm>
              <a:off x="1620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7" name="Oval 737"/>
            <p:cNvSpPr>
              <a:spLocks noChangeArrowheads="1"/>
            </p:cNvSpPr>
            <p:nvPr/>
          </p:nvSpPr>
          <p:spPr bwMode="auto">
            <a:xfrm>
              <a:off x="1728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8" name="Oval 738"/>
            <p:cNvSpPr>
              <a:spLocks noChangeArrowheads="1"/>
            </p:cNvSpPr>
            <p:nvPr/>
          </p:nvSpPr>
          <p:spPr bwMode="auto">
            <a:xfrm>
              <a:off x="1620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69" name="Oval 739"/>
            <p:cNvSpPr>
              <a:spLocks noChangeArrowheads="1"/>
            </p:cNvSpPr>
            <p:nvPr/>
          </p:nvSpPr>
          <p:spPr bwMode="auto">
            <a:xfrm>
              <a:off x="1728" y="326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0" name="Oval 740"/>
            <p:cNvSpPr>
              <a:spLocks noChangeArrowheads="1"/>
            </p:cNvSpPr>
            <p:nvPr/>
          </p:nvSpPr>
          <p:spPr bwMode="auto">
            <a:xfrm>
              <a:off x="1404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1" name="Oval 741"/>
            <p:cNvSpPr>
              <a:spLocks noChangeArrowheads="1"/>
            </p:cNvSpPr>
            <p:nvPr/>
          </p:nvSpPr>
          <p:spPr bwMode="auto">
            <a:xfrm>
              <a:off x="1512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2" name="Oval 742"/>
            <p:cNvSpPr>
              <a:spLocks noChangeArrowheads="1"/>
            </p:cNvSpPr>
            <p:nvPr/>
          </p:nvSpPr>
          <p:spPr bwMode="auto">
            <a:xfrm>
              <a:off x="1404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3" name="Oval 743"/>
            <p:cNvSpPr>
              <a:spLocks noChangeArrowheads="1"/>
            </p:cNvSpPr>
            <p:nvPr/>
          </p:nvSpPr>
          <p:spPr bwMode="auto">
            <a:xfrm>
              <a:off x="1512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4" name="Oval 744"/>
            <p:cNvSpPr>
              <a:spLocks noChangeArrowheads="1"/>
            </p:cNvSpPr>
            <p:nvPr/>
          </p:nvSpPr>
          <p:spPr bwMode="auto">
            <a:xfrm>
              <a:off x="1620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5" name="Oval 745"/>
            <p:cNvSpPr>
              <a:spLocks noChangeArrowheads="1"/>
            </p:cNvSpPr>
            <p:nvPr/>
          </p:nvSpPr>
          <p:spPr bwMode="auto">
            <a:xfrm>
              <a:off x="1728" y="3360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6" name="Oval 746"/>
            <p:cNvSpPr>
              <a:spLocks noChangeArrowheads="1"/>
            </p:cNvSpPr>
            <p:nvPr/>
          </p:nvSpPr>
          <p:spPr bwMode="auto">
            <a:xfrm>
              <a:off x="1620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7" name="Oval 747"/>
            <p:cNvSpPr>
              <a:spLocks noChangeArrowheads="1"/>
            </p:cNvSpPr>
            <p:nvPr/>
          </p:nvSpPr>
          <p:spPr bwMode="auto">
            <a:xfrm>
              <a:off x="1728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8" name="Oval 748"/>
            <p:cNvSpPr>
              <a:spLocks noChangeArrowheads="1"/>
            </p:cNvSpPr>
            <p:nvPr/>
          </p:nvSpPr>
          <p:spPr bwMode="auto">
            <a:xfrm>
              <a:off x="1404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79" name="Oval 749"/>
            <p:cNvSpPr>
              <a:spLocks noChangeArrowheads="1"/>
            </p:cNvSpPr>
            <p:nvPr/>
          </p:nvSpPr>
          <p:spPr bwMode="auto">
            <a:xfrm>
              <a:off x="1512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0" name="Oval 750"/>
            <p:cNvSpPr>
              <a:spLocks noChangeArrowheads="1"/>
            </p:cNvSpPr>
            <p:nvPr/>
          </p:nvSpPr>
          <p:spPr bwMode="auto">
            <a:xfrm>
              <a:off x="1404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1" name="Oval 751"/>
            <p:cNvSpPr>
              <a:spLocks noChangeArrowheads="1"/>
            </p:cNvSpPr>
            <p:nvPr/>
          </p:nvSpPr>
          <p:spPr bwMode="auto">
            <a:xfrm>
              <a:off x="1512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2" name="Oval 752"/>
            <p:cNvSpPr>
              <a:spLocks noChangeArrowheads="1"/>
            </p:cNvSpPr>
            <p:nvPr/>
          </p:nvSpPr>
          <p:spPr bwMode="auto">
            <a:xfrm>
              <a:off x="1620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3" name="Oval 753"/>
            <p:cNvSpPr>
              <a:spLocks noChangeArrowheads="1"/>
            </p:cNvSpPr>
            <p:nvPr/>
          </p:nvSpPr>
          <p:spPr bwMode="auto">
            <a:xfrm>
              <a:off x="1728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4" name="Oval 754"/>
            <p:cNvSpPr>
              <a:spLocks noChangeArrowheads="1"/>
            </p:cNvSpPr>
            <p:nvPr/>
          </p:nvSpPr>
          <p:spPr bwMode="auto">
            <a:xfrm>
              <a:off x="1620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5" name="Oval 755"/>
            <p:cNvSpPr>
              <a:spLocks noChangeArrowheads="1"/>
            </p:cNvSpPr>
            <p:nvPr/>
          </p:nvSpPr>
          <p:spPr bwMode="auto">
            <a:xfrm>
              <a:off x="1728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6" name="Oval 756"/>
            <p:cNvSpPr>
              <a:spLocks noChangeArrowheads="1"/>
            </p:cNvSpPr>
            <p:nvPr/>
          </p:nvSpPr>
          <p:spPr bwMode="auto">
            <a:xfrm>
              <a:off x="1404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7" name="Oval 757"/>
            <p:cNvSpPr>
              <a:spLocks noChangeArrowheads="1"/>
            </p:cNvSpPr>
            <p:nvPr/>
          </p:nvSpPr>
          <p:spPr bwMode="auto">
            <a:xfrm>
              <a:off x="1512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8" name="Oval 758"/>
            <p:cNvSpPr>
              <a:spLocks noChangeArrowheads="1"/>
            </p:cNvSpPr>
            <p:nvPr/>
          </p:nvSpPr>
          <p:spPr bwMode="auto">
            <a:xfrm>
              <a:off x="1404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89" name="Oval 759"/>
            <p:cNvSpPr>
              <a:spLocks noChangeArrowheads="1"/>
            </p:cNvSpPr>
            <p:nvPr/>
          </p:nvSpPr>
          <p:spPr bwMode="auto">
            <a:xfrm>
              <a:off x="1512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0" name="Oval 760"/>
            <p:cNvSpPr>
              <a:spLocks noChangeArrowheads="1"/>
            </p:cNvSpPr>
            <p:nvPr/>
          </p:nvSpPr>
          <p:spPr bwMode="auto">
            <a:xfrm>
              <a:off x="1620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1" name="Oval 761"/>
            <p:cNvSpPr>
              <a:spLocks noChangeArrowheads="1"/>
            </p:cNvSpPr>
            <p:nvPr/>
          </p:nvSpPr>
          <p:spPr bwMode="auto">
            <a:xfrm>
              <a:off x="1728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2" name="Oval 762"/>
            <p:cNvSpPr>
              <a:spLocks noChangeArrowheads="1"/>
            </p:cNvSpPr>
            <p:nvPr/>
          </p:nvSpPr>
          <p:spPr bwMode="auto">
            <a:xfrm>
              <a:off x="1620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3" name="Oval 763"/>
            <p:cNvSpPr>
              <a:spLocks noChangeArrowheads="1"/>
            </p:cNvSpPr>
            <p:nvPr/>
          </p:nvSpPr>
          <p:spPr bwMode="auto">
            <a:xfrm>
              <a:off x="1728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4" name="Oval 764"/>
            <p:cNvSpPr>
              <a:spLocks noChangeArrowheads="1"/>
            </p:cNvSpPr>
            <p:nvPr/>
          </p:nvSpPr>
          <p:spPr bwMode="auto">
            <a:xfrm>
              <a:off x="1836" y="316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5" name="Oval 765"/>
            <p:cNvSpPr>
              <a:spLocks noChangeArrowheads="1"/>
            </p:cNvSpPr>
            <p:nvPr/>
          </p:nvSpPr>
          <p:spPr bwMode="auto">
            <a:xfrm>
              <a:off x="1944" y="316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6" name="Oval 766"/>
            <p:cNvSpPr>
              <a:spLocks noChangeArrowheads="1"/>
            </p:cNvSpPr>
            <p:nvPr/>
          </p:nvSpPr>
          <p:spPr bwMode="auto">
            <a:xfrm>
              <a:off x="1836" y="326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7" name="Oval 767"/>
            <p:cNvSpPr>
              <a:spLocks noChangeArrowheads="1"/>
            </p:cNvSpPr>
            <p:nvPr/>
          </p:nvSpPr>
          <p:spPr bwMode="auto">
            <a:xfrm>
              <a:off x="1944" y="326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8" name="Oval 768"/>
            <p:cNvSpPr>
              <a:spLocks noChangeArrowheads="1"/>
            </p:cNvSpPr>
            <p:nvPr/>
          </p:nvSpPr>
          <p:spPr bwMode="auto">
            <a:xfrm>
              <a:off x="2052" y="316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299" name="Oval 769"/>
            <p:cNvSpPr>
              <a:spLocks noChangeArrowheads="1"/>
            </p:cNvSpPr>
            <p:nvPr/>
          </p:nvSpPr>
          <p:spPr bwMode="auto">
            <a:xfrm>
              <a:off x="2160" y="316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0" name="Oval 770"/>
            <p:cNvSpPr>
              <a:spLocks noChangeArrowheads="1"/>
            </p:cNvSpPr>
            <p:nvPr/>
          </p:nvSpPr>
          <p:spPr bwMode="auto">
            <a:xfrm>
              <a:off x="2052" y="326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1" name="Oval 771"/>
            <p:cNvSpPr>
              <a:spLocks noChangeArrowheads="1"/>
            </p:cNvSpPr>
            <p:nvPr/>
          </p:nvSpPr>
          <p:spPr bwMode="auto">
            <a:xfrm>
              <a:off x="2160" y="3264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2" name="Oval 772"/>
            <p:cNvSpPr>
              <a:spLocks noChangeArrowheads="1"/>
            </p:cNvSpPr>
            <p:nvPr/>
          </p:nvSpPr>
          <p:spPr bwMode="auto">
            <a:xfrm>
              <a:off x="1944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3" name="Oval 773"/>
            <p:cNvSpPr>
              <a:spLocks noChangeArrowheads="1"/>
            </p:cNvSpPr>
            <p:nvPr/>
          </p:nvSpPr>
          <p:spPr bwMode="auto">
            <a:xfrm>
              <a:off x="1836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4" name="Oval 774"/>
            <p:cNvSpPr>
              <a:spLocks noChangeArrowheads="1"/>
            </p:cNvSpPr>
            <p:nvPr/>
          </p:nvSpPr>
          <p:spPr bwMode="auto">
            <a:xfrm>
              <a:off x="1944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5" name="Oval 775"/>
            <p:cNvSpPr>
              <a:spLocks noChangeArrowheads="1"/>
            </p:cNvSpPr>
            <p:nvPr/>
          </p:nvSpPr>
          <p:spPr bwMode="auto">
            <a:xfrm>
              <a:off x="2052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6" name="Oval 776"/>
            <p:cNvSpPr>
              <a:spLocks noChangeArrowheads="1"/>
            </p:cNvSpPr>
            <p:nvPr/>
          </p:nvSpPr>
          <p:spPr bwMode="auto">
            <a:xfrm>
              <a:off x="2160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7" name="Oval 777"/>
            <p:cNvSpPr>
              <a:spLocks noChangeArrowheads="1"/>
            </p:cNvSpPr>
            <p:nvPr/>
          </p:nvSpPr>
          <p:spPr bwMode="auto">
            <a:xfrm>
              <a:off x="2052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8" name="Oval 778"/>
            <p:cNvSpPr>
              <a:spLocks noChangeArrowheads="1"/>
            </p:cNvSpPr>
            <p:nvPr/>
          </p:nvSpPr>
          <p:spPr bwMode="auto">
            <a:xfrm>
              <a:off x="2160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09" name="Oval 779"/>
            <p:cNvSpPr>
              <a:spLocks noChangeArrowheads="1"/>
            </p:cNvSpPr>
            <p:nvPr/>
          </p:nvSpPr>
          <p:spPr bwMode="auto">
            <a:xfrm>
              <a:off x="1836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0" name="Oval 780"/>
            <p:cNvSpPr>
              <a:spLocks noChangeArrowheads="1"/>
            </p:cNvSpPr>
            <p:nvPr/>
          </p:nvSpPr>
          <p:spPr bwMode="auto">
            <a:xfrm>
              <a:off x="1944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1" name="Oval 781"/>
            <p:cNvSpPr>
              <a:spLocks noChangeArrowheads="1"/>
            </p:cNvSpPr>
            <p:nvPr/>
          </p:nvSpPr>
          <p:spPr bwMode="auto">
            <a:xfrm>
              <a:off x="1836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2" name="Oval 782"/>
            <p:cNvSpPr>
              <a:spLocks noChangeArrowheads="1"/>
            </p:cNvSpPr>
            <p:nvPr/>
          </p:nvSpPr>
          <p:spPr bwMode="auto">
            <a:xfrm>
              <a:off x="1944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3" name="Oval 783"/>
            <p:cNvSpPr>
              <a:spLocks noChangeArrowheads="1"/>
            </p:cNvSpPr>
            <p:nvPr/>
          </p:nvSpPr>
          <p:spPr bwMode="auto">
            <a:xfrm>
              <a:off x="2052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4" name="Oval 784"/>
            <p:cNvSpPr>
              <a:spLocks noChangeArrowheads="1"/>
            </p:cNvSpPr>
            <p:nvPr/>
          </p:nvSpPr>
          <p:spPr bwMode="auto">
            <a:xfrm>
              <a:off x="2160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5" name="Oval 785"/>
            <p:cNvSpPr>
              <a:spLocks noChangeArrowheads="1"/>
            </p:cNvSpPr>
            <p:nvPr/>
          </p:nvSpPr>
          <p:spPr bwMode="auto">
            <a:xfrm>
              <a:off x="2052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6" name="Oval 786"/>
            <p:cNvSpPr>
              <a:spLocks noChangeArrowheads="1"/>
            </p:cNvSpPr>
            <p:nvPr/>
          </p:nvSpPr>
          <p:spPr bwMode="auto">
            <a:xfrm>
              <a:off x="2160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7" name="Oval 787"/>
            <p:cNvSpPr>
              <a:spLocks noChangeArrowheads="1"/>
            </p:cNvSpPr>
            <p:nvPr/>
          </p:nvSpPr>
          <p:spPr bwMode="auto">
            <a:xfrm>
              <a:off x="1836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8" name="Oval 788"/>
            <p:cNvSpPr>
              <a:spLocks noChangeArrowheads="1"/>
            </p:cNvSpPr>
            <p:nvPr/>
          </p:nvSpPr>
          <p:spPr bwMode="auto">
            <a:xfrm>
              <a:off x="1944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19" name="Oval 789"/>
            <p:cNvSpPr>
              <a:spLocks noChangeArrowheads="1"/>
            </p:cNvSpPr>
            <p:nvPr/>
          </p:nvSpPr>
          <p:spPr bwMode="auto">
            <a:xfrm>
              <a:off x="1836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0" name="Oval 790"/>
            <p:cNvSpPr>
              <a:spLocks noChangeArrowheads="1"/>
            </p:cNvSpPr>
            <p:nvPr/>
          </p:nvSpPr>
          <p:spPr bwMode="auto">
            <a:xfrm>
              <a:off x="1944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1" name="Oval 791"/>
            <p:cNvSpPr>
              <a:spLocks noChangeArrowheads="1"/>
            </p:cNvSpPr>
            <p:nvPr/>
          </p:nvSpPr>
          <p:spPr bwMode="auto">
            <a:xfrm>
              <a:off x="2052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2" name="Oval 792"/>
            <p:cNvSpPr>
              <a:spLocks noChangeArrowheads="1"/>
            </p:cNvSpPr>
            <p:nvPr/>
          </p:nvSpPr>
          <p:spPr bwMode="auto">
            <a:xfrm>
              <a:off x="2160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3" name="Oval 793"/>
            <p:cNvSpPr>
              <a:spLocks noChangeArrowheads="1"/>
            </p:cNvSpPr>
            <p:nvPr/>
          </p:nvSpPr>
          <p:spPr bwMode="auto">
            <a:xfrm>
              <a:off x="2052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4" name="Oval 794"/>
            <p:cNvSpPr>
              <a:spLocks noChangeArrowheads="1"/>
            </p:cNvSpPr>
            <p:nvPr/>
          </p:nvSpPr>
          <p:spPr bwMode="auto">
            <a:xfrm>
              <a:off x="2160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5" name="Oval 795"/>
            <p:cNvSpPr>
              <a:spLocks noChangeArrowheads="1"/>
            </p:cNvSpPr>
            <p:nvPr/>
          </p:nvSpPr>
          <p:spPr bwMode="auto">
            <a:xfrm>
              <a:off x="2268" y="316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6" name="Oval 796"/>
            <p:cNvSpPr>
              <a:spLocks noChangeArrowheads="1"/>
            </p:cNvSpPr>
            <p:nvPr/>
          </p:nvSpPr>
          <p:spPr bwMode="auto">
            <a:xfrm>
              <a:off x="2376" y="316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7" name="Oval 797"/>
            <p:cNvSpPr>
              <a:spLocks noChangeArrowheads="1"/>
            </p:cNvSpPr>
            <p:nvPr/>
          </p:nvSpPr>
          <p:spPr bwMode="auto">
            <a:xfrm>
              <a:off x="2376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8" name="Oval 798"/>
            <p:cNvSpPr>
              <a:spLocks noChangeArrowheads="1"/>
            </p:cNvSpPr>
            <p:nvPr/>
          </p:nvSpPr>
          <p:spPr bwMode="auto">
            <a:xfrm>
              <a:off x="2484" y="316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29" name="Oval 799"/>
            <p:cNvSpPr>
              <a:spLocks noChangeArrowheads="1"/>
            </p:cNvSpPr>
            <p:nvPr/>
          </p:nvSpPr>
          <p:spPr bwMode="auto">
            <a:xfrm>
              <a:off x="2592" y="316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0" name="Oval 800"/>
            <p:cNvSpPr>
              <a:spLocks noChangeArrowheads="1"/>
            </p:cNvSpPr>
            <p:nvPr/>
          </p:nvSpPr>
          <p:spPr bwMode="auto">
            <a:xfrm>
              <a:off x="2484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1" name="Oval 801"/>
            <p:cNvSpPr>
              <a:spLocks noChangeArrowheads="1"/>
            </p:cNvSpPr>
            <p:nvPr/>
          </p:nvSpPr>
          <p:spPr bwMode="auto">
            <a:xfrm>
              <a:off x="2592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2" name="Oval 802"/>
            <p:cNvSpPr>
              <a:spLocks noChangeArrowheads="1"/>
            </p:cNvSpPr>
            <p:nvPr/>
          </p:nvSpPr>
          <p:spPr bwMode="auto">
            <a:xfrm>
              <a:off x="2268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3" name="Oval 803"/>
            <p:cNvSpPr>
              <a:spLocks noChangeArrowheads="1"/>
            </p:cNvSpPr>
            <p:nvPr/>
          </p:nvSpPr>
          <p:spPr bwMode="auto">
            <a:xfrm>
              <a:off x="2376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4" name="Oval 804"/>
            <p:cNvSpPr>
              <a:spLocks noChangeArrowheads="1"/>
            </p:cNvSpPr>
            <p:nvPr/>
          </p:nvSpPr>
          <p:spPr bwMode="auto">
            <a:xfrm>
              <a:off x="2268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5" name="Oval 805"/>
            <p:cNvSpPr>
              <a:spLocks noChangeArrowheads="1"/>
            </p:cNvSpPr>
            <p:nvPr/>
          </p:nvSpPr>
          <p:spPr bwMode="auto">
            <a:xfrm>
              <a:off x="2376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6" name="Oval 806"/>
            <p:cNvSpPr>
              <a:spLocks noChangeArrowheads="1"/>
            </p:cNvSpPr>
            <p:nvPr/>
          </p:nvSpPr>
          <p:spPr bwMode="auto">
            <a:xfrm>
              <a:off x="2484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7" name="Oval 807"/>
            <p:cNvSpPr>
              <a:spLocks noChangeArrowheads="1"/>
            </p:cNvSpPr>
            <p:nvPr/>
          </p:nvSpPr>
          <p:spPr bwMode="auto">
            <a:xfrm>
              <a:off x="2592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8" name="Oval 808"/>
            <p:cNvSpPr>
              <a:spLocks noChangeArrowheads="1"/>
            </p:cNvSpPr>
            <p:nvPr/>
          </p:nvSpPr>
          <p:spPr bwMode="auto">
            <a:xfrm>
              <a:off x="2484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39" name="Oval 809"/>
            <p:cNvSpPr>
              <a:spLocks noChangeArrowheads="1"/>
            </p:cNvSpPr>
            <p:nvPr/>
          </p:nvSpPr>
          <p:spPr bwMode="auto">
            <a:xfrm>
              <a:off x="2592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0" name="Oval 810"/>
            <p:cNvSpPr>
              <a:spLocks noChangeArrowheads="1"/>
            </p:cNvSpPr>
            <p:nvPr/>
          </p:nvSpPr>
          <p:spPr bwMode="auto">
            <a:xfrm>
              <a:off x="2268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1" name="Oval 811"/>
            <p:cNvSpPr>
              <a:spLocks noChangeArrowheads="1"/>
            </p:cNvSpPr>
            <p:nvPr/>
          </p:nvSpPr>
          <p:spPr bwMode="auto">
            <a:xfrm>
              <a:off x="2376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2" name="Oval 812"/>
            <p:cNvSpPr>
              <a:spLocks noChangeArrowheads="1"/>
            </p:cNvSpPr>
            <p:nvPr/>
          </p:nvSpPr>
          <p:spPr bwMode="auto">
            <a:xfrm>
              <a:off x="2268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3" name="Oval 813"/>
            <p:cNvSpPr>
              <a:spLocks noChangeArrowheads="1"/>
            </p:cNvSpPr>
            <p:nvPr/>
          </p:nvSpPr>
          <p:spPr bwMode="auto">
            <a:xfrm>
              <a:off x="2376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4" name="Oval 814"/>
            <p:cNvSpPr>
              <a:spLocks noChangeArrowheads="1"/>
            </p:cNvSpPr>
            <p:nvPr/>
          </p:nvSpPr>
          <p:spPr bwMode="auto">
            <a:xfrm>
              <a:off x="2484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5" name="Oval 815"/>
            <p:cNvSpPr>
              <a:spLocks noChangeArrowheads="1"/>
            </p:cNvSpPr>
            <p:nvPr/>
          </p:nvSpPr>
          <p:spPr bwMode="auto">
            <a:xfrm>
              <a:off x="2592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6" name="Oval 816"/>
            <p:cNvSpPr>
              <a:spLocks noChangeArrowheads="1"/>
            </p:cNvSpPr>
            <p:nvPr/>
          </p:nvSpPr>
          <p:spPr bwMode="auto">
            <a:xfrm>
              <a:off x="2484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7" name="Oval 817"/>
            <p:cNvSpPr>
              <a:spLocks noChangeArrowheads="1"/>
            </p:cNvSpPr>
            <p:nvPr/>
          </p:nvSpPr>
          <p:spPr bwMode="auto">
            <a:xfrm>
              <a:off x="2592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8" name="Oval 818"/>
            <p:cNvSpPr>
              <a:spLocks noChangeArrowheads="1"/>
            </p:cNvSpPr>
            <p:nvPr/>
          </p:nvSpPr>
          <p:spPr bwMode="auto">
            <a:xfrm>
              <a:off x="2268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49" name="Oval 819"/>
            <p:cNvSpPr>
              <a:spLocks noChangeArrowheads="1"/>
            </p:cNvSpPr>
            <p:nvPr/>
          </p:nvSpPr>
          <p:spPr bwMode="auto">
            <a:xfrm>
              <a:off x="2376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0" name="Oval 820"/>
            <p:cNvSpPr>
              <a:spLocks noChangeArrowheads="1"/>
            </p:cNvSpPr>
            <p:nvPr/>
          </p:nvSpPr>
          <p:spPr bwMode="auto">
            <a:xfrm>
              <a:off x="2268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1" name="Oval 821"/>
            <p:cNvSpPr>
              <a:spLocks noChangeArrowheads="1"/>
            </p:cNvSpPr>
            <p:nvPr/>
          </p:nvSpPr>
          <p:spPr bwMode="auto">
            <a:xfrm>
              <a:off x="2376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2" name="Oval 822"/>
            <p:cNvSpPr>
              <a:spLocks noChangeArrowheads="1"/>
            </p:cNvSpPr>
            <p:nvPr/>
          </p:nvSpPr>
          <p:spPr bwMode="auto">
            <a:xfrm>
              <a:off x="2484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3" name="Oval 823"/>
            <p:cNvSpPr>
              <a:spLocks noChangeArrowheads="1"/>
            </p:cNvSpPr>
            <p:nvPr/>
          </p:nvSpPr>
          <p:spPr bwMode="auto">
            <a:xfrm>
              <a:off x="2592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4" name="Oval 824"/>
            <p:cNvSpPr>
              <a:spLocks noChangeArrowheads="1"/>
            </p:cNvSpPr>
            <p:nvPr/>
          </p:nvSpPr>
          <p:spPr bwMode="auto">
            <a:xfrm>
              <a:off x="2484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5" name="Oval 825"/>
            <p:cNvSpPr>
              <a:spLocks noChangeArrowheads="1"/>
            </p:cNvSpPr>
            <p:nvPr/>
          </p:nvSpPr>
          <p:spPr bwMode="auto">
            <a:xfrm>
              <a:off x="2592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6" name="Oval 826"/>
            <p:cNvSpPr>
              <a:spLocks noChangeArrowheads="1"/>
            </p:cNvSpPr>
            <p:nvPr/>
          </p:nvSpPr>
          <p:spPr bwMode="auto">
            <a:xfrm>
              <a:off x="4428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7" name="Oval 827"/>
            <p:cNvSpPr>
              <a:spLocks noChangeArrowheads="1"/>
            </p:cNvSpPr>
            <p:nvPr/>
          </p:nvSpPr>
          <p:spPr bwMode="auto">
            <a:xfrm>
              <a:off x="4536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8" name="Oval 828"/>
            <p:cNvSpPr>
              <a:spLocks noChangeArrowheads="1"/>
            </p:cNvSpPr>
            <p:nvPr/>
          </p:nvSpPr>
          <p:spPr bwMode="auto">
            <a:xfrm>
              <a:off x="4428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59" name="Oval 829"/>
            <p:cNvSpPr>
              <a:spLocks noChangeArrowheads="1"/>
            </p:cNvSpPr>
            <p:nvPr/>
          </p:nvSpPr>
          <p:spPr bwMode="auto">
            <a:xfrm>
              <a:off x="4536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0" name="Oval 830"/>
            <p:cNvSpPr>
              <a:spLocks noChangeArrowheads="1"/>
            </p:cNvSpPr>
            <p:nvPr/>
          </p:nvSpPr>
          <p:spPr bwMode="auto">
            <a:xfrm>
              <a:off x="4644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1" name="Oval 831"/>
            <p:cNvSpPr>
              <a:spLocks noChangeArrowheads="1"/>
            </p:cNvSpPr>
            <p:nvPr/>
          </p:nvSpPr>
          <p:spPr bwMode="auto">
            <a:xfrm>
              <a:off x="4752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2" name="Oval 832"/>
            <p:cNvSpPr>
              <a:spLocks noChangeArrowheads="1"/>
            </p:cNvSpPr>
            <p:nvPr/>
          </p:nvSpPr>
          <p:spPr bwMode="auto">
            <a:xfrm>
              <a:off x="4644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3" name="Oval 833"/>
            <p:cNvSpPr>
              <a:spLocks noChangeArrowheads="1"/>
            </p:cNvSpPr>
            <p:nvPr/>
          </p:nvSpPr>
          <p:spPr bwMode="auto">
            <a:xfrm>
              <a:off x="4752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4" name="Oval 834"/>
            <p:cNvSpPr>
              <a:spLocks noChangeArrowheads="1"/>
            </p:cNvSpPr>
            <p:nvPr/>
          </p:nvSpPr>
          <p:spPr bwMode="auto">
            <a:xfrm>
              <a:off x="4428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5" name="Oval 835"/>
            <p:cNvSpPr>
              <a:spLocks noChangeArrowheads="1"/>
            </p:cNvSpPr>
            <p:nvPr/>
          </p:nvSpPr>
          <p:spPr bwMode="auto">
            <a:xfrm>
              <a:off x="4536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6" name="Oval 836"/>
            <p:cNvSpPr>
              <a:spLocks noChangeArrowheads="1"/>
            </p:cNvSpPr>
            <p:nvPr/>
          </p:nvSpPr>
          <p:spPr bwMode="auto">
            <a:xfrm>
              <a:off x="4428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7" name="Oval 837"/>
            <p:cNvSpPr>
              <a:spLocks noChangeArrowheads="1"/>
            </p:cNvSpPr>
            <p:nvPr/>
          </p:nvSpPr>
          <p:spPr bwMode="auto">
            <a:xfrm>
              <a:off x="4536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8" name="Oval 838"/>
            <p:cNvSpPr>
              <a:spLocks noChangeArrowheads="1"/>
            </p:cNvSpPr>
            <p:nvPr/>
          </p:nvSpPr>
          <p:spPr bwMode="auto">
            <a:xfrm>
              <a:off x="4644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69" name="Oval 839"/>
            <p:cNvSpPr>
              <a:spLocks noChangeArrowheads="1"/>
            </p:cNvSpPr>
            <p:nvPr/>
          </p:nvSpPr>
          <p:spPr bwMode="auto">
            <a:xfrm>
              <a:off x="4752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0" name="Oval 840"/>
            <p:cNvSpPr>
              <a:spLocks noChangeArrowheads="1"/>
            </p:cNvSpPr>
            <p:nvPr/>
          </p:nvSpPr>
          <p:spPr bwMode="auto">
            <a:xfrm>
              <a:off x="4644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1" name="Oval 841"/>
            <p:cNvSpPr>
              <a:spLocks noChangeArrowheads="1"/>
            </p:cNvSpPr>
            <p:nvPr/>
          </p:nvSpPr>
          <p:spPr bwMode="auto">
            <a:xfrm>
              <a:off x="4752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2" name="Oval 842"/>
            <p:cNvSpPr>
              <a:spLocks noChangeArrowheads="1"/>
            </p:cNvSpPr>
            <p:nvPr/>
          </p:nvSpPr>
          <p:spPr bwMode="auto">
            <a:xfrm>
              <a:off x="4428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3" name="Oval 843"/>
            <p:cNvSpPr>
              <a:spLocks noChangeArrowheads="1"/>
            </p:cNvSpPr>
            <p:nvPr/>
          </p:nvSpPr>
          <p:spPr bwMode="auto">
            <a:xfrm>
              <a:off x="4536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4" name="Oval 844"/>
            <p:cNvSpPr>
              <a:spLocks noChangeArrowheads="1"/>
            </p:cNvSpPr>
            <p:nvPr/>
          </p:nvSpPr>
          <p:spPr bwMode="auto">
            <a:xfrm>
              <a:off x="4428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5" name="Oval 845"/>
            <p:cNvSpPr>
              <a:spLocks noChangeArrowheads="1"/>
            </p:cNvSpPr>
            <p:nvPr/>
          </p:nvSpPr>
          <p:spPr bwMode="auto">
            <a:xfrm>
              <a:off x="4536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6" name="Oval 846"/>
            <p:cNvSpPr>
              <a:spLocks noChangeArrowheads="1"/>
            </p:cNvSpPr>
            <p:nvPr/>
          </p:nvSpPr>
          <p:spPr bwMode="auto">
            <a:xfrm>
              <a:off x="4644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7" name="Oval 847"/>
            <p:cNvSpPr>
              <a:spLocks noChangeArrowheads="1"/>
            </p:cNvSpPr>
            <p:nvPr/>
          </p:nvSpPr>
          <p:spPr bwMode="auto">
            <a:xfrm>
              <a:off x="4752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8" name="Oval 848"/>
            <p:cNvSpPr>
              <a:spLocks noChangeArrowheads="1"/>
            </p:cNvSpPr>
            <p:nvPr/>
          </p:nvSpPr>
          <p:spPr bwMode="auto">
            <a:xfrm>
              <a:off x="4644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79" name="Oval 849"/>
            <p:cNvSpPr>
              <a:spLocks noChangeArrowheads="1"/>
            </p:cNvSpPr>
            <p:nvPr/>
          </p:nvSpPr>
          <p:spPr bwMode="auto">
            <a:xfrm>
              <a:off x="4752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0" name="Oval 850"/>
            <p:cNvSpPr>
              <a:spLocks noChangeArrowheads="1"/>
            </p:cNvSpPr>
            <p:nvPr/>
          </p:nvSpPr>
          <p:spPr bwMode="auto">
            <a:xfrm>
              <a:off x="4428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1" name="Oval 851"/>
            <p:cNvSpPr>
              <a:spLocks noChangeArrowheads="1"/>
            </p:cNvSpPr>
            <p:nvPr/>
          </p:nvSpPr>
          <p:spPr bwMode="auto">
            <a:xfrm>
              <a:off x="4536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2" name="Oval 852"/>
            <p:cNvSpPr>
              <a:spLocks noChangeArrowheads="1"/>
            </p:cNvSpPr>
            <p:nvPr/>
          </p:nvSpPr>
          <p:spPr bwMode="auto">
            <a:xfrm>
              <a:off x="4428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3" name="Oval 853"/>
            <p:cNvSpPr>
              <a:spLocks noChangeArrowheads="1"/>
            </p:cNvSpPr>
            <p:nvPr/>
          </p:nvSpPr>
          <p:spPr bwMode="auto">
            <a:xfrm>
              <a:off x="4536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4" name="Oval 854"/>
            <p:cNvSpPr>
              <a:spLocks noChangeArrowheads="1"/>
            </p:cNvSpPr>
            <p:nvPr/>
          </p:nvSpPr>
          <p:spPr bwMode="auto">
            <a:xfrm>
              <a:off x="4644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5" name="Oval 855"/>
            <p:cNvSpPr>
              <a:spLocks noChangeArrowheads="1"/>
            </p:cNvSpPr>
            <p:nvPr/>
          </p:nvSpPr>
          <p:spPr bwMode="auto">
            <a:xfrm>
              <a:off x="4752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6" name="Oval 856"/>
            <p:cNvSpPr>
              <a:spLocks noChangeArrowheads="1"/>
            </p:cNvSpPr>
            <p:nvPr/>
          </p:nvSpPr>
          <p:spPr bwMode="auto">
            <a:xfrm>
              <a:off x="4644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7" name="Oval 857"/>
            <p:cNvSpPr>
              <a:spLocks noChangeArrowheads="1"/>
            </p:cNvSpPr>
            <p:nvPr/>
          </p:nvSpPr>
          <p:spPr bwMode="auto">
            <a:xfrm>
              <a:off x="4752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8" name="Oval 858"/>
            <p:cNvSpPr>
              <a:spLocks noChangeArrowheads="1"/>
            </p:cNvSpPr>
            <p:nvPr/>
          </p:nvSpPr>
          <p:spPr bwMode="auto">
            <a:xfrm>
              <a:off x="4860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89" name="Oval 859"/>
            <p:cNvSpPr>
              <a:spLocks noChangeArrowheads="1"/>
            </p:cNvSpPr>
            <p:nvPr/>
          </p:nvSpPr>
          <p:spPr bwMode="auto">
            <a:xfrm>
              <a:off x="4968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0" name="Oval 860"/>
            <p:cNvSpPr>
              <a:spLocks noChangeArrowheads="1"/>
            </p:cNvSpPr>
            <p:nvPr/>
          </p:nvSpPr>
          <p:spPr bwMode="auto">
            <a:xfrm>
              <a:off x="4860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1" name="Oval 861"/>
            <p:cNvSpPr>
              <a:spLocks noChangeArrowheads="1"/>
            </p:cNvSpPr>
            <p:nvPr/>
          </p:nvSpPr>
          <p:spPr bwMode="auto">
            <a:xfrm>
              <a:off x="4968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2" name="Oval 862"/>
            <p:cNvSpPr>
              <a:spLocks noChangeArrowheads="1"/>
            </p:cNvSpPr>
            <p:nvPr/>
          </p:nvSpPr>
          <p:spPr bwMode="auto">
            <a:xfrm>
              <a:off x="5076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3" name="Oval 863"/>
            <p:cNvSpPr>
              <a:spLocks noChangeArrowheads="1"/>
            </p:cNvSpPr>
            <p:nvPr/>
          </p:nvSpPr>
          <p:spPr bwMode="auto">
            <a:xfrm>
              <a:off x="5184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4" name="Oval 864"/>
            <p:cNvSpPr>
              <a:spLocks noChangeArrowheads="1"/>
            </p:cNvSpPr>
            <p:nvPr/>
          </p:nvSpPr>
          <p:spPr bwMode="auto">
            <a:xfrm>
              <a:off x="5076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5" name="Oval 865"/>
            <p:cNvSpPr>
              <a:spLocks noChangeArrowheads="1"/>
            </p:cNvSpPr>
            <p:nvPr/>
          </p:nvSpPr>
          <p:spPr bwMode="auto">
            <a:xfrm>
              <a:off x="5184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6" name="Oval 866"/>
            <p:cNvSpPr>
              <a:spLocks noChangeArrowheads="1"/>
            </p:cNvSpPr>
            <p:nvPr/>
          </p:nvSpPr>
          <p:spPr bwMode="auto">
            <a:xfrm>
              <a:off x="4860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7" name="Oval 867"/>
            <p:cNvSpPr>
              <a:spLocks noChangeArrowheads="1"/>
            </p:cNvSpPr>
            <p:nvPr/>
          </p:nvSpPr>
          <p:spPr bwMode="auto">
            <a:xfrm>
              <a:off x="4968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8" name="Oval 868"/>
            <p:cNvSpPr>
              <a:spLocks noChangeArrowheads="1"/>
            </p:cNvSpPr>
            <p:nvPr/>
          </p:nvSpPr>
          <p:spPr bwMode="auto">
            <a:xfrm>
              <a:off x="4860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399" name="Oval 869"/>
            <p:cNvSpPr>
              <a:spLocks noChangeArrowheads="1"/>
            </p:cNvSpPr>
            <p:nvPr/>
          </p:nvSpPr>
          <p:spPr bwMode="auto">
            <a:xfrm>
              <a:off x="4968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0" name="Oval 870"/>
            <p:cNvSpPr>
              <a:spLocks noChangeArrowheads="1"/>
            </p:cNvSpPr>
            <p:nvPr/>
          </p:nvSpPr>
          <p:spPr bwMode="auto">
            <a:xfrm>
              <a:off x="5076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1" name="Oval 871"/>
            <p:cNvSpPr>
              <a:spLocks noChangeArrowheads="1"/>
            </p:cNvSpPr>
            <p:nvPr/>
          </p:nvSpPr>
          <p:spPr bwMode="auto">
            <a:xfrm>
              <a:off x="5184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2" name="Oval 872"/>
            <p:cNvSpPr>
              <a:spLocks noChangeArrowheads="1"/>
            </p:cNvSpPr>
            <p:nvPr/>
          </p:nvSpPr>
          <p:spPr bwMode="auto">
            <a:xfrm>
              <a:off x="5076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3" name="Oval 873"/>
            <p:cNvSpPr>
              <a:spLocks noChangeArrowheads="1"/>
            </p:cNvSpPr>
            <p:nvPr/>
          </p:nvSpPr>
          <p:spPr bwMode="auto">
            <a:xfrm>
              <a:off x="5184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4" name="Oval 874"/>
            <p:cNvSpPr>
              <a:spLocks noChangeArrowheads="1"/>
            </p:cNvSpPr>
            <p:nvPr/>
          </p:nvSpPr>
          <p:spPr bwMode="auto">
            <a:xfrm>
              <a:off x="4860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5" name="Oval 875"/>
            <p:cNvSpPr>
              <a:spLocks noChangeArrowheads="1"/>
            </p:cNvSpPr>
            <p:nvPr/>
          </p:nvSpPr>
          <p:spPr bwMode="auto">
            <a:xfrm>
              <a:off x="4968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6" name="Oval 876"/>
            <p:cNvSpPr>
              <a:spLocks noChangeArrowheads="1"/>
            </p:cNvSpPr>
            <p:nvPr/>
          </p:nvSpPr>
          <p:spPr bwMode="auto">
            <a:xfrm>
              <a:off x="4860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7" name="Oval 877"/>
            <p:cNvSpPr>
              <a:spLocks noChangeArrowheads="1"/>
            </p:cNvSpPr>
            <p:nvPr/>
          </p:nvSpPr>
          <p:spPr bwMode="auto">
            <a:xfrm>
              <a:off x="4968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8" name="Oval 878"/>
            <p:cNvSpPr>
              <a:spLocks noChangeArrowheads="1"/>
            </p:cNvSpPr>
            <p:nvPr/>
          </p:nvSpPr>
          <p:spPr bwMode="auto">
            <a:xfrm>
              <a:off x="5076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09" name="Oval 879"/>
            <p:cNvSpPr>
              <a:spLocks noChangeArrowheads="1"/>
            </p:cNvSpPr>
            <p:nvPr/>
          </p:nvSpPr>
          <p:spPr bwMode="auto">
            <a:xfrm>
              <a:off x="5184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0" name="Oval 880"/>
            <p:cNvSpPr>
              <a:spLocks noChangeArrowheads="1"/>
            </p:cNvSpPr>
            <p:nvPr/>
          </p:nvSpPr>
          <p:spPr bwMode="auto">
            <a:xfrm>
              <a:off x="5076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1" name="Oval 881"/>
            <p:cNvSpPr>
              <a:spLocks noChangeArrowheads="1"/>
            </p:cNvSpPr>
            <p:nvPr/>
          </p:nvSpPr>
          <p:spPr bwMode="auto">
            <a:xfrm>
              <a:off x="5184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2" name="Oval 882"/>
            <p:cNvSpPr>
              <a:spLocks noChangeArrowheads="1"/>
            </p:cNvSpPr>
            <p:nvPr/>
          </p:nvSpPr>
          <p:spPr bwMode="auto">
            <a:xfrm>
              <a:off x="4860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3" name="Oval 883"/>
            <p:cNvSpPr>
              <a:spLocks noChangeArrowheads="1"/>
            </p:cNvSpPr>
            <p:nvPr/>
          </p:nvSpPr>
          <p:spPr bwMode="auto">
            <a:xfrm>
              <a:off x="4968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4" name="Oval 884"/>
            <p:cNvSpPr>
              <a:spLocks noChangeArrowheads="1"/>
            </p:cNvSpPr>
            <p:nvPr/>
          </p:nvSpPr>
          <p:spPr bwMode="auto">
            <a:xfrm>
              <a:off x="4860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5" name="Oval 885"/>
            <p:cNvSpPr>
              <a:spLocks noChangeArrowheads="1"/>
            </p:cNvSpPr>
            <p:nvPr/>
          </p:nvSpPr>
          <p:spPr bwMode="auto">
            <a:xfrm>
              <a:off x="4968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6" name="Oval 886"/>
            <p:cNvSpPr>
              <a:spLocks noChangeArrowheads="1"/>
            </p:cNvSpPr>
            <p:nvPr/>
          </p:nvSpPr>
          <p:spPr bwMode="auto">
            <a:xfrm>
              <a:off x="5076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7" name="Oval 887"/>
            <p:cNvSpPr>
              <a:spLocks noChangeArrowheads="1"/>
            </p:cNvSpPr>
            <p:nvPr/>
          </p:nvSpPr>
          <p:spPr bwMode="auto">
            <a:xfrm>
              <a:off x="5184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8" name="Oval 888"/>
            <p:cNvSpPr>
              <a:spLocks noChangeArrowheads="1"/>
            </p:cNvSpPr>
            <p:nvPr/>
          </p:nvSpPr>
          <p:spPr bwMode="auto">
            <a:xfrm>
              <a:off x="5076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19" name="Oval 889"/>
            <p:cNvSpPr>
              <a:spLocks noChangeArrowheads="1"/>
            </p:cNvSpPr>
            <p:nvPr/>
          </p:nvSpPr>
          <p:spPr bwMode="auto">
            <a:xfrm>
              <a:off x="5184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0" name="Oval 890"/>
            <p:cNvSpPr>
              <a:spLocks noChangeArrowheads="1"/>
            </p:cNvSpPr>
            <p:nvPr/>
          </p:nvSpPr>
          <p:spPr bwMode="auto">
            <a:xfrm>
              <a:off x="5292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1" name="Oval 891"/>
            <p:cNvSpPr>
              <a:spLocks noChangeArrowheads="1"/>
            </p:cNvSpPr>
            <p:nvPr/>
          </p:nvSpPr>
          <p:spPr bwMode="auto">
            <a:xfrm>
              <a:off x="5400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2" name="Oval 892"/>
            <p:cNvSpPr>
              <a:spLocks noChangeArrowheads="1"/>
            </p:cNvSpPr>
            <p:nvPr/>
          </p:nvSpPr>
          <p:spPr bwMode="auto">
            <a:xfrm>
              <a:off x="5292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3" name="Oval 893"/>
            <p:cNvSpPr>
              <a:spLocks noChangeArrowheads="1"/>
            </p:cNvSpPr>
            <p:nvPr/>
          </p:nvSpPr>
          <p:spPr bwMode="auto">
            <a:xfrm>
              <a:off x="5400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4" name="Oval 894"/>
            <p:cNvSpPr>
              <a:spLocks noChangeArrowheads="1"/>
            </p:cNvSpPr>
            <p:nvPr/>
          </p:nvSpPr>
          <p:spPr bwMode="auto">
            <a:xfrm>
              <a:off x="5508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5" name="Oval 895"/>
            <p:cNvSpPr>
              <a:spLocks noChangeArrowheads="1"/>
            </p:cNvSpPr>
            <p:nvPr/>
          </p:nvSpPr>
          <p:spPr bwMode="auto">
            <a:xfrm>
              <a:off x="5508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6" name="Oval 896"/>
            <p:cNvSpPr>
              <a:spLocks noChangeArrowheads="1"/>
            </p:cNvSpPr>
            <p:nvPr/>
          </p:nvSpPr>
          <p:spPr bwMode="auto">
            <a:xfrm>
              <a:off x="5292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7" name="Oval 897"/>
            <p:cNvSpPr>
              <a:spLocks noChangeArrowheads="1"/>
            </p:cNvSpPr>
            <p:nvPr/>
          </p:nvSpPr>
          <p:spPr bwMode="auto">
            <a:xfrm>
              <a:off x="5400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8" name="Oval 898"/>
            <p:cNvSpPr>
              <a:spLocks noChangeArrowheads="1"/>
            </p:cNvSpPr>
            <p:nvPr/>
          </p:nvSpPr>
          <p:spPr bwMode="auto">
            <a:xfrm>
              <a:off x="5292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29" name="Oval 899"/>
            <p:cNvSpPr>
              <a:spLocks noChangeArrowheads="1"/>
            </p:cNvSpPr>
            <p:nvPr/>
          </p:nvSpPr>
          <p:spPr bwMode="auto">
            <a:xfrm>
              <a:off x="5400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0" name="Oval 900"/>
            <p:cNvSpPr>
              <a:spLocks noChangeArrowheads="1"/>
            </p:cNvSpPr>
            <p:nvPr/>
          </p:nvSpPr>
          <p:spPr bwMode="auto">
            <a:xfrm>
              <a:off x="5508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1" name="Oval 901"/>
            <p:cNvSpPr>
              <a:spLocks noChangeArrowheads="1"/>
            </p:cNvSpPr>
            <p:nvPr/>
          </p:nvSpPr>
          <p:spPr bwMode="auto">
            <a:xfrm>
              <a:off x="5508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2" name="Oval 902"/>
            <p:cNvSpPr>
              <a:spLocks noChangeArrowheads="1"/>
            </p:cNvSpPr>
            <p:nvPr/>
          </p:nvSpPr>
          <p:spPr bwMode="auto">
            <a:xfrm>
              <a:off x="5292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3" name="Oval 903"/>
            <p:cNvSpPr>
              <a:spLocks noChangeArrowheads="1"/>
            </p:cNvSpPr>
            <p:nvPr/>
          </p:nvSpPr>
          <p:spPr bwMode="auto">
            <a:xfrm>
              <a:off x="5400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4" name="Oval 904"/>
            <p:cNvSpPr>
              <a:spLocks noChangeArrowheads="1"/>
            </p:cNvSpPr>
            <p:nvPr/>
          </p:nvSpPr>
          <p:spPr bwMode="auto">
            <a:xfrm>
              <a:off x="5292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5" name="Oval 905"/>
            <p:cNvSpPr>
              <a:spLocks noChangeArrowheads="1"/>
            </p:cNvSpPr>
            <p:nvPr/>
          </p:nvSpPr>
          <p:spPr bwMode="auto">
            <a:xfrm>
              <a:off x="5400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6" name="Oval 906"/>
            <p:cNvSpPr>
              <a:spLocks noChangeArrowheads="1"/>
            </p:cNvSpPr>
            <p:nvPr/>
          </p:nvSpPr>
          <p:spPr bwMode="auto">
            <a:xfrm>
              <a:off x="5508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7" name="Oval 907"/>
            <p:cNvSpPr>
              <a:spLocks noChangeArrowheads="1"/>
            </p:cNvSpPr>
            <p:nvPr/>
          </p:nvSpPr>
          <p:spPr bwMode="auto">
            <a:xfrm>
              <a:off x="5508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8" name="Oval 908"/>
            <p:cNvSpPr>
              <a:spLocks noChangeArrowheads="1"/>
            </p:cNvSpPr>
            <p:nvPr/>
          </p:nvSpPr>
          <p:spPr bwMode="auto">
            <a:xfrm>
              <a:off x="5292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39" name="Oval 909"/>
            <p:cNvSpPr>
              <a:spLocks noChangeArrowheads="1"/>
            </p:cNvSpPr>
            <p:nvPr/>
          </p:nvSpPr>
          <p:spPr bwMode="auto">
            <a:xfrm>
              <a:off x="5400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0" name="Oval 910"/>
            <p:cNvSpPr>
              <a:spLocks noChangeArrowheads="1"/>
            </p:cNvSpPr>
            <p:nvPr/>
          </p:nvSpPr>
          <p:spPr bwMode="auto">
            <a:xfrm>
              <a:off x="5292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1" name="Oval 911"/>
            <p:cNvSpPr>
              <a:spLocks noChangeArrowheads="1"/>
            </p:cNvSpPr>
            <p:nvPr/>
          </p:nvSpPr>
          <p:spPr bwMode="auto">
            <a:xfrm>
              <a:off x="5400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2" name="Oval 912"/>
            <p:cNvSpPr>
              <a:spLocks noChangeArrowheads="1"/>
            </p:cNvSpPr>
            <p:nvPr/>
          </p:nvSpPr>
          <p:spPr bwMode="auto">
            <a:xfrm>
              <a:off x="5508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3" name="Oval 913"/>
            <p:cNvSpPr>
              <a:spLocks noChangeArrowheads="1"/>
            </p:cNvSpPr>
            <p:nvPr/>
          </p:nvSpPr>
          <p:spPr bwMode="auto">
            <a:xfrm>
              <a:off x="5508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4" name="Oval 914"/>
            <p:cNvSpPr>
              <a:spLocks noChangeArrowheads="1"/>
            </p:cNvSpPr>
            <p:nvPr/>
          </p:nvSpPr>
          <p:spPr bwMode="auto">
            <a:xfrm>
              <a:off x="2700" y="3168"/>
              <a:ext cx="108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5" name="Oval 915"/>
            <p:cNvSpPr>
              <a:spLocks noChangeArrowheads="1"/>
            </p:cNvSpPr>
            <p:nvPr/>
          </p:nvSpPr>
          <p:spPr bwMode="auto">
            <a:xfrm>
              <a:off x="2700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6" name="Oval 916"/>
            <p:cNvSpPr>
              <a:spLocks noChangeArrowheads="1"/>
            </p:cNvSpPr>
            <p:nvPr/>
          </p:nvSpPr>
          <p:spPr bwMode="auto">
            <a:xfrm>
              <a:off x="2808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7" name="Oval 917"/>
            <p:cNvSpPr>
              <a:spLocks noChangeArrowheads="1"/>
            </p:cNvSpPr>
            <p:nvPr/>
          </p:nvSpPr>
          <p:spPr bwMode="auto">
            <a:xfrm>
              <a:off x="2916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8" name="Oval 918"/>
            <p:cNvSpPr>
              <a:spLocks noChangeArrowheads="1"/>
            </p:cNvSpPr>
            <p:nvPr/>
          </p:nvSpPr>
          <p:spPr bwMode="auto">
            <a:xfrm>
              <a:off x="3024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49" name="Oval 919"/>
            <p:cNvSpPr>
              <a:spLocks noChangeArrowheads="1"/>
            </p:cNvSpPr>
            <p:nvPr/>
          </p:nvSpPr>
          <p:spPr bwMode="auto">
            <a:xfrm>
              <a:off x="2700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0" name="Oval 920"/>
            <p:cNvSpPr>
              <a:spLocks noChangeArrowheads="1"/>
            </p:cNvSpPr>
            <p:nvPr/>
          </p:nvSpPr>
          <p:spPr bwMode="auto">
            <a:xfrm>
              <a:off x="2808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1" name="Oval 921"/>
            <p:cNvSpPr>
              <a:spLocks noChangeArrowheads="1"/>
            </p:cNvSpPr>
            <p:nvPr/>
          </p:nvSpPr>
          <p:spPr bwMode="auto">
            <a:xfrm>
              <a:off x="2700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2" name="Oval 922"/>
            <p:cNvSpPr>
              <a:spLocks noChangeArrowheads="1"/>
            </p:cNvSpPr>
            <p:nvPr/>
          </p:nvSpPr>
          <p:spPr bwMode="auto">
            <a:xfrm>
              <a:off x="2808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3" name="Oval 923"/>
            <p:cNvSpPr>
              <a:spLocks noChangeArrowheads="1"/>
            </p:cNvSpPr>
            <p:nvPr/>
          </p:nvSpPr>
          <p:spPr bwMode="auto">
            <a:xfrm>
              <a:off x="2916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4" name="Oval 924"/>
            <p:cNvSpPr>
              <a:spLocks noChangeArrowheads="1"/>
            </p:cNvSpPr>
            <p:nvPr/>
          </p:nvSpPr>
          <p:spPr bwMode="auto">
            <a:xfrm>
              <a:off x="3024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5" name="Oval 925"/>
            <p:cNvSpPr>
              <a:spLocks noChangeArrowheads="1"/>
            </p:cNvSpPr>
            <p:nvPr/>
          </p:nvSpPr>
          <p:spPr bwMode="auto">
            <a:xfrm>
              <a:off x="2916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6" name="Oval 926"/>
            <p:cNvSpPr>
              <a:spLocks noChangeArrowheads="1"/>
            </p:cNvSpPr>
            <p:nvPr/>
          </p:nvSpPr>
          <p:spPr bwMode="auto">
            <a:xfrm>
              <a:off x="3024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7" name="Oval 927"/>
            <p:cNvSpPr>
              <a:spLocks noChangeArrowheads="1"/>
            </p:cNvSpPr>
            <p:nvPr/>
          </p:nvSpPr>
          <p:spPr bwMode="auto">
            <a:xfrm>
              <a:off x="2700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8" name="Oval 928"/>
            <p:cNvSpPr>
              <a:spLocks noChangeArrowheads="1"/>
            </p:cNvSpPr>
            <p:nvPr/>
          </p:nvSpPr>
          <p:spPr bwMode="auto">
            <a:xfrm>
              <a:off x="2808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59" name="Oval 929"/>
            <p:cNvSpPr>
              <a:spLocks noChangeArrowheads="1"/>
            </p:cNvSpPr>
            <p:nvPr/>
          </p:nvSpPr>
          <p:spPr bwMode="auto">
            <a:xfrm>
              <a:off x="2700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0" name="Oval 930"/>
            <p:cNvSpPr>
              <a:spLocks noChangeArrowheads="1"/>
            </p:cNvSpPr>
            <p:nvPr/>
          </p:nvSpPr>
          <p:spPr bwMode="auto">
            <a:xfrm>
              <a:off x="2808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1" name="Oval 931"/>
            <p:cNvSpPr>
              <a:spLocks noChangeArrowheads="1"/>
            </p:cNvSpPr>
            <p:nvPr/>
          </p:nvSpPr>
          <p:spPr bwMode="auto">
            <a:xfrm>
              <a:off x="2916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2" name="Oval 932"/>
            <p:cNvSpPr>
              <a:spLocks noChangeArrowheads="1"/>
            </p:cNvSpPr>
            <p:nvPr/>
          </p:nvSpPr>
          <p:spPr bwMode="auto">
            <a:xfrm>
              <a:off x="3024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3" name="Oval 933"/>
            <p:cNvSpPr>
              <a:spLocks noChangeArrowheads="1"/>
            </p:cNvSpPr>
            <p:nvPr/>
          </p:nvSpPr>
          <p:spPr bwMode="auto">
            <a:xfrm>
              <a:off x="2916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4" name="Oval 934"/>
            <p:cNvSpPr>
              <a:spLocks noChangeArrowheads="1"/>
            </p:cNvSpPr>
            <p:nvPr/>
          </p:nvSpPr>
          <p:spPr bwMode="auto">
            <a:xfrm>
              <a:off x="3024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5" name="Oval 935"/>
            <p:cNvSpPr>
              <a:spLocks noChangeArrowheads="1"/>
            </p:cNvSpPr>
            <p:nvPr/>
          </p:nvSpPr>
          <p:spPr bwMode="auto">
            <a:xfrm>
              <a:off x="2700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6" name="Oval 936"/>
            <p:cNvSpPr>
              <a:spLocks noChangeArrowheads="1"/>
            </p:cNvSpPr>
            <p:nvPr/>
          </p:nvSpPr>
          <p:spPr bwMode="auto">
            <a:xfrm>
              <a:off x="2808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7" name="Oval 937"/>
            <p:cNvSpPr>
              <a:spLocks noChangeArrowheads="1"/>
            </p:cNvSpPr>
            <p:nvPr/>
          </p:nvSpPr>
          <p:spPr bwMode="auto">
            <a:xfrm>
              <a:off x="2700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8" name="Oval 938"/>
            <p:cNvSpPr>
              <a:spLocks noChangeArrowheads="1"/>
            </p:cNvSpPr>
            <p:nvPr/>
          </p:nvSpPr>
          <p:spPr bwMode="auto">
            <a:xfrm>
              <a:off x="2808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69" name="Oval 939"/>
            <p:cNvSpPr>
              <a:spLocks noChangeArrowheads="1"/>
            </p:cNvSpPr>
            <p:nvPr/>
          </p:nvSpPr>
          <p:spPr bwMode="auto">
            <a:xfrm>
              <a:off x="2916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0" name="Oval 940"/>
            <p:cNvSpPr>
              <a:spLocks noChangeArrowheads="1"/>
            </p:cNvSpPr>
            <p:nvPr/>
          </p:nvSpPr>
          <p:spPr bwMode="auto">
            <a:xfrm>
              <a:off x="3024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1" name="Oval 941"/>
            <p:cNvSpPr>
              <a:spLocks noChangeArrowheads="1"/>
            </p:cNvSpPr>
            <p:nvPr/>
          </p:nvSpPr>
          <p:spPr bwMode="auto">
            <a:xfrm>
              <a:off x="2916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2" name="Oval 942"/>
            <p:cNvSpPr>
              <a:spLocks noChangeArrowheads="1"/>
            </p:cNvSpPr>
            <p:nvPr/>
          </p:nvSpPr>
          <p:spPr bwMode="auto">
            <a:xfrm>
              <a:off x="3024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3" name="Oval 943"/>
            <p:cNvSpPr>
              <a:spLocks noChangeArrowheads="1"/>
            </p:cNvSpPr>
            <p:nvPr/>
          </p:nvSpPr>
          <p:spPr bwMode="auto">
            <a:xfrm>
              <a:off x="3132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4" name="Oval 944"/>
            <p:cNvSpPr>
              <a:spLocks noChangeArrowheads="1"/>
            </p:cNvSpPr>
            <p:nvPr/>
          </p:nvSpPr>
          <p:spPr bwMode="auto">
            <a:xfrm>
              <a:off x="3240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5" name="Oval 945"/>
            <p:cNvSpPr>
              <a:spLocks noChangeArrowheads="1"/>
            </p:cNvSpPr>
            <p:nvPr/>
          </p:nvSpPr>
          <p:spPr bwMode="auto">
            <a:xfrm>
              <a:off x="3456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6" name="Oval 946"/>
            <p:cNvSpPr>
              <a:spLocks noChangeArrowheads="1"/>
            </p:cNvSpPr>
            <p:nvPr/>
          </p:nvSpPr>
          <p:spPr bwMode="auto">
            <a:xfrm>
              <a:off x="3348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7" name="Oval 947"/>
            <p:cNvSpPr>
              <a:spLocks noChangeArrowheads="1"/>
            </p:cNvSpPr>
            <p:nvPr/>
          </p:nvSpPr>
          <p:spPr bwMode="auto">
            <a:xfrm>
              <a:off x="3456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8" name="Oval 948"/>
            <p:cNvSpPr>
              <a:spLocks noChangeArrowheads="1"/>
            </p:cNvSpPr>
            <p:nvPr/>
          </p:nvSpPr>
          <p:spPr bwMode="auto">
            <a:xfrm>
              <a:off x="3132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79" name="Oval 949"/>
            <p:cNvSpPr>
              <a:spLocks noChangeArrowheads="1"/>
            </p:cNvSpPr>
            <p:nvPr/>
          </p:nvSpPr>
          <p:spPr bwMode="auto">
            <a:xfrm>
              <a:off x="3240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0" name="Oval 950"/>
            <p:cNvSpPr>
              <a:spLocks noChangeArrowheads="1"/>
            </p:cNvSpPr>
            <p:nvPr/>
          </p:nvSpPr>
          <p:spPr bwMode="auto">
            <a:xfrm>
              <a:off x="3132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1" name="Oval 951"/>
            <p:cNvSpPr>
              <a:spLocks noChangeArrowheads="1"/>
            </p:cNvSpPr>
            <p:nvPr/>
          </p:nvSpPr>
          <p:spPr bwMode="auto">
            <a:xfrm>
              <a:off x="3240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2" name="Oval 952"/>
            <p:cNvSpPr>
              <a:spLocks noChangeArrowheads="1"/>
            </p:cNvSpPr>
            <p:nvPr/>
          </p:nvSpPr>
          <p:spPr bwMode="auto">
            <a:xfrm>
              <a:off x="3348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3" name="Oval 953"/>
            <p:cNvSpPr>
              <a:spLocks noChangeArrowheads="1"/>
            </p:cNvSpPr>
            <p:nvPr/>
          </p:nvSpPr>
          <p:spPr bwMode="auto">
            <a:xfrm>
              <a:off x="3456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4" name="Oval 954"/>
            <p:cNvSpPr>
              <a:spLocks noChangeArrowheads="1"/>
            </p:cNvSpPr>
            <p:nvPr/>
          </p:nvSpPr>
          <p:spPr bwMode="auto">
            <a:xfrm>
              <a:off x="3348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5" name="Oval 955"/>
            <p:cNvSpPr>
              <a:spLocks noChangeArrowheads="1"/>
            </p:cNvSpPr>
            <p:nvPr/>
          </p:nvSpPr>
          <p:spPr bwMode="auto">
            <a:xfrm>
              <a:off x="3456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6" name="Oval 956"/>
            <p:cNvSpPr>
              <a:spLocks noChangeArrowheads="1"/>
            </p:cNvSpPr>
            <p:nvPr/>
          </p:nvSpPr>
          <p:spPr bwMode="auto">
            <a:xfrm>
              <a:off x="3132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7" name="Oval 957"/>
            <p:cNvSpPr>
              <a:spLocks noChangeArrowheads="1"/>
            </p:cNvSpPr>
            <p:nvPr/>
          </p:nvSpPr>
          <p:spPr bwMode="auto">
            <a:xfrm>
              <a:off x="3240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8" name="Oval 958"/>
            <p:cNvSpPr>
              <a:spLocks noChangeArrowheads="1"/>
            </p:cNvSpPr>
            <p:nvPr/>
          </p:nvSpPr>
          <p:spPr bwMode="auto">
            <a:xfrm>
              <a:off x="3132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89" name="Oval 959"/>
            <p:cNvSpPr>
              <a:spLocks noChangeArrowheads="1"/>
            </p:cNvSpPr>
            <p:nvPr/>
          </p:nvSpPr>
          <p:spPr bwMode="auto">
            <a:xfrm>
              <a:off x="3240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0" name="Oval 960"/>
            <p:cNvSpPr>
              <a:spLocks noChangeArrowheads="1"/>
            </p:cNvSpPr>
            <p:nvPr/>
          </p:nvSpPr>
          <p:spPr bwMode="auto">
            <a:xfrm>
              <a:off x="3348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1" name="Oval 961"/>
            <p:cNvSpPr>
              <a:spLocks noChangeArrowheads="1"/>
            </p:cNvSpPr>
            <p:nvPr/>
          </p:nvSpPr>
          <p:spPr bwMode="auto">
            <a:xfrm>
              <a:off x="3456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2" name="Oval 962"/>
            <p:cNvSpPr>
              <a:spLocks noChangeArrowheads="1"/>
            </p:cNvSpPr>
            <p:nvPr/>
          </p:nvSpPr>
          <p:spPr bwMode="auto">
            <a:xfrm>
              <a:off x="3348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3" name="Oval 963"/>
            <p:cNvSpPr>
              <a:spLocks noChangeArrowheads="1"/>
            </p:cNvSpPr>
            <p:nvPr/>
          </p:nvSpPr>
          <p:spPr bwMode="auto">
            <a:xfrm>
              <a:off x="3456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4" name="Oval 964"/>
            <p:cNvSpPr>
              <a:spLocks noChangeArrowheads="1"/>
            </p:cNvSpPr>
            <p:nvPr/>
          </p:nvSpPr>
          <p:spPr bwMode="auto">
            <a:xfrm>
              <a:off x="3132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5" name="Oval 965"/>
            <p:cNvSpPr>
              <a:spLocks noChangeArrowheads="1"/>
            </p:cNvSpPr>
            <p:nvPr/>
          </p:nvSpPr>
          <p:spPr bwMode="auto">
            <a:xfrm>
              <a:off x="3240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6" name="Oval 966"/>
            <p:cNvSpPr>
              <a:spLocks noChangeArrowheads="1"/>
            </p:cNvSpPr>
            <p:nvPr/>
          </p:nvSpPr>
          <p:spPr bwMode="auto">
            <a:xfrm>
              <a:off x="3132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7" name="Oval 967"/>
            <p:cNvSpPr>
              <a:spLocks noChangeArrowheads="1"/>
            </p:cNvSpPr>
            <p:nvPr/>
          </p:nvSpPr>
          <p:spPr bwMode="auto">
            <a:xfrm>
              <a:off x="3240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8" name="Oval 968"/>
            <p:cNvSpPr>
              <a:spLocks noChangeArrowheads="1"/>
            </p:cNvSpPr>
            <p:nvPr/>
          </p:nvSpPr>
          <p:spPr bwMode="auto">
            <a:xfrm>
              <a:off x="3348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499" name="Oval 969"/>
            <p:cNvSpPr>
              <a:spLocks noChangeArrowheads="1"/>
            </p:cNvSpPr>
            <p:nvPr/>
          </p:nvSpPr>
          <p:spPr bwMode="auto">
            <a:xfrm>
              <a:off x="3456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0" name="Oval 970"/>
            <p:cNvSpPr>
              <a:spLocks noChangeArrowheads="1"/>
            </p:cNvSpPr>
            <p:nvPr/>
          </p:nvSpPr>
          <p:spPr bwMode="auto">
            <a:xfrm>
              <a:off x="3348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1" name="Oval 971"/>
            <p:cNvSpPr>
              <a:spLocks noChangeArrowheads="1"/>
            </p:cNvSpPr>
            <p:nvPr/>
          </p:nvSpPr>
          <p:spPr bwMode="auto">
            <a:xfrm>
              <a:off x="3456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2" name="Oval 972"/>
            <p:cNvSpPr>
              <a:spLocks noChangeArrowheads="1"/>
            </p:cNvSpPr>
            <p:nvPr/>
          </p:nvSpPr>
          <p:spPr bwMode="auto">
            <a:xfrm>
              <a:off x="3564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3" name="Oval 973"/>
            <p:cNvSpPr>
              <a:spLocks noChangeArrowheads="1"/>
            </p:cNvSpPr>
            <p:nvPr/>
          </p:nvSpPr>
          <p:spPr bwMode="auto">
            <a:xfrm>
              <a:off x="3672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4" name="Oval 974"/>
            <p:cNvSpPr>
              <a:spLocks noChangeArrowheads="1"/>
            </p:cNvSpPr>
            <p:nvPr/>
          </p:nvSpPr>
          <p:spPr bwMode="auto">
            <a:xfrm>
              <a:off x="3564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5" name="Oval 975"/>
            <p:cNvSpPr>
              <a:spLocks noChangeArrowheads="1"/>
            </p:cNvSpPr>
            <p:nvPr/>
          </p:nvSpPr>
          <p:spPr bwMode="auto">
            <a:xfrm>
              <a:off x="3672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6" name="Oval 976"/>
            <p:cNvSpPr>
              <a:spLocks noChangeArrowheads="1"/>
            </p:cNvSpPr>
            <p:nvPr/>
          </p:nvSpPr>
          <p:spPr bwMode="auto">
            <a:xfrm>
              <a:off x="3780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7" name="Oval 977"/>
            <p:cNvSpPr>
              <a:spLocks noChangeArrowheads="1"/>
            </p:cNvSpPr>
            <p:nvPr/>
          </p:nvSpPr>
          <p:spPr bwMode="auto">
            <a:xfrm>
              <a:off x="3888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8" name="Oval 978"/>
            <p:cNvSpPr>
              <a:spLocks noChangeArrowheads="1"/>
            </p:cNvSpPr>
            <p:nvPr/>
          </p:nvSpPr>
          <p:spPr bwMode="auto">
            <a:xfrm>
              <a:off x="3780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09" name="Oval 979"/>
            <p:cNvSpPr>
              <a:spLocks noChangeArrowheads="1"/>
            </p:cNvSpPr>
            <p:nvPr/>
          </p:nvSpPr>
          <p:spPr bwMode="auto">
            <a:xfrm>
              <a:off x="3888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0" name="Oval 980"/>
            <p:cNvSpPr>
              <a:spLocks noChangeArrowheads="1"/>
            </p:cNvSpPr>
            <p:nvPr/>
          </p:nvSpPr>
          <p:spPr bwMode="auto">
            <a:xfrm>
              <a:off x="3564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1" name="Oval 981"/>
            <p:cNvSpPr>
              <a:spLocks noChangeArrowheads="1"/>
            </p:cNvSpPr>
            <p:nvPr/>
          </p:nvSpPr>
          <p:spPr bwMode="auto">
            <a:xfrm>
              <a:off x="3672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2" name="Oval 982"/>
            <p:cNvSpPr>
              <a:spLocks noChangeArrowheads="1"/>
            </p:cNvSpPr>
            <p:nvPr/>
          </p:nvSpPr>
          <p:spPr bwMode="auto">
            <a:xfrm>
              <a:off x="3564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3" name="Oval 983"/>
            <p:cNvSpPr>
              <a:spLocks noChangeArrowheads="1"/>
            </p:cNvSpPr>
            <p:nvPr/>
          </p:nvSpPr>
          <p:spPr bwMode="auto">
            <a:xfrm>
              <a:off x="3672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4" name="Oval 984"/>
            <p:cNvSpPr>
              <a:spLocks noChangeArrowheads="1"/>
            </p:cNvSpPr>
            <p:nvPr/>
          </p:nvSpPr>
          <p:spPr bwMode="auto">
            <a:xfrm>
              <a:off x="3780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5" name="Oval 985"/>
            <p:cNvSpPr>
              <a:spLocks noChangeArrowheads="1"/>
            </p:cNvSpPr>
            <p:nvPr/>
          </p:nvSpPr>
          <p:spPr bwMode="auto">
            <a:xfrm>
              <a:off x="3888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6" name="Oval 986"/>
            <p:cNvSpPr>
              <a:spLocks noChangeArrowheads="1"/>
            </p:cNvSpPr>
            <p:nvPr/>
          </p:nvSpPr>
          <p:spPr bwMode="auto">
            <a:xfrm>
              <a:off x="3780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7" name="Oval 987"/>
            <p:cNvSpPr>
              <a:spLocks noChangeArrowheads="1"/>
            </p:cNvSpPr>
            <p:nvPr/>
          </p:nvSpPr>
          <p:spPr bwMode="auto">
            <a:xfrm>
              <a:off x="3888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8" name="Oval 988"/>
            <p:cNvSpPr>
              <a:spLocks noChangeArrowheads="1"/>
            </p:cNvSpPr>
            <p:nvPr/>
          </p:nvSpPr>
          <p:spPr bwMode="auto">
            <a:xfrm>
              <a:off x="3564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19" name="Oval 989"/>
            <p:cNvSpPr>
              <a:spLocks noChangeArrowheads="1"/>
            </p:cNvSpPr>
            <p:nvPr/>
          </p:nvSpPr>
          <p:spPr bwMode="auto">
            <a:xfrm>
              <a:off x="3672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0" name="Oval 990"/>
            <p:cNvSpPr>
              <a:spLocks noChangeArrowheads="1"/>
            </p:cNvSpPr>
            <p:nvPr/>
          </p:nvSpPr>
          <p:spPr bwMode="auto">
            <a:xfrm>
              <a:off x="3564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1" name="Oval 991"/>
            <p:cNvSpPr>
              <a:spLocks noChangeArrowheads="1"/>
            </p:cNvSpPr>
            <p:nvPr/>
          </p:nvSpPr>
          <p:spPr bwMode="auto">
            <a:xfrm>
              <a:off x="3672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2" name="Oval 992"/>
            <p:cNvSpPr>
              <a:spLocks noChangeArrowheads="1"/>
            </p:cNvSpPr>
            <p:nvPr/>
          </p:nvSpPr>
          <p:spPr bwMode="auto">
            <a:xfrm>
              <a:off x="3780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3" name="Oval 993"/>
            <p:cNvSpPr>
              <a:spLocks noChangeArrowheads="1"/>
            </p:cNvSpPr>
            <p:nvPr/>
          </p:nvSpPr>
          <p:spPr bwMode="auto">
            <a:xfrm>
              <a:off x="3888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4" name="Oval 994"/>
            <p:cNvSpPr>
              <a:spLocks noChangeArrowheads="1"/>
            </p:cNvSpPr>
            <p:nvPr/>
          </p:nvSpPr>
          <p:spPr bwMode="auto">
            <a:xfrm>
              <a:off x="3780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5" name="Oval 995"/>
            <p:cNvSpPr>
              <a:spLocks noChangeArrowheads="1"/>
            </p:cNvSpPr>
            <p:nvPr/>
          </p:nvSpPr>
          <p:spPr bwMode="auto">
            <a:xfrm>
              <a:off x="3888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6" name="Oval 996"/>
            <p:cNvSpPr>
              <a:spLocks noChangeArrowheads="1"/>
            </p:cNvSpPr>
            <p:nvPr/>
          </p:nvSpPr>
          <p:spPr bwMode="auto">
            <a:xfrm>
              <a:off x="3564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7" name="Oval 997"/>
            <p:cNvSpPr>
              <a:spLocks noChangeArrowheads="1"/>
            </p:cNvSpPr>
            <p:nvPr/>
          </p:nvSpPr>
          <p:spPr bwMode="auto">
            <a:xfrm>
              <a:off x="3672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8" name="Oval 998"/>
            <p:cNvSpPr>
              <a:spLocks noChangeArrowheads="1"/>
            </p:cNvSpPr>
            <p:nvPr/>
          </p:nvSpPr>
          <p:spPr bwMode="auto">
            <a:xfrm>
              <a:off x="3564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29" name="Oval 999"/>
            <p:cNvSpPr>
              <a:spLocks noChangeArrowheads="1"/>
            </p:cNvSpPr>
            <p:nvPr/>
          </p:nvSpPr>
          <p:spPr bwMode="auto">
            <a:xfrm>
              <a:off x="3672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0" name="Oval 1000"/>
            <p:cNvSpPr>
              <a:spLocks noChangeArrowheads="1"/>
            </p:cNvSpPr>
            <p:nvPr/>
          </p:nvSpPr>
          <p:spPr bwMode="auto">
            <a:xfrm>
              <a:off x="3780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1" name="Oval 1001"/>
            <p:cNvSpPr>
              <a:spLocks noChangeArrowheads="1"/>
            </p:cNvSpPr>
            <p:nvPr/>
          </p:nvSpPr>
          <p:spPr bwMode="auto">
            <a:xfrm>
              <a:off x="3888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2" name="Oval 1002"/>
            <p:cNvSpPr>
              <a:spLocks noChangeArrowheads="1"/>
            </p:cNvSpPr>
            <p:nvPr/>
          </p:nvSpPr>
          <p:spPr bwMode="auto">
            <a:xfrm>
              <a:off x="3780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3" name="Oval 1003"/>
            <p:cNvSpPr>
              <a:spLocks noChangeArrowheads="1"/>
            </p:cNvSpPr>
            <p:nvPr/>
          </p:nvSpPr>
          <p:spPr bwMode="auto">
            <a:xfrm>
              <a:off x="3888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4" name="Oval 1004"/>
            <p:cNvSpPr>
              <a:spLocks noChangeArrowheads="1"/>
            </p:cNvSpPr>
            <p:nvPr/>
          </p:nvSpPr>
          <p:spPr bwMode="auto">
            <a:xfrm>
              <a:off x="3996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5" name="Oval 1005"/>
            <p:cNvSpPr>
              <a:spLocks noChangeArrowheads="1"/>
            </p:cNvSpPr>
            <p:nvPr/>
          </p:nvSpPr>
          <p:spPr bwMode="auto">
            <a:xfrm>
              <a:off x="4104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6" name="Oval 1006"/>
            <p:cNvSpPr>
              <a:spLocks noChangeArrowheads="1"/>
            </p:cNvSpPr>
            <p:nvPr/>
          </p:nvSpPr>
          <p:spPr bwMode="auto">
            <a:xfrm>
              <a:off x="3996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7" name="Oval 1007"/>
            <p:cNvSpPr>
              <a:spLocks noChangeArrowheads="1"/>
            </p:cNvSpPr>
            <p:nvPr/>
          </p:nvSpPr>
          <p:spPr bwMode="auto">
            <a:xfrm>
              <a:off x="4104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8" name="Oval 1008"/>
            <p:cNvSpPr>
              <a:spLocks noChangeArrowheads="1"/>
            </p:cNvSpPr>
            <p:nvPr/>
          </p:nvSpPr>
          <p:spPr bwMode="auto">
            <a:xfrm>
              <a:off x="4212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39" name="Oval 1009"/>
            <p:cNvSpPr>
              <a:spLocks noChangeArrowheads="1"/>
            </p:cNvSpPr>
            <p:nvPr/>
          </p:nvSpPr>
          <p:spPr bwMode="auto">
            <a:xfrm>
              <a:off x="4320" y="316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0" name="Oval 1010"/>
            <p:cNvSpPr>
              <a:spLocks noChangeArrowheads="1"/>
            </p:cNvSpPr>
            <p:nvPr/>
          </p:nvSpPr>
          <p:spPr bwMode="auto">
            <a:xfrm>
              <a:off x="4212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1" name="Oval 1011"/>
            <p:cNvSpPr>
              <a:spLocks noChangeArrowheads="1"/>
            </p:cNvSpPr>
            <p:nvPr/>
          </p:nvSpPr>
          <p:spPr bwMode="auto">
            <a:xfrm>
              <a:off x="4320" y="326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2" name="Oval 1012"/>
            <p:cNvSpPr>
              <a:spLocks noChangeArrowheads="1"/>
            </p:cNvSpPr>
            <p:nvPr/>
          </p:nvSpPr>
          <p:spPr bwMode="auto">
            <a:xfrm>
              <a:off x="3996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3" name="Oval 1013"/>
            <p:cNvSpPr>
              <a:spLocks noChangeArrowheads="1"/>
            </p:cNvSpPr>
            <p:nvPr/>
          </p:nvSpPr>
          <p:spPr bwMode="auto">
            <a:xfrm>
              <a:off x="4104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4" name="Oval 1014"/>
            <p:cNvSpPr>
              <a:spLocks noChangeArrowheads="1"/>
            </p:cNvSpPr>
            <p:nvPr/>
          </p:nvSpPr>
          <p:spPr bwMode="auto">
            <a:xfrm>
              <a:off x="3996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5" name="Oval 1015"/>
            <p:cNvSpPr>
              <a:spLocks noChangeArrowheads="1"/>
            </p:cNvSpPr>
            <p:nvPr/>
          </p:nvSpPr>
          <p:spPr bwMode="auto">
            <a:xfrm>
              <a:off x="4104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6" name="Oval 1016"/>
            <p:cNvSpPr>
              <a:spLocks noChangeArrowheads="1"/>
            </p:cNvSpPr>
            <p:nvPr/>
          </p:nvSpPr>
          <p:spPr bwMode="auto">
            <a:xfrm>
              <a:off x="4212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7" name="Oval 1017"/>
            <p:cNvSpPr>
              <a:spLocks noChangeArrowheads="1"/>
            </p:cNvSpPr>
            <p:nvPr/>
          </p:nvSpPr>
          <p:spPr bwMode="auto">
            <a:xfrm>
              <a:off x="4320" y="336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8" name="Oval 1018"/>
            <p:cNvSpPr>
              <a:spLocks noChangeArrowheads="1"/>
            </p:cNvSpPr>
            <p:nvPr/>
          </p:nvSpPr>
          <p:spPr bwMode="auto">
            <a:xfrm>
              <a:off x="4212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49" name="Oval 1019"/>
            <p:cNvSpPr>
              <a:spLocks noChangeArrowheads="1"/>
            </p:cNvSpPr>
            <p:nvPr/>
          </p:nvSpPr>
          <p:spPr bwMode="auto">
            <a:xfrm>
              <a:off x="4320" y="3456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0" name="Oval 1020"/>
            <p:cNvSpPr>
              <a:spLocks noChangeArrowheads="1"/>
            </p:cNvSpPr>
            <p:nvPr/>
          </p:nvSpPr>
          <p:spPr bwMode="auto">
            <a:xfrm>
              <a:off x="3996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1" name="Oval 1021"/>
            <p:cNvSpPr>
              <a:spLocks noChangeArrowheads="1"/>
            </p:cNvSpPr>
            <p:nvPr/>
          </p:nvSpPr>
          <p:spPr bwMode="auto">
            <a:xfrm>
              <a:off x="4104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2" name="Oval 1022"/>
            <p:cNvSpPr>
              <a:spLocks noChangeArrowheads="1"/>
            </p:cNvSpPr>
            <p:nvPr/>
          </p:nvSpPr>
          <p:spPr bwMode="auto">
            <a:xfrm>
              <a:off x="3996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3" name="Oval 1023"/>
            <p:cNvSpPr>
              <a:spLocks noChangeArrowheads="1"/>
            </p:cNvSpPr>
            <p:nvPr/>
          </p:nvSpPr>
          <p:spPr bwMode="auto">
            <a:xfrm>
              <a:off x="4104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4" name="Oval 1024"/>
            <p:cNvSpPr>
              <a:spLocks noChangeArrowheads="1"/>
            </p:cNvSpPr>
            <p:nvPr/>
          </p:nvSpPr>
          <p:spPr bwMode="auto">
            <a:xfrm>
              <a:off x="4212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5" name="Oval 1025"/>
            <p:cNvSpPr>
              <a:spLocks noChangeArrowheads="1"/>
            </p:cNvSpPr>
            <p:nvPr/>
          </p:nvSpPr>
          <p:spPr bwMode="auto">
            <a:xfrm>
              <a:off x="4320" y="3552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6" name="Oval 1026"/>
            <p:cNvSpPr>
              <a:spLocks noChangeArrowheads="1"/>
            </p:cNvSpPr>
            <p:nvPr/>
          </p:nvSpPr>
          <p:spPr bwMode="auto">
            <a:xfrm>
              <a:off x="4212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7" name="Oval 1027"/>
            <p:cNvSpPr>
              <a:spLocks noChangeArrowheads="1"/>
            </p:cNvSpPr>
            <p:nvPr/>
          </p:nvSpPr>
          <p:spPr bwMode="auto">
            <a:xfrm>
              <a:off x="4320" y="3648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8" name="Oval 1028"/>
            <p:cNvSpPr>
              <a:spLocks noChangeArrowheads="1"/>
            </p:cNvSpPr>
            <p:nvPr/>
          </p:nvSpPr>
          <p:spPr bwMode="auto">
            <a:xfrm>
              <a:off x="3996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59" name="Oval 1029"/>
            <p:cNvSpPr>
              <a:spLocks noChangeArrowheads="1"/>
            </p:cNvSpPr>
            <p:nvPr/>
          </p:nvSpPr>
          <p:spPr bwMode="auto">
            <a:xfrm>
              <a:off x="4104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60" name="Oval 1030"/>
            <p:cNvSpPr>
              <a:spLocks noChangeArrowheads="1"/>
            </p:cNvSpPr>
            <p:nvPr/>
          </p:nvSpPr>
          <p:spPr bwMode="auto">
            <a:xfrm>
              <a:off x="3996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61" name="Oval 1031"/>
            <p:cNvSpPr>
              <a:spLocks noChangeArrowheads="1"/>
            </p:cNvSpPr>
            <p:nvPr/>
          </p:nvSpPr>
          <p:spPr bwMode="auto">
            <a:xfrm>
              <a:off x="4104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62" name="Oval 1032"/>
            <p:cNvSpPr>
              <a:spLocks noChangeArrowheads="1"/>
            </p:cNvSpPr>
            <p:nvPr/>
          </p:nvSpPr>
          <p:spPr bwMode="auto">
            <a:xfrm>
              <a:off x="4212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63" name="Oval 1033"/>
            <p:cNvSpPr>
              <a:spLocks noChangeArrowheads="1"/>
            </p:cNvSpPr>
            <p:nvPr/>
          </p:nvSpPr>
          <p:spPr bwMode="auto">
            <a:xfrm>
              <a:off x="4320" y="3744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64" name="Oval 1034"/>
            <p:cNvSpPr>
              <a:spLocks noChangeArrowheads="1"/>
            </p:cNvSpPr>
            <p:nvPr/>
          </p:nvSpPr>
          <p:spPr bwMode="auto">
            <a:xfrm>
              <a:off x="4212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65" name="Oval 1035"/>
            <p:cNvSpPr>
              <a:spLocks noChangeArrowheads="1"/>
            </p:cNvSpPr>
            <p:nvPr/>
          </p:nvSpPr>
          <p:spPr bwMode="auto">
            <a:xfrm>
              <a:off x="4320" y="3840"/>
              <a:ext cx="108" cy="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23566" name="Line 1036"/>
            <p:cNvSpPr>
              <a:spLocks noChangeShapeType="1"/>
            </p:cNvSpPr>
            <p:nvPr/>
          </p:nvSpPr>
          <p:spPr bwMode="auto">
            <a:xfrm flipV="1">
              <a:off x="1528" y="1776"/>
              <a:ext cx="1000" cy="19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037"/>
            <p:cNvSpPr>
              <a:spLocks noChangeShapeType="1"/>
            </p:cNvSpPr>
            <p:nvPr/>
          </p:nvSpPr>
          <p:spPr bwMode="auto">
            <a:xfrm flipV="1">
              <a:off x="1404" y="2798"/>
              <a:ext cx="3726" cy="70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1038"/>
            <p:cNvSpPr>
              <a:spLocks noChangeShapeType="1"/>
            </p:cNvSpPr>
            <p:nvPr/>
          </p:nvSpPr>
          <p:spPr bwMode="auto">
            <a:xfrm>
              <a:off x="2214" y="1881"/>
              <a:ext cx="2754" cy="11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Text Box 1039"/>
            <p:cNvSpPr txBox="1">
              <a:spLocks noChangeArrowheads="1"/>
            </p:cNvSpPr>
            <p:nvPr/>
          </p:nvSpPr>
          <p:spPr bwMode="auto">
            <a:xfrm>
              <a:off x="3014" y="2073"/>
              <a:ext cx="51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8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3570" name="Text Box 1040"/>
            <p:cNvSpPr txBox="1">
              <a:spLocks noChangeArrowheads="1"/>
            </p:cNvSpPr>
            <p:nvPr/>
          </p:nvSpPr>
          <p:spPr bwMode="auto">
            <a:xfrm>
              <a:off x="2570" y="2496"/>
              <a:ext cx="51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8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3571" name="Text Box 1041"/>
            <p:cNvSpPr txBox="1">
              <a:spLocks noChangeArrowheads="1"/>
            </p:cNvSpPr>
            <p:nvPr/>
          </p:nvSpPr>
          <p:spPr bwMode="auto">
            <a:xfrm>
              <a:off x="2138" y="2160"/>
              <a:ext cx="51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8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3572" name="Text Box 1042"/>
            <p:cNvSpPr txBox="1">
              <a:spLocks noChangeArrowheads="1"/>
            </p:cNvSpPr>
            <p:nvPr/>
          </p:nvSpPr>
          <p:spPr bwMode="auto">
            <a:xfrm>
              <a:off x="3370" y="1641"/>
              <a:ext cx="350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800" b="1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23573" name="Text Box 1043"/>
            <p:cNvSpPr txBox="1">
              <a:spLocks noChangeArrowheads="1"/>
            </p:cNvSpPr>
            <p:nvPr/>
          </p:nvSpPr>
          <p:spPr bwMode="auto">
            <a:xfrm>
              <a:off x="2868" y="2832"/>
              <a:ext cx="350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800" b="1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23574" name="Text Box 1044"/>
            <p:cNvSpPr txBox="1">
              <a:spLocks noChangeArrowheads="1"/>
            </p:cNvSpPr>
            <p:nvPr/>
          </p:nvSpPr>
          <p:spPr bwMode="auto">
            <a:xfrm>
              <a:off x="1734" y="1872"/>
              <a:ext cx="350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800" b="1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22532" name="Text Box 1045"/>
          <p:cNvSpPr txBox="1">
            <a:spLocks noChangeArrowheads="1"/>
          </p:cNvSpPr>
          <p:nvPr/>
        </p:nvSpPr>
        <p:spPr bwMode="auto">
          <a:xfrm>
            <a:off x="250825" y="1268413"/>
            <a:ext cx="83534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So…simply turn on those pixels for which all edge equations evaluate to &gt; 0: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en-US" sz="2000"/>
          </a:p>
        </p:txBody>
      </p:sp>
      <p:sp>
        <p:nvSpPr>
          <p:cNvPr id="22533" name="Text Box 1046"/>
          <p:cNvSpPr txBox="1">
            <a:spLocks noChangeArrowheads="1"/>
          </p:cNvSpPr>
          <p:nvPr/>
        </p:nvSpPr>
        <p:spPr bwMode="auto">
          <a:xfrm>
            <a:off x="395288" y="6165850"/>
            <a:ext cx="8208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1800"/>
              <a:t>Lots of implementation details to consider….</a:t>
            </a:r>
          </a:p>
        </p:txBody>
      </p:sp>
    </p:spTree>
    <p:extLst>
      <p:ext uri="{BB962C8B-B14F-4D97-AF65-F5344CB8AC3E}">
        <p14:creationId xmlns:p14="http://schemas.microsoft.com/office/powerpoint/2010/main" val="322571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738188"/>
            <a:ext cx="8809038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91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744"/>
          <a:stretch/>
        </p:blipFill>
        <p:spPr bwMode="auto">
          <a:xfrm>
            <a:off x="-33338" y="742950"/>
            <a:ext cx="9210676" cy="42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724525" y="692150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2400"/>
              <a:t>(Line Walking approach)</a:t>
            </a:r>
          </a:p>
        </p:txBody>
      </p:sp>
    </p:spTree>
    <p:extLst>
      <p:ext uri="{BB962C8B-B14F-4D97-AF65-F5344CB8AC3E}">
        <p14:creationId xmlns:p14="http://schemas.microsoft.com/office/powerpoint/2010/main" val="1422553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Tahoma" pitchFamily="34" charset="0"/>
                <a:ea typeface="굴림" pitchFamily="34" charset="-127"/>
              </a:rPr>
              <a:t>Area Filling</a:t>
            </a:r>
            <a:r>
              <a:rPr lang="tr-TR" altLang="ko-KR" smtClean="0">
                <a:latin typeface="Tahoma" pitchFamily="34" charset="0"/>
              </a:rPr>
              <a:t> – for irregular areas</a:t>
            </a:r>
            <a:endParaRPr lang="tr-TR" altLang="en-US" smtClean="0">
              <a:latin typeface="Tahom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7488238" cy="4868863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Paint the interior point by point out to the boundary.</a:t>
            </a: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Pixel Adjacency  </a:t>
            </a: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endParaRPr lang="en-US" altLang="ko-KR" sz="3200" smtClean="0">
              <a:ea typeface="굴림" pitchFamily="34" charset="-127"/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755650" y="3756025"/>
            <a:ext cx="1752600" cy="1711325"/>
            <a:chOff x="960" y="1392"/>
            <a:chExt cx="1392" cy="1392"/>
          </a:xfrm>
        </p:grpSpPr>
        <p:sp>
          <p:nvSpPr>
            <p:cNvPr id="38921" name="Line 5"/>
            <p:cNvSpPr>
              <a:spLocks noChangeShapeType="1"/>
            </p:cNvSpPr>
            <p:nvPr/>
          </p:nvSpPr>
          <p:spPr bwMode="auto">
            <a:xfrm>
              <a:off x="960" y="1632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Line 6"/>
            <p:cNvSpPr>
              <a:spLocks noChangeShapeType="1"/>
            </p:cNvSpPr>
            <p:nvPr/>
          </p:nvSpPr>
          <p:spPr bwMode="auto">
            <a:xfrm>
              <a:off x="960" y="192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Line 7"/>
            <p:cNvSpPr>
              <a:spLocks noChangeShapeType="1"/>
            </p:cNvSpPr>
            <p:nvPr/>
          </p:nvSpPr>
          <p:spPr bwMode="auto">
            <a:xfrm>
              <a:off x="960" y="220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>
              <a:off x="960" y="249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Line 9"/>
            <p:cNvSpPr>
              <a:spLocks noChangeShapeType="1"/>
            </p:cNvSpPr>
            <p:nvPr/>
          </p:nvSpPr>
          <p:spPr bwMode="auto">
            <a:xfrm rot="-5400000">
              <a:off x="456" y="20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Line 10"/>
            <p:cNvSpPr>
              <a:spLocks noChangeShapeType="1"/>
            </p:cNvSpPr>
            <p:nvPr/>
          </p:nvSpPr>
          <p:spPr bwMode="auto">
            <a:xfrm rot="-5400000">
              <a:off x="792" y="20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Line 11"/>
            <p:cNvSpPr>
              <a:spLocks noChangeShapeType="1"/>
            </p:cNvSpPr>
            <p:nvPr/>
          </p:nvSpPr>
          <p:spPr bwMode="auto">
            <a:xfrm rot="-5400000">
              <a:off x="1128" y="20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Line 12"/>
            <p:cNvSpPr>
              <a:spLocks noChangeShapeType="1"/>
            </p:cNvSpPr>
            <p:nvPr/>
          </p:nvSpPr>
          <p:spPr bwMode="auto">
            <a:xfrm rot="-5400000">
              <a:off x="1464" y="20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Oval 13" descr="체크 무늬"/>
            <p:cNvSpPr>
              <a:spLocks noChangeArrowheads="1"/>
            </p:cNvSpPr>
            <p:nvPr/>
          </p:nvSpPr>
          <p:spPr bwMode="auto">
            <a:xfrm>
              <a:off x="1872" y="1680"/>
              <a:ext cx="240" cy="192"/>
            </a:xfrm>
            <a:prstGeom prst="ellipse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0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240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1" name="Oval 15" descr="체크 무늬"/>
            <p:cNvSpPr>
              <a:spLocks noChangeArrowheads="1"/>
            </p:cNvSpPr>
            <p:nvPr/>
          </p:nvSpPr>
          <p:spPr bwMode="auto">
            <a:xfrm>
              <a:off x="1200" y="1680"/>
              <a:ext cx="240" cy="192"/>
            </a:xfrm>
            <a:prstGeom prst="ellipse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2" name="Oval 16"/>
            <p:cNvSpPr>
              <a:spLocks noChangeArrowheads="1"/>
            </p:cNvSpPr>
            <p:nvPr/>
          </p:nvSpPr>
          <p:spPr bwMode="auto">
            <a:xfrm>
              <a:off x="1200" y="1968"/>
              <a:ext cx="240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3" name="Oval 17"/>
            <p:cNvSpPr>
              <a:spLocks noChangeArrowheads="1"/>
            </p:cNvSpPr>
            <p:nvPr/>
          </p:nvSpPr>
          <p:spPr bwMode="auto">
            <a:xfrm>
              <a:off x="1536" y="1968"/>
              <a:ext cx="240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4" name="Oval 18"/>
            <p:cNvSpPr>
              <a:spLocks noChangeArrowheads="1"/>
            </p:cNvSpPr>
            <p:nvPr/>
          </p:nvSpPr>
          <p:spPr bwMode="auto">
            <a:xfrm>
              <a:off x="1872" y="1968"/>
              <a:ext cx="240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5" name="Oval 19" descr="체크 무늬"/>
            <p:cNvSpPr>
              <a:spLocks noChangeArrowheads="1"/>
            </p:cNvSpPr>
            <p:nvPr/>
          </p:nvSpPr>
          <p:spPr bwMode="auto">
            <a:xfrm>
              <a:off x="1872" y="2256"/>
              <a:ext cx="240" cy="192"/>
            </a:xfrm>
            <a:prstGeom prst="ellipse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6" name="Oval 20"/>
            <p:cNvSpPr>
              <a:spLocks noChangeArrowheads="1"/>
            </p:cNvSpPr>
            <p:nvPr/>
          </p:nvSpPr>
          <p:spPr bwMode="auto">
            <a:xfrm>
              <a:off x="1536" y="2256"/>
              <a:ext cx="240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  <p:sp>
          <p:nvSpPr>
            <p:cNvPr id="38937" name="Oval 21" descr="체크 무늬"/>
            <p:cNvSpPr>
              <a:spLocks noChangeArrowheads="1"/>
            </p:cNvSpPr>
            <p:nvPr/>
          </p:nvSpPr>
          <p:spPr bwMode="auto">
            <a:xfrm>
              <a:off x="1200" y="2256"/>
              <a:ext cx="240" cy="192"/>
            </a:xfrm>
            <a:prstGeom prst="ellipse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en-US" sz="1400"/>
            </a:p>
          </p:txBody>
        </p:sp>
      </p:grpSp>
      <p:sp>
        <p:nvSpPr>
          <p:cNvPr id="38917" name="Text Box 22"/>
          <p:cNvSpPr txBox="1">
            <a:spLocks noChangeArrowheads="1"/>
          </p:cNvSpPr>
          <p:nvPr/>
        </p:nvSpPr>
        <p:spPr bwMode="auto">
          <a:xfrm>
            <a:off x="2627313" y="4692650"/>
            <a:ext cx="186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latinLnBrk="1" hangingPunct="1">
              <a:buFontTx/>
              <a:buNone/>
            </a:pPr>
            <a:r>
              <a:rPr lang="en-US" altLang="ko-KR" sz="2400">
                <a:latin typeface="신명조"/>
                <a:ea typeface="굴림" pitchFamily="34" charset="-127"/>
              </a:rPr>
              <a:t>8-connected</a:t>
            </a:r>
          </a:p>
        </p:txBody>
      </p:sp>
      <p:sp>
        <p:nvSpPr>
          <p:cNvPr id="38918" name="Text Box 23"/>
          <p:cNvSpPr txBox="1">
            <a:spLocks noChangeArrowheads="1"/>
          </p:cNvSpPr>
          <p:nvPr/>
        </p:nvSpPr>
        <p:spPr bwMode="auto">
          <a:xfrm>
            <a:off x="2627313" y="4116388"/>
            <a:ext cx="186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latinLnBrk="1" hangingPunct="1">
              <a:buFontTx/>
              <a:buNone/>
            </a:pPr>
            <a:r>
              <a:rPr lang="en-US" altLang="ko-KR" sz="2400">
                <a:latin typeface="신명조"/>
                <a:ea typeface="굴림" pitchFamily="34" charset="-127"/>
              </a:rPr>
              <a:t>4-connected</a:t>
            </a:r>
          </a:p>
        </p:txBody>
      </p:sp>
      <p:sp>
        <p:nvSpPr>
          <p:cNvPr id="38919" name="Rectangle 24"/>
          <p:cNvSpPr>
            <a:spLocks noChangeArrowheads="1"/>
          </p:cNvSpPr>
          <p:nvPr/>
        </p:nvSpPr>
        <p:spPr bwMode="auto">
          <a:xfrm>
            <a:off x="1187450" y="3451225"/>
            <a:ext cx="7632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en-GB" altLang="en-US">
              <a:latin typeface="신명조"/>
            </a:endParaRPr>
          </a:p>
        </p:txBody>
      </p:sp>
      <p:pic>
        <p:nvPicPr>
          <p:cNvPr id="38920" name="Picture 25" descr="스캔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44640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3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Tahoma" pitchFamily="34" charset="0"/>
                <a:ea typeface="굴림" pitchFamily="34" charset="-127"/>
              </a:rPr>
              <a:t>Area Filling</a:t>
            </a:r>
            <a:r>
              <a:rPr lang="tr-TR" altLang="ko-KR" smtClean="0">
                <a:latin typeface="Tahoma" pitchFamily="34" charset="0"/>
              </a:rPr>
              <a:t> – for irregular areas</a:t>
            </a:r>
            <a:endParaRPr lang="tr-TR" altLang="en-US" smtClean="0">
              <a:latin typeface="Tahom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7488238" cy="4868863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Boundary-Fill Algorithm</a:t>
            </a:r>
          </a:p>
          <a:p>
            <a:pPr lvl="1" eaLnBrk="1" hangingPunct="1"/>
            <a:r>
              <a:rPr lang="en-US" altLang="ko-KR" smtClean="0">
                <a:ea typeface="굴림" pitchFamily="34" charset="-127"/>
              </a:rPr>
              <a:t>starting a</a:t>
            </a:r>
            <a:r>
              <a:rPr lang="tr-TR" altLang="ko-KR" smtClean="0"/>
              <a:t>t a</a:t>
            </a:r>
            <a:r>
              <a:rPr lang="en-US" altLang="ko-KR" smtClean="0">
                <a:ea typeface="굴림" pitchFamily="34" charset="-127"/>
              </a:rPr>
              <a:t> point inside </a:t>
            </a:r>
            <a:r>
              <a:rPr lang="tr-TR" altLang="ko-KR" smtClean="0"/>
              <a:t>t</a:t>
            </a:r>
            <a:r>
              <a:rPr lang="en-US" altLang="ko-KR" smtClean="0">
                <a:ea typeface="굴림" pitchFamily="34" charset="-127"/>
              </a:rPr>
              <a:t>he figure and painting the interior in a specified color or intensity.</a:t>
            </a:r>
            <a:r>
              <a:rPr lang="en-US" altLang="ko-KR" sz="2800" smtClean="0">
                <a:ea typeface="굴림" pitchFamily="34" charset="-127"/>
              </a:rPr>
              <a:t> </a:t>
            </a:r>
            <a:endParaRPr lang="tr-TR" altLang="ko-KR" sz="2800" smtClean="0"/>
          </a:p>
          <a:p>
            <a:pPr eaLnBrk="1" hangingPunct="1">
              <a:buFontTx/>
              <a:buNone/>
            </a:pPr>
            <a:r>
              <a:rPr lang="tr-TR" altLang="ko-KR" smtClean="0"/>
              <a:t>Used in interactive painting packages</a:t>
            </a:r>
          </a:p>
          <a:p>
            <a:pPr eaLnBrk="1" hangingPunct="1">
              <a:buFontTx/>
              <a:buNone/>
            </a:pPr>
            <a:r>
              <a:rPr lang="tr-TR" altLang="ko-KR" smtClean="0"/>
              <a:t>Like identifying connected components</a:t>
            </a:r>
            <a:r>
              <a:rPr lang="en-US" altLang="ko-KR" sz="3200" smtClean="0">
                <a:ea typeface="굴림" pitchFamily="34" charset="-127"/>
              </a:rPr>
              <a:t>                                          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87450" y="4581525"/>
            <a:ext cx="7632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en-GB" altLang="en-US">
              <a:latin typeface="신명조"/>
            </a:endParaRPr>
          </a:p>
        </p:txBody>
      </p:sp>
      <p:pic>
        <p:nvPicPr>
          <p:cNvPr id="39941" name="Picture 5" descr="스캔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860800"/>
            <a:ext cx="44640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Rasterization </a:t>
            </a:r>
            <a:br>
              <a:rPr lang="en-GB" dirty="0" smtClean="0"/>
            </a:br>
            <a:r>
              <a:rPr lang="en-GB" dirty="0" smtClean="0"/>
              <a:t>(Scan </a:t>
            </a:r>
            <a:r>
              <a:rPr lang="en-GB" dirty="0" err="1" smtClean="0"/>
              <a:t>conversIon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Given coordinates of two points on screen, </a:t>
            </a:r>
          </a:p>
          <a:p>
            <a:r>
              <a:rPr lang="en-GB" dirty="0"/>
              <a:t>	</a:t>
            </a:r>
            <a:r>
              <a:rPr lang="en-GB" dirty="0" smtClean="0"/>
              <a:t>how can we determine which pixels will be on the line drawn between them? </a:t>
            </a:r>
          </a:p>
          <a:p>
            <a:endParaRPr lang="en-GB" dirty="0" smtClean="0"/>
          </a:p>
          <a:p>
            <a:r>
              <a:rPr lang="en-GB" dirty="0" smtClean="0"/>
              <a:t>Or, given the corners of a polygon, which pixels are in the polygon, i.e., which pixels will be painted to polygon’s </a:t>
            </a:r>
            <a:r>
              <a:rPr lang="en-GB" dirty="0" err="1" smtClean="0"/>
              <a:t>color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989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695325"/>
            <a:ext cx="8450262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50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CLIPPING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Which shapes (or what part of shapes) are outside the view area?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0418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86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400" smtClean="0">
                <a:ea typeface="굴림" pitchFamily="34" charset="-127"/>
              </a:rPr>
              <a:t>Two-Dimensional Clipping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2400" dirty="0" smtClean="0">
                <a:ea typeface="굴림" pitchFamily="34" charset="-127"/>
              </a:rPr>
              <a:t>Point clipping – trivial</a:t>
            </a:r>
          </a:p>
          <a:p>
            <a:pPr eaLnBrk="1" hangingPunct="1"/>
            <a:r>
              <a:rPr lang="en-US" altLang="ko-KR" sz="2400" dirty="0" smtClean="0">
                <a:ea typeface="굴림" pitchFamily="34" charset="-127"/>
              </a:rPr>
              <a:t>Line clipping</a:t>
            </a:r>
          </a:p>
          <a:p>
            <a:pPr lvl="1" eaLnBrk="1" hangingPunct="1"/>
            <a:r>
              <a:rPr lang="en-US" altLang="ko-KR" sz="2000" dirty="0" smtClean="0">
                <a:ea typeface="굴림" pitchFamily="34" charset="-127"/>
              </a:rPr>
              <a:t>Cohen-Sutherland</a:t>
            </a:r>
          </a:p>
          <a:p>
            <a:pPr lvl="1" eaLnBrk="1" hangingPunct="1"/>
            <a:r>
              <a:rPr lang="en-US" altLang="ko-KR" sz="2000" dirty="0" smtClean="0">
                <a:ea typeface="굴림" pitchFamily="34" charset="-127"/>
              </a:rPr>
              <a:t>Liang-</a:t>
            </a:r>
            <a:r>
              <a:rPr lang="en-US" altLang="ko-KR" sz="2000" dirty="0" err="1" smtClean="0">
                <a:ea typeface="굴림" pitchFamily="34" charset="-127"/>
              </a:rPr>
              <a:t>Barsky</a:t>
            </a:r>
            <a:endParaRPr lang="tr-TR" altLang="ko-KR" sz="2000" dirty="0" smtClean="0"/>
          </a:p>
          <a:p>
            <a:pPr lvl="1" eaLnBrk="1" hangingPunct="1"/>
            <a:r>
              <a:rPr lang="tr-TR" altLang="ko-KR" sz="2000" dirty="0" smtClean="0"/>
              <a:t>Nicholl-Lee-Nicholl</a:t>
            </a:r>
            <a:endParaRPr lang="en-US" altLang="ko-KR" sz="2000" dirty="0" smtClean="0">
              <a:ea typeface="굴림" pitchFamily="34" charset="-127"/>
            </a:endParaRPr>
          </a:p>
          <a:p>
            <a:pPr eaLnBrk="1" hangingPunct="1"/>
            <a:r>
              <a:rPr lang="en-US" altLang="ko-KR" sz="2400" dirty="0" smtClean="0">
                <a:ea typeface="굴림" pitchFamily="34" charset="-127"/>
              </a:rPr>
              <a:t>Fill-area clipping</a:t>
            </a:r>
          </a:p>
          <a:p>
            <a:pPr lvl="1" eaLnBrk="1" hangingPunct="1"/>
            <a:r>
              <a:rPr lang="en-US" altLang="ko-KR" sz="2000" dirty="0" smtClean="0">
                <a:ea typeface="굴림" pitchFamily="34" charset="-127"/>
              </a:rPr>
              <a:t>Sutherland-Hodgeman</a:t>
            </a:r>
          </a:p>
          <a:p>
            <a:pPr lvl="1" eaLnBrk="1" hangingPunct="1"/>
            <a:r>
              <a:rPr lang="en-US" altLang="ko-KR" sz="2000" dirty="0" err="1" smtClean="0">
                <a:ea typeface="굴림" pitchFamily="34" charset="-127"/>
              </a:rPr>
              <a:t>Weiler</a:t>
            </a:r>
            <a:r>
              <a:rPr lang="en-US" altLang="ko-KR" sz="2000" dirty="0" smtClean="0">
                <a:ea typeface="굴림" pitchFamily="34" charset="-127"/>
              </a:rPr>
              <a:t>-Atherton</a:t>
            </a:r>
          </a:p>
        </p:txBody>
      </p:sp>
    </p:spTree>
    <p:extLst>
      <p:ext uri="{BB962C8B-B14F-4D97-AF65-F5344CB8AC3E}">
        <p14:creationId xmlns:p14="http://schemas.microsoft.com/office/powerpoint/2010/main" val="1283177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8962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5545137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23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Cohen-Sutherland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Clip line against each edge of clip region in turn</a:t>
            </a:r>
          </a:p>
          <a:p>
            <a:pPr lvl="1" eaLnBrk="1" hangingPunct="1"/>
            <a:r>
              <a:rPr lang="en-US" altLang="tr-TR" smtClean="0"/>
              <a:t>If both endpoints outside, discard line and stop</a:t>
            </a:r>
          </a:p>
          <a:p>
            <a:pPr lvl="1" eaLnBrk="1" hangingPunct="1"/>
            <a:r>
              <a:rPr lang="en-US" altLang="tr-TR" smtClean="0"/>
              <a:t>If both endpoints in, continue to next edge (or finish)</a:t>
            </a:r>
          </a:p>
          <a:p>
            <a:pPr lvl="1" eaLnBrk="1" hangingPunct="1"/>
            <a:r>
              <a:rPr lang="en-US" altLang="tr-TR" smtClean="0"/>
              <a:t>If one in, one out, chop line at crossing pt and continue</a:t>
            </a:r>
          </a:p>
        </p:txBody>
      </p:sp>
    </p:spTree>
    <p:extLst>
      <p:ext uri="{BB962C8B-B14F-4D97-AF65-F5344CB8AC3E}">
        <p14:creationId xmlns:p14="http://schemas.microsoft.com/office/powerpoint/2010/main" val="2202153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Cohen-Sutherland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1066800" y="1447800"/>
            <a:ext cx="2895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066800" y="1752600"/>
            <a:ext cx="2514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200400" y="1600200"/>
            <a:ext cx="0" cy="1676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1143000" y="2819400"/>
            <a:ext cx="2438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1524000" y="1600200"/>
            <a:ext cx="0" cy="1752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371600" y="121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1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048000" y="121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2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62000" y="152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3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620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4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5715000" y="1447800"/>
            <a:ext cx="2438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5257800" y="1752600"/>
            <a:ext cx="2514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391400" y="1600200"/>
            <a:ext cx="0" cy="1676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>
            <a:off x="5334000" y="2819400"/>
            <a:ext cx="2438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5715000" y="1600200"/>
            <a:ext cx="0" cy="1752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5626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1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2390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2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4953000" y="152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3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49530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4</a:t>
            </a: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3810000" y="2209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715000" y="16002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V="1">
            <a:off x="5715000" y="41148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5257800" y="3886200"/>
            <a:ext cx="2514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7391400" y="3733800"/>
            <a:ext cx="0" cy="1676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5334000" y="4953000"/>
            <a:ext cx="2438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5715000" y="3733800"/>
            <a:ext cx="0" cy="1752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4953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3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4953000" y="4724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4</a:t>
            </a:r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7391400" y="36576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65532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13716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1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30480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2</a:t>
            </a: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V="1">
            <a:off x="1981200" y="41148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1066800" y="3886200"/>
            <a:ext cx="2514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3200400" y="3733800"/>
            <a:ext cx="0" cy="1676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flipH="1">
            <a:off x="1143000" y="4953000"/>
            <a:ext cx="2438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1524000" y="3733800"/>
            <a:ext cx="0" cy="1752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762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3</a:t>
            </a: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762000" y="4724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4</a:t>
            </a:r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flipH="1">
            <a:off x="1143000" y="49530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flipH="1">
            <a:off x="3810000" y="4495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01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Cohen-Sutherland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Some cases lead to </a:t>
            </a:r>
            <a:r>
              <a:rPr lang="tr-TR" altLang="tr-TR" smtClean="0"/>
              <a:t>early</a:t>
            </a:r>
            <a:r>
              <a:rPr lang="en-US" altLang="tr-TR" smtClean="0"/>
              <a:t> acceptance or rejection</a:t>
            </a:r>
          </a:p>
          <a:p>
            <a:pPr lvl="1" eaLnBrk="1" hangingPunct="1"/>
            <a:r>
              <a:rPr lang="en-US" altLang="tr-TR" smtClean="0"/>
              <a:t>If both endpoints are inside all edges</a:t>
            </a:r>
          </a:p>
          <a:p>
            <a:pPr lvl="1" eaLnBrk="1" hangingPunct="1"/>
            <a:r>
              <a:rPr lang="en-US" altLang="tr-TR" smtClean="0"/>
              <a:t>If both endpoints are outside one edge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1752600" y="41910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066800" y="3886200"/>
            <a:ext cx="2514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200400" y="3733800"/>
            <a:ext cx="0" cy="1676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1143000" y="4953000"/>
            <a:ext cx="2438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524000" y="3733800"/>
            <a:ext cx="0" cy="1752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7162800" y="3657600"/>
            <a:ext cx="609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648200" y="3886200"/>
            <a:ext cx="2514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6781800" y="3733800"/>
            <a:ext cx="0" cy="1676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4724400" y="4953000"/>
            <a:ext cx="2438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5105400" y="3733800"/>
            <a:ext cx="0" cy="1752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22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Cohen-Sutherland Line Clipping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35975" cy="4784725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Fixed order testing and clipping cause needless clipping (external intersections)</a:t>
            </a:r>
            <a:endParaRPr lang="en-US" altLang="ko-KR" smtClean="0">
              <a:latin typeface="명조"/>
              <a:ea typeface="굴림" pitchFamily="34" charset="-127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852738"/>
            <a:ext cx="4724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5292725" y="4797425"/>
            <a:ext cx="10795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5651500" y="5300663"/>
            <a:ext cx="1800225" cy="8651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443663" y="6148388"/>
            <a:ext cx="2376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1400"/>
              <a:t>Extra clipping here</a:t>
            </a:r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2445594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Cohen-Sutherland Line Clipping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35975" cy="4784725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This algorithm can be very efficient if it can accept and reject primitives trivially</a:t>
            </a:r>
          </a:p>
          <a:p>
            <a:pPr lvl="1" eaLnBrk="1" hangingPunct="1"/>
            <a:r>
              <a:rPr lang="en-US" altLang="ko-KR" smtClean="0">
                <a:ea typeface="굴림" pitchFamily="34" charset="-127"/>
              </a:rPr>
              <a:t>If clip window is large wrt scene data</a:t>
            </a:r>
          </a:p>
          <a:p>
            <a:pPr lvl="2" eaLnBrk="1" hangingPunct="1"/>
            <a:r>
              <a:rPr lang="en-US" altLang="ko-KR" smtClean="0">
                <a:ea typeface="굴림" pitchFamily="34" charset="-127"/>
              </a:rPr>
              <a:t>Most primitives are accepted trivially</a:t>
            </a:r>
          </a:p>
          <a:p>
            <a:pPr lvl="1" eaLnBrk="1" hangingPunct="1"/>
            <a:r>
              <a:rPr lang="en-US" altLang="ko-KR" smtClean="0">
                <a:ea typeface="굴림" pitchFamily="34" charset="-127"/>
              </a:rPr>
              <a:t>If clip window is much smaller than scene data</a:t>
            </a:r>
          </a:p>
          <a:p>
            <a:pPr lvl="2" eaLnBrk="1" hangingPunct="1"/>
            <a:r>
              <a:rPr lang="en-US" altLang="ko-KR" smtClean="0">
                <a:ea typeface="굴림" pitchFamily="34" charset="-127"/>
              </a:rPr>
              <a:t>Most primitives are rejected trivially</a:t>
            </a:r>
          </a:p>
          <a:p>
            <a:pPr lvl="2" eaLnBrk="1" hangingPunct="1"/>
            <a:endParaRPr lang="en-US" altLang="ko-KR" smtClean="0">
              <a:ea typeface="굴림" pitchFamily="34" charset="-127"/>
            </a:endParaRPr>
          </a:p>
          <a:p>
            <a:pPr eaLnBrk="1" hangingPunct="1"/>
            <a:r>
              <a:rPr lang="en-US" altLang="ko-KR" smtClean="0">
                <a:ea typeface="굴림" pitchFamily="34" charset="-127"/>
              </a:rPr>
              <a:t>Good for hardware implementation</a:t>
            </a:r>
            <a:endParaRPr lang="en-US" altLang="ko-KR" smtClean="0">
              <a:latin typeface="명조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1118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1975"/>
            <a:ext cx="8229600" cy="490538"/>
          </a:xfrm>
        </p:spPr>
        <p:txBody>
          <a:bodyPr/>
          <a:lstStyle/>
          <a:p>
            <a:pPr eaLnBrk="1" hangingPunct="1"/>
            <a:r>
              <a:rPr lang="en-US" altLang="tr-TR" b="0" dirty="0" smtClean="0"/>
              <a:t>Other Line Clipping Algorithms</a:t>
            </a:r>
            <a:endParaRPr lang="tr-TR" altLang="tr-TR" b="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/>
              <a:t>Liang-Barsky Line </a:t>
            </a:r>
            <a:r>
              <a:rPr lang="tr-TR" altLang="tr-TR" sz="2000" dirty="0" smtClean="0"/>
              <a:t>Clipping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 dirty="0" smtClean="0"/>
              <a:t>The relative speed improvement over Sutherland-Cohen algorithm is as follows: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 dirty="0" smtClean="0"/>
              <a:t>36% for 2D lines</a:t>
            </a:r>
            <a:br>
              <a:rPr lang="tr-TR" altLang="tr-TR" sz="1600" dirty="0" smtClean="0"/>
            </a:br>
            <a:r>
              <a:rPr lang="tr-TR" altLang="tr-TR" sz="1600" dirty="0" smtClean="0"/>
              <a:t>40% for 3D lines</a:t>
            </a:r>
            <a:br>
              <a:rPr lang="tr-TR" altLang="tr-TR" sz="1600" dirty="0" smtClean="0"/>
            </a:br>
            <a:r>
              <a:rPr lang="tr-TR" altLang="tr-TR" sz="1600" dirty="0" smtClean="0"/>
              <a:t>70% for 4D lines</a:t>
            </a:r>
            <a:endParaRPr lang="en-US" altLang="tr-TR" sz="1600" dirty="0" smtClean="0"/>
          </a:p>
          <a:p>
            <a:pPr lvl="1" eaLnBrk="1" hangingPunct="1">
              <a:lnSpc>
                <a:spcPct val="80000"/>
              </a:lnSpc>
            </a:pPr>
            <a:endParaRPr lang="en-US" altLang="tr-TR" sz="1600" dirty="0"/>
          </a:p>
          <a:p>
            <a:pPr eaLnBrk="1" hangingPunct="1">
              <a:lnSpc>
                <a:spcPct val="80000"/>
              </a:lnSpc>
            </a:pPr>
            <a:r>
              <a:rPr lang="en-GB" altLang="tr-TR" sz="2000" dirty="0"/>
              <a:t>Nicholl-Lee-Nicholl Line </a:t>
            </a:r>
            <a:r>
              <a:rPr lang="en-GB" altLang="tr-TR" sz="2000" dirty="0" smtClean="0"/>
              <a:t>Clipping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1600" dirty="0"/>
              <a:t>Avoids multiple line-intersection calculations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1600" dirty="0"/>
              <a:t>Initial testing to determine if a line segment is completely inside the clipping window can be done using previous methods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1600" dirty="0"/>
              <a:t>If trivial acceptance or rejection is not possible the NLN algorithm sets up additional </a:t>
            </a:r>
            <a:r>
              <a:rPr lang="en-US" altLang="tr-TR" sz="1600" dirty="0" smtClean="0"/>
              <a:t>regions</a:t>
            </a:r>
          </a:p>
          <a:p>
            <a:pPr lvl="1" eaLnBrk="1" hangingPunct="1">
              <a:lnSpc>
                <a:spcPct val="80000"/>
              </a:lnSpc>
            </a:pPr>
            <a:endParaRPr lang="en-US" altLang="tr-TR" sz="1600" dirty="0"/>
          </a:p>
          <a:p>
            <a:pPr eaLnBrk="1" hangingPunct="1">
              <a:lnSpc>
                <a:spcPct val="80000"/>
              </a:lnSpc>
            </a:pPr>
            <a:endParaRPr lang="tr-TR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97101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Approximating a 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We can only do a discrete approximation</a:t>
            </a:r>
            <a:endParaRPr lang="en-GB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Illuminate pixels as close to the true path as possible, consider bi-level display only</a:t>
            </a:r>
            <a:endParaRPr lang="en-GB" alt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/>
              <a:t>Pixels are either lit or not lit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-3335338" y="254952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pic>
        <p:nvPicPr>
          <p:cNvPr id="23557" name="Picture 5" descr="Plot of a discrete line overlaid with an ideal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290" y="1628800"/>
            <a:ext cx="4852006" cy="23762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2800" smtClean="0"/>
              <a:t>Polygon clipping</a:t>
            </a:r>
            <a:endParaRPr lang="en-GB" altLang="tr-TR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tr-TR" smtClean="0"/>
              <a:t>Clipping a polygon fill area needs more than line-clipping of the polygon edges</a:t>
            </a:r>
          </a:p>
          <a:p>
            <a:pPr lvl="1" eaLnBrk="1" hangingPunct="1"/>
            <a:r>
              <a:rPr lang="en-GB" altLang="tr-TR" smtClean="0"/>
              <a:t>would produce and unconnected set of lines</a:t>
            </a:r>
          </a:p>
          <a:p>
            <a:pPr eaLnBrk="1" hangingPunct="1"/>
            <a:r>
              <a:rPr lang="en-GB" altLang="tr-TR" smtClean="0"/>
              <a:t>Must generate one or more closed polylines, which can be filled with the assigned colour or pattern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838200" y="4876800"/>
            <a:ext cx="2971800" cy="1371600"/>
            <a:chOff x="528" y="3072"/>
            <a:chExt cx="1872" cy="864"/>
          </a:xfrm>
        </p:grpSpPr>
        <p:sp>
          <p:nvSpPr>
            <p:cNvPr id="62473" name="Freeform 5"/>
            <p:cNvSpPr>
              <a:spLocks/>
            </p:cNvSpPr>
            <p:nvPr/>
          </p:nvSpPr>
          <p:spPr bwMode="auto">
            <a:xfrm>
              <a:off x="528" y="3072"/>
              <a:ext cx="1872" cy="720"/>
            </a:xfrm>
            <a:custGeom>
              <a:avLst/>
              <a:gdLst>
                <a:gd name="T0" fmla="*/ 576 w 1872"/>
                <a:gd name="T1" fmla="*/ 336 h 720"/>
                <a:gd name="T2" fmla="*/ 768 w 1872"/>
                <a:gd name="T3" fmla="*/ 0 h 720"/>
                <a:gd name="T4" fmla="*/ 1584 w 1872"/>
                <a:gd name="T5" fmla="*/ 48 h 720"/>
                <a:gd name="T6" fmla="*/ 1008 w 1872"/>
                <a:gd name="T7" fmla="*/ 432 h 720"/>
                <a:gd name="T8" fmla="*/ 1872 w 1872"/>
                <a:gd name="T9" fmla="*/ 720 h 720"/>
                <a:gd name="T10" fmla="*/ 0 w 1872"/>
                <a:gd name="T11" fmla="*/ 672 h 720"/>
                <a:gd name="T12" fmla="*/ 576 w 1872"/>
                <a:gd name="T13" fmla="*/ 336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2"/>
                <a:gd name="T22" fmla="*/ 0 h 720"/>
                <a:gd name="T23" fmla="*/ 1872 w 187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2" h="720">
                  <a:moveTo>
                    <a:pt x="576" y="336"/>
                  </a:moveTo>
                  <a:lnTo>
                    <a:pt x="768" y="0"/>
                  </a:lnTo>
                  <a:lnTo>
                    <a:pt x="1584" y="48"/>
                  </a:lnTo>
                  <a:lnTo>
                    <a:pt x="1008" y="432"/>
                  </a:lnTo>
                  <a:lnTo>
                    <a:pt x="1872" y="720"/>
                  </a:lnTo>
                  <a:lnTo>
                    <a:pt x="0" y="672"/>
                  </a:lnTo>
                  <a:lnTo>
                    <a:pt x="576" y="33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6"/>
            <p:cNvSpPr>
              <a:spLocks noChangeArrowheads="1"/>
            </p:cNvSpPr>
            <p:nvPr/>
          </p:nvSpPr>
          <p:spPr bwMode="auto">
            <a:xfrm>
              <a:off x="768" y="3216"/>
              <a:ext cx="105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tr-TR" sz="1400"/>
            </a:p>
          </p:txBody>
        </p:sp>
      </p:grp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4648200" y="50292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62470" name="Freeform 8"/>
          <p:cNvSpPr>
            <a:spLocks/>
          </p:cNvSpPr>
          <p:nvPr/>
        </p:nvSpPr>
        <p:spPr bwMode="auto">
          <a:xfrm>
            <a:off x="4648200" y="5029200"/>
            <a:ext cx="685800" cy="609600"/>
          </a:xfrm>
          <a:custGeom>
            <a:avLst/>
            <a:gdLst>
              <a:gd name="T0" fmla="*/ 0 w 432"/>
              <a:gd name="T1" fmla="*/ 967740000 h 384"/>
              <a:gd name="T2" fmla="*/ 846772500 w 432"/>
              <a:gd name="T3" fmla="*/ 483870000 h 384"/>
              <a:gd name="T4" fmla="*/ 1088707500 w 432"/>
              <a:gd name="T5" fmla="*/ 0 h 384"/>
              <a:gd name="T6" fmla="*/ 0 60000 65536"/>
              <a:gd name="T7" fmla="*/ 0 60000 65536"/>
              <a:gd name="T8" fmla="*/ 0 60000 65536"/>
              <a:gd name="T9" fmla="*/ 0 w 432"/>
              <a:gd name="T10" fmla="*/ 0 h 384"/>
              <a:gd name="T11" fmla="*/ 432 w 43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84">
                <a:moveTo>
                  <a:pt x="0" y="384"/>
                </a:moveTo>
                <a:lnTo>
                  <a:pt x="336" y="192"/>
                </a:lnTo>
                <a:lnTo>
                  <a:pt x="4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9"/>
          <p:cNvSpPr>
            <a:spLocks noChangeShapeType="1"/>
          </p:cNvSpPr>
          <p:nvPr/>
        </p:nvSpPr>
        <p:spPr bwMode="auto">
          <a:xfrm>
            <a:off x="4648200" y="5867400"/>
            <a:ext cx="1676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Freeform 10"/>
          <p:cNvSpPr>
            <a:spLocks/>
          </p:cNvSpPr>
          <p:nvPr/>
        </p:nvSpPr>
        <p:spPr bwMode="auto">
          <a:xfrm>
            <a:off x="5867400" y="5181600"/>
            <a:ext cx="457200" cy="457200"/>
          </a:xfrm>
          <a:custGeom>
            <a:avLst/>
            <a:gdLst>
              <a:gd name="T0" fmla="*/ 725805000 w 288"/>
              <a:gd name="T1" fmla="*/ 0 h 288"/>
              <a:gd name="T2" fmla="*/ 0 w 288"/>
              <a:gd name="T3" fmla="*/ 483870000 h 288"/>
              <a:gd name="T4" fmla="*/ 725805000 w 288"/>
              <a:gd name="T5" fmla="*/ 72580500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288" y="0"/>
                </a:moveTo>
                <a:lnTo>
                  <a:pt x="0" y="192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3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82625"/>
            <a:ext cx="79914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02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84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9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auto">
          <a:xfrm>
            <a:off x="1260475" y="4292600"/>
            <a:ext cx="2376488" cy="1728788"/>
          </a:xfrm>
          <a:custGeom>
            <a:avLst/>
            <a:gdLst>
              <a:gd name="T0" fmla="*/ 0 w 1497"/>
              <a:gd name="T1" fmla="*/ 1943041824 h 1089"/>
              <a:gd name="T2" fmla="*/ 801409856 w 1497"/>
              <a:gd name="T3" fmla="*/ 914817777 h 1089"/>
              <a:gd name="T4" fmla="*/ 1486892500 w 1497"/>
              <a:gd name="T5" fmla="*/ 0 h 1089"/>
              <a:gd name="T6" fmla="*/ 1829633822 w 1497"/>
              <a:gd name="T7" fmla="*/ 914817777 h 1089"/>
              <a:gd name="T8" fmla="*/ 2058968883 w 1497"/>
              <a:gd name="T9" fmla="*/ 1600300475 h 1089"/>
              <a:gd name="T10" fmla="*/ 2147483647 w 1497"/>
              <a:gd name="T11" fmla="*/ 914817777 h 1089"/>
              <a:gd name="T12" fmla="*/ 2147483647 w 1497"/>
              <a:gd name="T13" fmla="*/ 113407858 h 1089"/>
              <a:gd name="T14" fmla="*/ 2147483647 w 1497"/>
              <a:gd name="T15" fmla="*/ 914817777 h 1089"/>
              <a:gd name="T16" fmla="*/ 2147483647 w 1497"/>
              <a:gd name="T17" fmla="*/ 1600300475 h 1089"/>
              <a:gd name="T18" fmla="*/ 2147483647 w 1497"/>
              <a:gd name="T19" fmla="*/ 2147483647 h 1089"/>
              <a:gd name="T20" fmla="*/ 914817705 w 1497"/>
              <a:gd name="T21" fmla="*/ 2058969045 h 1089"/>
              <a:gd name="T22" fmla="*/ 0 w 1497"/>
              <a:gd name="T23" fmla="*/ 1943041824 h 10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97"/>
              <a:gd name="T37" fmla="*/ 0 h 1089"/>
              <a:gd name="T38" fmla="*/ 1497 w 1497"/>
              <a:gd name="T39" fmla="*/ 1089 h 10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97" h="1089">
                <a:moveTo>
                  <a:pt x="0" y="771"/>
                </a:moveTo>
                <a:lnTo>
                  <a:pt x="318" y="363"/>
                </a:lnTo>
                <a:lnTo>
                  <a:pt x="590" y="0"/>
                </a:lnTo>
                <a:lnTo>
                  <a:pt x="726" y="363"/>
                </a:lnTo>
                <a:lnTo>
                  <a:pt x="817" y="635"/>
                </a:lnTo>
                <a:lnTo>
                  <a:pt x="908" y="363"/>
                </a:lnTo>
                <a:lnTo>
                  <a:pt x="998" y="45"/>
                </a:lnTo>
                <a:lnTo>
                  <a:pt x="1270" y="363"/>
                </a:lnTo>
                <a:lnTo>
                  <a:pt x="1497" y="635"/>
                </a:lnTo>
                <a:lnTo>
                  <a:pt x="953" y="1089"/>
                </a:lnTo>
                <a:lnTo>
                  <a:pt x="363" y="817"/>
                </a:lnTo>
                <a:lnTo>
                  <a:pt x="0" y="771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smtClean="0">
                <a:ea typeface="굴림" pitchFamily="34" charset="-127"/>
              </a:rPr>
              <a:t>Sutherland-Hodgman Polygon Clipping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7"/>
              </a:rPr>
              <a:t>The algorithm correctly clips convex polygons, but may display extraneous lines for concave polygons</a:t>
            </a:r>
            <a:endParaRPr lang="en-US" altLang="ko-KR" smtClean="0">
              <a:latin typeface="명조"/>
              <a:ea typeface="굴림" pitchFamily="34" charset="-127"/>
            </a:endParaRPr>
          </a:p>
          <a:p>
            <a:pPr eaLnBrk="1" hangingPunct="1"/>
            <a:endParaRPr lang="en-US" altLang="ko-KR" smtClean="0">
              <a:latin typeface="명조"/>
              <a:ea typeface="굴림" pitchFamily="34" charset="-127"/>
            </a:endParaRPr>
          </a:p>
          <a:p>
            <a:pPr eaLnBrk="1" hangingPunct="1"/>
            <a:endParaRPr lang="en-US" altLang="ko-KR" smtClean="0">
              <a:latin typeface="명조"/>
              <a:ea typeface="굴림" pitchFamily="34" charset="-127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260475" y="3284538"/>
            <a:ext cx="2449513" cy="158432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4502150" y="4221163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6229350" y="4292600"/>
            <a:ext cx="1511300" cy="576263"/>
          </a:xfrm>
          <a:custGeom>
            <a:avLst/>
            <a:gdLst>
              <a:gd name="T0" fmla="*/ 0 w 952"/>
              <a:gd name="T1" fmla="*/ 914818306 h 363"/>
              <a:gd name="T2" fmla="*/ 685482500 w 952"/>
              <a:gd name="T3" fmla="*/ 0 h 363"/>
              <a:gd name="T4" fmla="*/ 1028223750 w 952"/>
              <a:gd name="T5" fmla="*/ 914818306 h 363"/>
              <a:gd name="T6" fmla="*/ 1484372825 w 952"/>
              <a:gd name="T7" fmla="*/ 914818306 h 363"/>
              <a:gd name="T8" fmla="*/ 1713706250 w 952"/>
              <a:gd name="T9" fmla="*/ 113407923 h 363"/>
              <a:gd name="T10" fmla="*/ 2147483647 w 952"/>
              <a:gd name="T11" fmla="*/ 914818306 h 363"/>
              <a:gd name="T12" fmla="*/ 0 w 952"/>
              <a:gd name="T13" fmla="*/ 914818306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2"/>
              <a:gd name="T22" fmla="*/ 0 h 363"/>
              <a:gd name="T23" fmla="*/ 952 w 952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2" h="363">
                <a:moveTo>
                  <a:pt x="0" y="363"/>
                </a:moveTo>
                <a:lnTo>
                  <a:pt x="272" y="0"/>
                </a:lnTo>
                <a:lnTo>
                  <a:pt x="408" y="363"/>
                </a:lnTo>
                <a:lnTo>
                  <a:pt x="589" y="363"/>
                </a:lnTo>
                <a:lnTo>
                  <a:pt x="680" y="45"/>
                </a:lnTo>
                <a:lnTo>
                  <a:pt x="952" y="363"/>
                </a:lnTo>
                <a:lnTo>
                  <a:pt x="0" y="363"/>
                </a:lnTo>
                <a:close/>
              </a:path>
            </a:pathLst>
          </a:custGeom>
          <a:solidFill>
            <a:srgbClr val="0000CC"/>
          </a:solidFill>
          <a:ln w="28575" cmpd="sng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6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49688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tr-TR" sz="2400" smtClean="0"/>
              <a:t>Another approach to polygon clipping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tr-TR" sz="2400" smtClean="0"/>
              <a:t>No extra clipping outside window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tr-TR" sz="2400" smtClean="0"/>
              <a:t>Works for arbitrary shapes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r-TR" sz="2400" smtClean="0"/>
              <a:t>Avoids degenerate polygons</a:t>
            </a:r>
            <a:endParaRPr lang="tr-TR" altLang="tr-TR" sz="2400" smtClean="0"/>
          </a:p>
          <a:p>
            <a:pPr eaLnBrk="1" hangingPunct="1"/>
            <a:endParaRPr lang="tr-TR" altLang="en-US" sz="2400" smtClean="0"/>
          </a:p>
          <a:p>
            <a:pPr eaLnBrk="1" hangingPunct="1">
              <a:buFontTx/>
              <a:buNone/>
            </a:pPr>
            <a:r>
              <a:rPr lang="en-US" altLang="en-US" sz="2400" smtClean="0"/>
              <a:t>Outline of Weiler algorithm:</a:t>
            </a:r>
          </a:p>
          <a:p>
            <a:pPr lvl="1" eaLnBrk="1" hangingPunct="1"/>
            <a:r>
              <a:rPr lang="en-US" altLang="en-US" sz="2000" smtClean="0"/>
              <a:t>Replace crossing points with vertices</a:t>
            </a:r>
          </a:p>
          <a:p>
            <a:pPr lvl="1" eaLnBrk="1" hangingPunct="1"/>
            <a:r>
              <a:rPr lang="tr-TR" altLang="en-US" sz="2000" smtClean="0"/>
              <a:t>F</a:t>
            </a:r>
            <a:r>
              <a:rPr lang="en-US" altLang="en-US" sz="2000" smtClean="0"/>
              <a:t>orm linked lists of edges</a:t>
            </a:r>
          </a:p>
          <a:p>
            <a:pPr lvl="1" eaLnBrk="1" hangingPunct="1"/>
            <a:r>
              <a:rPr lang="en-US" altLang="en-US" sz="2000" smtClean="0"/>
              <a:t>Change links at vertices</a:t>
            </a:r>
          </a:p>
          <a:p>
            <a:pPr lvl="1" eaLnBrk="1" hangingPunct="1"/>
            <a:r>
              <a:rPr lang="en-US" altLang="en-US" sz="2000" smtClean="0"/>
              <a:t>Enumerate polygon patches</a:t>
            </a:r>
          </a:p>
          <a:p>
            <a:pPr eaLnBrk="1" hangingPunct="1">
              <a:lnSpc>
                <a:spcPct val="110000"/>
              </a:lnSpc>
            </a:pPr>
            <a:endParaRPr lang="en-US" altLang="tr-TR" sz="24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163513"/>
            <a:ext cx="8642350" cy="1127125"/>
          </a:xfrm>
        </p:spPr>
        <p:txBody>
          <a:bodyPr/>
          <a:lstStyle/>
          <a:p>
            <a:pPr eaLnBrk="1" hangingPunct="1"/>
            <a:r>
              <a:rPr lang="en-US" altLang="tr-TR" sz="2800" i="1" smtClean="0"/>
              <a:t>Weiler-Atherton</a:t>
            </a:r>
            <a:r>
              <a:rPr lang="en-US" altLang="tr-TR" sz="2800" smtClean="0"/>
              <a:t> Polygon Clipping</a:t>
            </a:r>
          </a:p>
        </p:txBody>
      </p:sp>
    </p:spTree>
    <p:extLst>
      <p:ext uri="{BB962C8B-B14F-4D97-AF65-F5344CB8AC3E}">
        <p14:creationId xmlns:p14="http://schemas.microsoft.com/office/powerpoint/2010/main" val="309406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tr-TR" sz="2400" smtClean="0"/>
              <a:t>Weiler-Atherton Clipping</a:t>
            </a:r>
            <a:br>
              <a:rPr lang="en-US" altLang="tr-TR" sz="2400" smtClean="0"/>
            </a:br>
            <a:r>
              <a:rPr lang="en-US" altLang="tr-TR" sz="2400" smtClean="0"/>
              <a:t>clockwise orientation of subject polygon</a:t>
            </a:r>
            <a:endParaRPr lang="en-US" altLang="tr-TR" smtClean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960813" y="17399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13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348038" y="6003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11</a:t>
            </a:r>
          </a:p>
        </p:txBody>
      </p:sp>
      <p:sp>
        <p:nvSpPr>
          <p:cNvPr id="1033221" name="Line 5"/>
          <p:cNvSpPr>
            <a:spLocks noChangeShapeType="1"/>
          </p:cNvSpPr>
          <p:nvPr/>
        </p:nvSpPr>
        <p:spPr bwMode="auto">
          <a:xfrm flipH="1" flipV="1">
            <a:off x="2903538" y="6062663"/>
            <a:ext cx="1190625" cy="20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2362200" y="2212975"/>
            <a:ext cx="3422650" cy="3714750"/>
          </a:xfrm>
          <a:custGeom>
            <a:avLst/>
            <a:gdLst>
              <a:gd name="T0" fmla="*/ 0 w 2156"/>
              <a:gd name="T1" fmla="*/ 0 h 2340"/>
              <a:gd name="T2" fmla="*/ 10080625 w 2156"/>
              <a:gd name="T3" fmla="*/ 2147483647 h 2340"/>
              <a:gd name="T4" fmla="*/ 2147483647 w 2156"/>
              <a:gd name="T5" fmla="*/ 2147483647 h 2340"/>
              <a:gd name="T6" fmla="*/ 2147483647 w 2156"/>
              <a:gd name="T7" fmla="*/ 2147483647 h 2340"/>
              <a:gd name="T8" fmla="*/ 2147483647 w 2156"/>
              <a:gd name="T9" fmla="*/ 2147483647 h 2340"/>
              <a:gd name="T10" fmla="*/ 1118949375 w 2156"/>
              <a:gd name="T11" fmla="*/ 2147483647 h 2340"/>
              <a:gd name="T12" fmla="*/ 1106349388 w 2156"/>
              <a:gd name="T13" fmla="*/ 2147483647 h 2340"/>
              <a:gd name="T14" fmla="*/ 1103828438 w 2156"/>
              <a:gd name="T15" fmla="*/ 428426563 h 2340"/>
              <a:gd name="T16" fmla="*/ 2147483647 w 2156"/>
              <a:gd name="T17" fmla="*/ 2147483647 h 2340"/>
              <a:gd name="T18" fmla="*/ 2147483647 w 2156"/>
              <a:gd name="T19" fmla="*/ 0 h 2340"/>
              <a:gd name="T20" fmla="*/ 0 w 2156"/>
              <a:gd name="T21" fmla="*/ 0 h 23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56"/>
              <a:gd name="T34" fmla="*/ 0 h 2340"/>
              <a:gd name="T35" fmla="*/ 2156 w 2156"/>
              <a:gd name="T36" fmla="*/ 2340 h 23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56" h="2340">
                <a:moveTo>
                  <a:pt x="0" y="0"/>
                </a:moveTo>
                <a:lnTo>
                  <a:pt x="4" y="2338"/>
                </a:lnTo>
                <a:lnTo>
                  <a:pt x="1275" y="2340"/>
                </a:lnTo>
                <a:lnTo>
                  <a:pt x="1273" y="2325"/>
                </a:lnTo>
                <a:lnTo>
                  <a:pt x="1275" y="1495"/>
                </a:lnTo>
                <a:lnTo>
                  <a:pt x="444" y="1495"/>
                </a:lnTo>
                <a:lnTo>
                  <a:pt x="439" y="1489"/>
                </a:lnTo>
                <a:lnTo>
                  <a:pt x="438" y="170"/>
                </a:lnTo>
                <a:lnTo>
                  <a:pt x="2156" y="872"/>
                </a:lnTo>
                <a:lnTo>
                  <a:pt x="2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CC">
              <a:alpha val="50195"/>
            </a:srgbClr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462338" y="3060700"/>
            <a:ext cx="2917825" cy="2441575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997075" y="436721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12</a:t>
            </a:r>
            <a:endParaRPr lang="en-US" altLang="tr-TR" sz="3600">
              <a:latin typeface="Times New Roman" pitchFamily="18" charset="0"/>
            </a:endParaRPr>
          </a:p>
        </p:txBody>
      </p:sp>
      <p:sp>
        <p:nvSpPr>
          <p:cNvPr id="1033225" name="Line 9"/>
          <p:cNvSpPr>
            <a:spLocks noChangeShapeType="1"/>
          </p:cNvSpPr>
          <p:nvPr/>
        </p:nvSpPr>
        <p:spPr bwMode="auto">
          <a:xfrm flipV="1">
            <a:off x="2189163" y="3825875"/>
            <a:ext cx="0" cy="560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921125" y="42529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6</a:t>
            </a:r>
            <a:endParaRPr lang="en-US" altLang="tr-TR" sz="3600">
              <a:latin typeface="Times New Roman" pitchFamily="18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787650" y="33147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5</a:t>
            </a:r>
            <a:endParaRPr lang="en-US" altLang="tr-TR" sz="3600">
              <a:latin typeface="Times New Roman" pitchFamily="18" charset="0"/>
            </a:endParaRPr>
          </a:p>
        </p:txBody>
      </p:sp>
      <p:sp>
        <p:nvSpPr>
          <p:cNvPr id="1033228" name="Line 12"/>
          <p:cNvSpPr>
            <a:spLocks noChangeShapeType="1"/>
          </p:cNvSpPr>
          <p:nvPr/>
        </p:nvSpPr>
        <p:spPr bwMode="auto">
          <a:xfrm>
            <a:off x="2917825" y="3638550"/>
            <a:ext cx="0" cy="566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4016375" y="25749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4</a:t>
            </a:r>
            <a:endParaRPr lang="en-US" altLang="tr-TR" sz="3600">
              <a:latin typeface="Times New Roman" pitchFamily="18" charset="0"/>
            </a:endParaRPr>
          </a:p>
        </p:txBody>
      </p:sp>
      <p:sp>
        <p:nvSpPr>
          <p:cNvPr id="1033230" name="Line 14"/>
          <p:cNvSpPr>
            <a:spLocks noChangeShapeType="1"/>
          </p:cNvSpPr>
          <p:nvPr/>
        </p:nvSpPr>
        <p:spPr bwMode="auto">
          <a:xfrm flipH="1" flipV="1">
            <a:off x="3536950" y="2452688"/>
            <a:ext cx="563563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6018213" y="24003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14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5959475" y="31765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3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5183188" y="270033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2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4183063" y="48942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7</a:t>
            </a: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435350" y="48212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9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827463" y="53371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8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4630738" y="54784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10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5170488" y="33401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000">
                <a:latin typeface="Times New Roman" pitchFamily="18" charset="0"/>
              </a:rPr>
              <a:t>1</a:t>
            </a:r>
          </a:p>
        </p:txBody>
      </p:sp>
      <p:sp>
        <p:nvSpPr>
          <p:cNvPr id="1033239" name="Line 23"/>
          <p:cNvSpPr>
            <a:spLocks noChangeShapeType="1"/>
          </p:cNvSpPr>
          <p:nvPr/>
        </p:nvSpPr>
        <p:spPr bwMode="auto">
          <a:xfrm>
            <a:off x="3736975" y="2081213"/>
            <a:ext cx="904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0" name="Line 24"/>
          <p:cNvSpPr>
            <a:spLocks noChangeShapeType="1"/>
          </p:cNvSpPr>
          <p:nvPr/>
        </p:nvSpPr>
        <p:spPr bwMode="auto">
          <a:xfrm>
            <a:off x="5972175" y="2389188"/>
            <a:ext cx="0" cy="511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1" name="Line 25"/>
          <p:cNvSpPr>
            <a:spLocks noChangeShapeType="1"/>
          </p:cNvSpPr>
          <p:nvPr/>
        </p:nvSpPr>
        <p:spPr bwMode="auto">
          <a:xfrm flipV="1">
            <a:off x="3703638" y="4756150"/>
            <a:ext cx="0" cy="627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2" name="Line 26"/>
          <p:cNvSpPr>
            <a:spLocks noChangeShapeType="1"/>
          </p:cNvSpPr>
          <p:nvPr/>
        </p:nvSpPr>
        <p:spPr bwMode="auto">
          <a:xfrm>
            <a:off x="4567238" y="5589588"/>
            <a:ext cx="0" cy="282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3" name="Line 27"/>
          <p:cNvSpPr>
            <a:spLocks noChangeShapeType="1"/>
          </p:cNvSpPr>
          <p:nvPr/>
        </p:nvSpPr>
        <p:spPr bwMode="auto">
          <a:xfrm flipH="1">
            <a:off x="5654675" y="3105150"/>
            <a:ext cx="1588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4" name="Line 28"/>
          <p:cNvSpPr>
            <a:spLocks noChangeShapeType="1"/>
          </p:cNvSpPr>
          <p:nvPr/>
        </p:nvSpPr>
        <p:spPr bwMode="auto">
          <a:xfrm flipH="1" flipV="1">
            <a:off x="4956175" y="3124200"/>
            <a:ext cx="698500" cy="266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5" name="Line 29"/>
          <p:cNvSpPr>
            <a:spLocks noChangeShapeType="1"/>
          </p:cNvSpPr>
          <p:nvPr/>
        </p:nvSpPr>
        <p:spPr bwMode="auto">
          <a:xfrm flipV="1">
            <a:off x="5051425" y="3136900"/>
            <a:ext cx="6286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6800850" y="4756150"/>
            <a:ext cx="1766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Clip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Polygon (ep)</a:t>
            </a:r>
            <a:endParaRPr lang="en-US" altLang="tr-TR" sz="3600">
              <a:latin typeface="Times New Roman" pitchFamily="18" charset="0"/>
            </a:endParaRPr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 flipH="1" flipV="1">
            <a:off x="6453188" y="4538663"/>
            <a:ext cx="45085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198438" y="5448300"/>
            <a:ext cx="2189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Subject Polygon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2400">
                <a:latin typeface="Times New Roman" pitchFamily="18" charset="0"/>
              </a:rPr>
              <a:t> (sp)</a:t>
            </a:r>
            <a:endParaRPr lang="en-US" altLang="tr-TR" sz="3600">
              <a:latin typeface="Times New Roman" pitchFamily="18" charset="0"/>
            </a:endParaRPr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 flipV="1">
            <a:off x="1668463" y="5157788"/>
            <a:ext cx="646112" cy="3429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150813" y="5403850"/>
            <a:ext cx="22971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254000" y="5543550"/>
            <a:ext cx="207803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6742113" y="4781550"/>
            <a:ext cx="809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6742113" y="4781550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1033254" name="Line 38"/>
          <p:cNvSpPr>
            <a:spLocks noChangeShapeType="1"/>
          </p:cNvSpPr>
          <p:nvPr/>
        </p:nvSpPr>
        <p:spPr bwMode="auto">
          <a:xfrm flipV="1">
            <a:off x="4198938" y="4756150"/>
            <a:ext cx="0" cy="627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55" name="Line 39"/>
          <p:cNvSpPr>
            <a:spLocks noChangeShapeType="1"/>
          </p:cNvSpPr>
          <p:nvPr/>
        </p:nvSpPr>
        <p:spPr bwMode="auto">
          <a:xfrm>
            <a:off x="3703638" y="5376863"/>
            <a:ext cx="520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56" name="Line 40"/>
          <p:cNvSpPr>
            <a:spLocks noChangeShapeType="1"/>
          </p:cNvSpPr>
          <p:nvPr/>
        </p:nvSpPr>
        <p:spPr bwMode="auto">
          <a:xfrm>
            <a:off x="3703638" y="4746625"/>
            <a:ext cx="520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57" name="Line 41"/>
          <p:cNvSpPr>
            <a:spLocks noChangeShapeType="1"/>
          </p:cNvSpPr>
          <p:nvPr/>
        </p:nvSpPr>
        <p:spPr bwMode="auto">
          <a:xfrm flipH="1">
            <a:off x="3290888" y="4464050"/>
            <a:ext cx="650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7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21" grpId="0" animBg="1"/>
      <p:bldP spid="1033225" grpId="0" animBg="1"/>
      <p:bldP spid="1033228" grpId="0" animBg="1"/>
      <p:bldP spid="1033230" grpId="0" animBg="1"/>
      <p:bldP spid="1033239" grpId="0" animBg="1"/>
      <p:bldP spid="1033240" grpId="0" animBg="1"/>
      <p:bldP spid="1033241" grpId="0" animBg="1"/>
      <p:bldP spid="1033242" grpId="0" animBg="1"/>
      <p:bldP spid="1033243" grpId="0" animBg="1"/>
      <p:bldP spid="1033244" grpId="0" animBg="1"/>
      <p:bldP spid="1033245" grpId="0" animBg="1"/>
      <p:bldP spid="1033254" grpId="0" animBg="1"/>
      <p:bldP spid="1033255" grpId="0" animBg="1"/>
      <p:bldP spid="1033256" grpId="0" animBg="1"/>
      <p:bldP spid="10332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38113"/>
            <a:ext cx="7288212" cy="1143000"/>
          </a:xfrm>
        </p:spPr>
        <p:txBody>
          <a:bodyPr/>
          <a:lstStyle/>
          <a:p>
            <a:pPr eaLnBrk="1" hangingPunct="1"/>
            <a:r>
              <a:rPr lang="en-US" altLang="tr-TR" smtClean="0"/>
              <a:t>Generalizations of W-A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229600" cy="34067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tr-TR" dirty="0" smtClean="0"/>
              <a:t>Can be extended to complex situations, arbitrary windows</a:t>
            </a:r>
          </a:p>
        </p:txBody>
      </p:sp>
      <p:pic>
        <p:nvPicPr>
          <p:cNvPr id="4" name="Picture 4" descr="AADGHXL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40322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86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3200" b="1" kern="1200" dirty="0" smtClean="0">
                <a:solidFill>
                  <a:srgbClr val="FF0000"/>
                </a:solidFill>
                <a:ea typeface="+mn-ea"/>
              </a:rPr>
              <a:t>3D Clipping Algorithms </a:t>
            </a:r>
          </a:p>
        </p:txBody>
      </p:sp>
      <p:sp>
        <p:nvSpPr>
          <p:cNvPr id="52227" name="3 İçerik Yer Tutucusu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100" dirty="0" smtClean="0"/>
              <a:t>In 3D we clip against a cube (planes at coordinates 0 and 1, or -1 and 1) </a:t>
            </a:r>
          </a:p>
          <a:p>
            <a:r>
              <a:rPr lang="en-US" altLang="en-US" sz="3100" dirty="0" smtClean="0"/>
              <a:t>Algorithms are extensions of the 2D algorithms </a:t>
            </a:r>
            <a:endParaRPr lang="tr-TR" alt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4513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418877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2000" b="1" dirty="0" smtClean="0"/>
              <a:t>Figure 10-52   </a:t>
            </a:r>
            <a:r>
              <a:rPr lang="en-US" altLang="en-US" sz="2000" dirty="0" smtClean="0"/>
              <a:t>Three-dimensional object clipping. Surface sections that are outside the view-volume clipping planes are eliminated from the object description, and new surface facets may need to be constructed.</a:t>
            </a:r>
          </a:p>
        </p:txBody>
      </p:sp>
      <p:pic>
        <p:nvPicPr>
          <p:cNvPr id="57347" name="AADGHYR0.jpg" descr="AADGHYR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838" y="1713756"/>
            <a:ext cx="5903912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ALIASING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3" descr="A diagonal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664" y="1052810"/>
            <a:ext cx="160178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mooth op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976" y="2637135"/>
            <a:ext cx="1676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Jagged little pix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976" y="116185"/>
            <a:ext cx="16557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3111326" y="1197272"/>
            <a:ext cx="2879725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111326" y="2565697"/>
            <a:ext cx="2879725" cy="1295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17814" y="981372"/>
            <a:ext cx="5492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2400" b="1">
                <a:solidFill>
                  <a:srgbClr val="FF66CC"/>
                </a:solidFill>
                <a:latin typeface="Tahoma" pitchFamily="34" charset="0"/>
                <a:ea typeface="Gulim" pitchFamily="34" charset="-127"/>
              </a:rPr>
              <a:t>Which is the better?</a:t>
            </a:r>
          </a:p>
        </p:txBody>
      </p:sp>
    </p:spTree>
    <p:extLst>
      <p:ext uri="{BB962C8B-B14F-4D97-AF65-F5344CB8AC3E}">
        <p14:creationId xmlns:p14="http://schemas.microsoft.com/office/powerpoint/2010/main" val="98100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LINE-DRAWING ALGORITHMS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On raster systems, lines are plotted with pixels, and step sizes in the horizontal and vertical directions are constrained by pixel separations.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That is, we must "sample" a line at discrete positions and determine the nearest pixel to the line at sampled position.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Idea: A line is sampled at unit intervals in one coordinate and the corresponding integer values nearest the line path are determined for the other coordinate.</a:t>
            </a:r>
            <a:endParaRPr lang="en-US" altLang="en-US" sz="2400" b="1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Tahoma" pitchFamily="34" charset="0"/>
                <a:ea typeface="Gulim" pitchFamily="34" charset="-127"/>
              </a:rPr>
              <a:t>Aliasing in C</a:t>
            </a:r>
            <a:r>
              <a:rPr lang="tr-TR" altLang="ko-KR" smtClean="0">
                <a:latin typeface="Tahoma" pitchFamily="34" charset="0"/>
              </a:rPr>
              <a:t>omputer </a:t>
            </a:r>
            <a:r>
              <a:rPr lang="en-US" altLang="ko-KR" smtClean="0">
                <a:latin typeface="Tahoma" pitchFamily="34" charset="0"/>
                <a:ea typeface="Gulim" pitchFamily="34" charset="-127"/>
              </a:rPr>
              <a:t>G</a:t>
            </a:r>
            <a:r>
              <a:rPr lang="tr-TR" altLang="ko-KR" smtClean="0">
                <a:latin typeface="Tahoma" pitchFamily="34" charset="0"/>
              </a:rPr>
              <a:t>raphics</a:t>
            </a:r>
            <a:endParaRPr lang="en-US" altLang="ko-KR" smtClean="0">
              <a:latin typeface="Tahoma" pitchFamily="34" charset="0"/>
              <a:ea typeface="Gulim" pitchFamily="34" charset="-127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848600" cy="4487863"/>
          </a:xfrm>
        </p:spPr>
        <p:txBody>
          <a:bodyPr/>
          <a:lstStyle/>
          <a:p>
            <a:pPr algn="just" eaLnBrk="1" hangingPunct="1"/>
            <a:r>
              <a:rPr lang="en-US" altLang="ko-KR" sz="2400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Digital technology can only </a:t>
            </a:r>
            <a:r>
              <a:rPr lang="en-US" altLang="ko-KR" sz="2400" i="1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approximate</a:t>
            </a:r>
            <a:r>
              <a:rPr lang="en-US" altLang="ko-KR" sz="2400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 analog</a:t>
            </a:r>
            <a:r>
              <a:rPr lang="tr-TR" altLang="ko-KR" sz="2400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ue</a:t>
            </a:r>
            <a:r>
              <a:rPr lang="en-US" altLang="ko-KR" sz="2400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 signals (through </a:t>
            </a:r>
            <a:r>
              <a:rPr lang="en-US" altLang="ko-KR" sz="2400" i="1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sampling</a:t>
            </a:r>
            <a:r>
              <a:rPr lang="en-US" altLang="ko-KR" sz="2400" dirty="0">
                <a:latin typeface="Tahoma" pitchFamily="34" charset="0"/>
                <a:ea typeface="Gulim" pitchFamily="34" charset="-127"/>
                <a:cs typeface="Times New Roman" pitchFamily="18" charset="0"/>
              </a:rPr>
              <a:t>)</a:t>
            </a:r>
            <a:endParaRPr lang="en-US" altLang="ko-KR" sz="2400" dirty="0" smtClean="0">
              <a:latin typeface="Tahoma" pitchFamily="34" charset="0"/>
              <a:ea typeface="Gulim" pitchFamily="34" charset="-127"/>
              <a:cs typeface="Times New Roman" pitchFamily="18" charset="0"/>
            </a:endParaRPr>
          </a:p>
          <a:p>
            <a:pPr algn="just" eaLnBrk="1" hangingPunct="1"/>
            <a:endParaRPr lang="en-US" altLang="ko-KR" sz="2400" dirty="0" smtClean="0">
              <a:latin typeface="Tahoma" pitchFamily="34" charset="0"/>
              <a:ea typeface="Gulim" pitchFamily="34" charset="-127"/>
              <a:cs typeface="Times New Roman" pitchFamily="18" charset="0"/>
            </a:endParaRPr>
          </a:p>
          <a:p>
            <a:pPr algn="just" eaLnBrk="1" hangingPunct="1"/>
            <a:r>
              <a:rPr lang="en-US" altLang="ko-KR" sz="2400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The distortion of information due to low-frequency sampling (</a:t>
            </a:r>
            <a:r>
              <a:rPr lang="en-US" altLang="ko-KR" sz="2400" dirty="0" err="1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undersampling</a:t>
            </a:r>
            <a:r>
              <a:rPr lang="en-US" altLang="ko-KR" sz="2400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) </a:t>
            </a:r>
          </a:p>
          <a:p>
            <a:pPr algn="just" eaLnBrk="1" hangingPunct="1"/>
            <a:endParaRPr lang="en-US" altLang="ko-KR" sz="2400" dirty="0" smtClean="0">
              <a:latin typeface="Tahoma" pitchFamily="34" charset="0"/>
              <a:ea typeface="Gulim" pitchFamily="34" charset="-127"/>
              <a:cs typeface="Times New Roman" pitchFamily="18" charset="0"/>
            </a:endParaRPr>
          </a:p>
          <a:p>
            <a:pPr algn="just" eaLnBrk="1" hangingPunct="1"/>
            <a:r>
              <a:rPr lang="en-US" altLang="ko-KR" sz="2400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Errors caused by aliasing are called </a:t>
            </a:r>
            <a:r>
              <a:rPr lang="en-US" altLang="ko-KR" sz="2400" b="1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artifacts</a:t>
            </a:r>
            <a:r>
              <a:rPr lang="en-US" altLang="ko-KR" sz="2400" dirty="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. Common aliasing artifacts in computer graphics include jagged profiles, disappearing or improperly rendered fine detail, and disintegrating textures.</a:t>
            </a:r>
          </a:p>
        </p:txBody>
      </p:sp>
    </p:spTree>
    <p:extLst>
      <p:ext uri="{BB962C8B-B14F-4D97-AF65-F5344CB8AC3E}">
        <p14:creationId xmlns:p14="http://schemas.microsoft.com/office/powerpoint/2010/main" val="2447413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Polygon Aliasing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Aliasing problems can be serious for polygons</a:t>
            </a:r>
          </a:p>
          <a:p>
            <a:pPr lvl="1" eaLnBrk="1" hangingPunct="1"/>
            <a:r>
              <a:rPr lang="en-US" altLang="en-US" smtClean="0"/>
              <a:t>Jaggedness of edges</a:t>
            </a:r>
          </a:p>
          <a:p>
            <a:pPr lvl="1" eaLnBrk="1" hangingPunct="1"/>
            <a:r>
              <a:rPr lang="en-US" altLang="en-US" smtClean="0"/>
              <a:t>Small polygons neglected</a:t>
            </a:r>
          </a:p>
          <a:p>
            <a:pPr lvl="1" eaLnBrk="1" hangingPunct="1"/>
            <a:r>
              <a:rPr lang="en-US" altLang="en-US" smtClean="0"/>
              <a:t>Need compositing so color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of one polygon does not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totally determine color of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pixel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55300" name="Picture 4" descr="AN08F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0892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4648200" y="4114800"/>
            <a:ext cx="228600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524125" y="5865813"/>
            <a:ext cx="610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All three polygons should contribute to color</a:t>
            </a:r>
          </a:p>
        </p:txBody>
      </p:sp>
    </p:spTree>
    <p:extLst>
      <p:ext uri="{BB962C8B-B14F-4D97-AF65-F5344CB8AC3E}">
        <p14:creationId xmlns:p14="http://schemas.microsoft.com/office/powerpoint/2010/main" val="2341778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smtClean="0">
                <a:latin typeface="Tahoma" pitchFamily="34" charset="0"/>
                <a:ea typeface="Gulim" pitchFamily="34" charset="-127"/>
                <a:cs typeface="Times New Roman" pitchFamily="18" charset="0"/>
              </a:rPr>
              <a:t>Antialiasing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52613"/>
            <a:ext cx="7416800" cy="41767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ko-KR" smtClean="0">
                <a:latin typeface="Tahoma" pitchFamily="34" charset="0"/>
                <a:ea typeface="Gulim" pitchFamily="34" charset="-127"/>
              </a:rPr>
              <a:t>Antialiasing methods </a:t>
            </a:r>
            <a:r>
              <a:rPr lang="tr-TR" altLang="ko-KR" smtClean="0">
                <a:latin typeface="Tahoma" pitchFamily="34" charset="0"/>
              </a:rPr>
              <a:t>try</a:t>
            </a:r>
            <a:r>
              <a:rPr lang="en-US" altLang="ko-KR" smtClean="0">
                <a:latin typeface="Tahoma" pitchFamily="34" charset="0"/>
                <a:ea typeface="Gulim" pitchFamily="34" charset="-127"/>
              </a:rPr>
              <a:t> to combat the effects of aliasing. </a:t>
            </a:r>
            <a:endParaRPr lang="tr-TR" altLang="ko-KR" smtClean="0">
              <a:latin typeface="Tahoma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latin typeface="Tahoma" pitchFamily="34" charset="0"/>
                <a:ea typeface="Gulim" pitchFamily="34" charset="-127"/>
              </a:rPr>
              <a:t>Two major categories of antialiasing techniques </a:t>
            </a:r>
            <a:endParaRPr lang="tr-TR" altLang="ko-KR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latin typeface="Tahoma" pitchFamily="34" charset="0"/>
                <a:ea typeface="Gulim" pitchFamily="34" charset="-127"/>
              </a:rPr>
              <a:t>prefiltering </a:t>
            </a:r>
            <a:endParaRPr lang="tr-TR" altLang="ko-KR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latin typeface="Tahoma" pitchFamily="34" charset="0"/>
                <a:ea typeface="Gulim" pitchFamily="34" charset="-127"/>
              </a:rPr>
              <a:t>postfiltering. </a:t>
            </a:r>
          </a:p>
        </p:txBody>
      </p:sp>
    </p:spTree>
    <p:extLst>
      <p:ext uri="{BB962C8B-B14F-4D97-AF65-F5344CB8AC3E}">
        <p14:creationId xmlns:p14="http://schemas.microsoft.com/office/powerpoint/2010/main" val="14061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Tahoma" pitchFamily="34" charset="0"/>
                <a:ea typeface="Gulim" pitchFamily="34" charset="-127"/>
              </a:rPr>
              <a:t>Prefiltering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2875"/>
            <a:ext cx="8142288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dirty="0" smtClean="0"/>
              <a:t>Central idea is to consider the pixel as an area, not a point, 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tr-TR" altLang="en-US" dirty="0" smtClean="0"/>
              <a:t>and calculate the pixel colour value from a weighted sum of the colours present inside the area.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E</a:t>
            </a:r>
            <a:r>
              <a:rPr lang="tr-TR" altLang="ko-KR" dirty="0" smtClean="0"/>
              <a:t>.g. In line-drawing, think of the line as a long rectangle</a:t>
            </a:r>
            <a:endParaRPr lang="en-US" altLang="ko-KR" dirty="0" smtClean="0"/>
          </a:p>
          <a:p>
            <a:pPr lvl="1" eaLnBrk="1" hangingPunct="1">
              <a:lnSpc>
                <a:spcPct val="90000"/>
              </a:lnSpc>
            </a:pPr>
            <a:r>
              <a:rPr lang="tr-TR" altLang="ko-KR" dirty="0" smtClean="0"/>
              <a:t>Pixels partly covered by this rectangle would be shaded grey</a:t>
            </a:r>
            <a:endParaRPr lang="en-US" altLang="ko-KR" dirty="0" smtClean="0">
              <a:latin typeface="Tahoma" pitchFamily="34" charset="0"/>
              <a:ea typeface="Gulim" pitchFamily="34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dirty="0" smtClean="0">
              <a:latin typeface="Tahoma" pitchFamily="34" charset="0"/>
              <a:ea typeface="Gulim" pitchFamily="34" charset="-127"/>
            </a:endParaRPr>
          </a:p>
          <a:p>
            <a:pPr eaLnBrk="1" hangingPunct="1">
              <a:lnSpc>
                <a:spcPct val="90000"/>
              </a:lnSpc>
            </a:pPr>
            <a:endParaRPr lang="en-US" altLang="ko-KR" dirty="0" smtClean="0">
              <a:latin typeface="Tahoma" pitchFamily="34" charset="0"/>
              <a:ea typeface="Gulim" pitchFamily="34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1" t="46353" r="11570" b="11089"/>
          <a:stretch/>
        </p:blipFill>
        <p:spPr bwMode="auto">
          <a:xfrm>
            <a:off x="3193480" y="4363928"/>
            <a:ext cx="584301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4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Antialiasing by Area Averaging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Color multiple pixels for each x depending on coverage by ideal line</a:t>
            </a:r>
          </a:p>
        </p:txBody>
      </p:sp>
      <p:pic>
        <p:nvPicPr>
          <p:cNvPr id="60420" name="Picture 4" descr="AN08F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55276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AN08F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6"/>
          <a:stretch>
            <a:fillRect/>
          </a:stretch>
        </p:blipFill>
        <p:spPr bwMode="auto">
          <a:xfrm>
            <a:off x="2667000" y="2514600"/>
            <a:ext cx="39624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68313" y="2636838"/>
            <a:ext cx="25225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2400"/>
              <a:t>without antialiasing</a:t>
            </a:r>
            <a:endParaRPr lang="en-US" altLang="en-US" sz="2400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858000" y="2819400"/>
            <a:ext cx="164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antialiased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794125" y="5943600"/>
            <a:ext cx="150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magnified</a:t>
            </a:r>
          </a:p>
        </p:txBody>
      </p:sp>
    </p:spTree>
    <p:extLst>
      <p:ext uri="{BB962C8B-B14F-4D97-AF65-F5344CB8AC3E}">
        <p14:creationId xmlns:p14="http://schemas.microsoft.com/office/powerpoint/2010/main" val="16258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861"/>
          <a:stretch/>
        </p:blipFill>
        <p:spPr bwMode="auto">
          <a:xfrm>
            <a:off x="250825" y="404664"/>
            <a:ext cx="8893175" cy="35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49450" y="6446664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05400" y="6424439"/>
            <a:ext cx="278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Sub-divide into sub-pixels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953000" y="4352751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2578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8674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770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953000" y="4962351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953000" y="5571951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953000" y="45051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953000" y="46575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953000" y="48099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4102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5626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57150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0198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1722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3246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70866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6294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7818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9342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76962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72390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73914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75438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953000" y="42003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78486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80010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5105400" y="397175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4953000" y="51147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4953000" y="52671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4953000" y="54195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4953000" y="57243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4953000" y="58767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4953000" y="602915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838200" y="4352751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11430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17526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23622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838200" y="4962351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838200" y="5571951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29718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3581400" y="397175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Super-Sampling a Zero-Width Line</a:t>
            </a: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381000" y="16002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6858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12954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19050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81000" y="22098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381000" y="28194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81000" y="1752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381000" y="1905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381000" y="2057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8382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9906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11430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14478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16002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17526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5146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20574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22098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23622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31242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26670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28194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29718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381000" y="1447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32766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34290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5334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381000" y="2362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>
            <a:off x="381000" y="2514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>
            <a:off x="381000" y="2667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381000" y="2971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381000" y="3124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7" name="Line 35"/>
          <p:cNvSpPr>
            <a:spLocks noChangeShapeType="1"/>
          </p:cNvSpPr>
          <p:nvPr/>
        </p:nvSpPr>
        <p:spPr bwMode="auto">
          <a:xfrm>
            <a:off x="381000" y="3276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 flipV="1">
            <a:off x="457200" y="1828800"/>
            <a:ext cx="3048000" cy="1219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9" name="Line 37"/>
          <p:cNvSpPr>
            <a:spLocks noChangeShapeType="1"/>
          </p:cNvSpPr>
          <p:nvPr/>
        </p:nvSpPr>
        <p:spPr bwMode="auto">
          <a:xfrm>
            <a:off x="5410200" y="16002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0" name="Line 38"/>
          <p:cNvSpPr>
            <a:spLocks noChangeShapeType="1"/>
          </p:cNvSpPr>
          <p:nvPr/>
        </p:nvSpPr>
        <p:spPr bwMode="auto">
          <a:xfrm>
            <a:off x="57150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1" name="Line 39"/>
          <p:cNvSpPr>
            <a:spLocks noChangeShapeType="1"/>
          </p:cNvSpPr>
          <p:nvPr/>
        </p:nvSpPr>
        <p:spPr bwMode="auto">
          <a:xfrm>
            <a:off x="63246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2" name="Line 40"/>
          <p:cNvSpPr>
            <a:spLocks noChangeShapeType="1"/>
          </p:cNvSpPr>
          <p:nvPr/>
        </p:nvSpPr>
        <p:spPr bwMode="auto">
          <a:xfrm>
            <a:off x="69342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>
            <a:off x="5410200" y="22098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>
            <a:off x="5410200" y="28194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>
            <a:off x="5410200" y="1752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>
            <a:off x="5410200" y="1905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5410200" y="2057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>
            <a:off x="58674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9" name="Line 47"/>
          <p:cNvSpPr>
            <a:spLocks noChangeShapeType="1"/>
          </p:cNvSpPr>
          <p:nvPr/>
        </p:nvSpPr>
        <p:spPr bwMode="auto">
          <a:xfrm>
            <a:off x="60198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0" name="Line 48"/>
          <p:cNvSpPr>
            <a:spLocks noChangeShapeType="1"/>
          </p:cNvSpPr>
          <p:nvPr/>
        </p:nvSpPr>
        <p:spPr bwMode="auto">
          <a:xfrm>
            <a:off x="61722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Line 49"/>
          <p:cNvSpPr>
            <a:spLocks noChangeShapeType="1"/>
          </p:cNvSpPr>
          <p:nvPr/>
        </p:nvSpPr>
        <p:spPr bwMode="auto">
          <a:xfrm>
            <a:off x="64770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2" name="Line 50"/>
          <p:cNvSpPr>
            <a:spLocks noChangeShapeType="1"/>
          </p:cNvSpPr>
          <p:nvPr/>
        </p:nvSpPr>
        <p:spPr bwMode="auto">
          <a:xfrm>
            <a:off x="66294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3" name="Line 51"/>
          <p:cNvSpPr>
            <a:spLocks noChangeShapeType="1"/>
          </p:cNvSpPr>
          <p:nvPr/>
        </p:nvSpPr>
        <p:spPr bwMode="auto">
          <a:xfrm>
            <a:off x="67818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4" name="Line 52"/>
          <p:cNvSpPr>
            <a:spLocks noChangeShapeType="1"/>
          </p:cNvSpPr>
          <p:nvPr/>
        </p:nvSpPr>
        <p:spPr bwMode="auto">
          <a:xfrm>
            <a:off x="75438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5" name="Line 53"/>
          <p:cNvSpPr>
            <a:spLocks noChangeShapeType="1"/>
          </p:cNvSpPr>
          <p:nvPr/>
        </p:nvSpPr>
        <p:spPr bwMode="auto">
          <a:xfrm>
            <a:off x="70866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6" name="Line 54"/>
          <p:cNvSpPr>
            <a:spLocks noChangeShapeType="1"/>
          </p:cNvSpPr>
          <p:nvPr/>
        </p:nvSpPr>
        <p:spPr bwMode="auto">
          <a:xfrm>
            <a:off x="72390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7" name="Line 55"/>
          <p:cNvSpPr>
            <a:spLocks noChangeShapeType="1"/>
          </p:cNvSpPr>
          <p:nvPr/>
        </p:nvSpPr>
        <p:spPr bwMode="auto">
          <a:xfrm>
            <a:off x="73914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8" name="Line 56"/>
          <p:cNvSpPr>
            <a:spLocks noChangeShapeType="1"/>
          </p:cNvSpPr>
          <p:nvPr/>
        </p:nvSpPr>
        <p:spPr bwMode="auto">
          <a:xfrm>
            <a:off x="8153400" y="1219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9" name="Line 57"/>
          <p:cNvSpPr>
            <a:spLocks noChangeShapeType="1"/>
          </p:cNvSpPr>
          <p:nvPr/>
        </p:nvSpPr>
        <p:spPr bwMode="auto">
          <a:xfrm>
            <a:off x="76962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0" name="Line 58"/>
          <p:cNvSpPr>
            <a:spLocks noChangeShapeType="1"/>
          </p:cNvSpPr>
          <p:nvPr/>
        </p:nvSpPr>
        <p:spPr bwMode="auto">
          <a:xfrm>
            <a:off x="78486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1" name="Line 59"/>
          <p:cNvSpPr>
            <a:spLocks noChangeShapeType="1"/>
          </p:cNvSpPr>
          <p:nvPr/>
        </p:nvSpPr>
        <p:spPr bwMode="auto">
          <a:xfrm>
            <a:off x="80010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2" name="Line 60"/>
          <p:cNvSpPr>
            <a:spLocks noChangeShapeType="1"/>
          </p:cNvSpPr>
          <p:nvPr/>
        </p:nvSpPr>
        <p:spPr bwMode="auto">
          <a:xfrm>
            <a:off x="5410200" y="1447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3" name="Line 61"/>
          <p:cNvSpPr>
            <a:spLocks noChangeShapeType="1"/>
          </p:cNvSpPr>
          <p:nvPr/>
        </p:nvSpPr>
        <p:spPr bwMode="auto">
          <a:xfrm>
            <a:off x="83058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4" name="Line 62"/>
          <p:cNvSpPr>
            <a:spLocks noChangeShapeType="1"/>
          </p:cNvSpPr>
          <p:nvPr/>
        </p:nvSpPr>
        <p:spPr bwMode="auto">
          <a:xfrm>
            <a:off x="84582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5" name="Line 63"/>
          <p:cNvSpPr>
            <a:spLocks noChangeShapeType="1"/>
          </p:cNvSpPr>
          <p:nvPr/>
        </p:nvSpPr>
        <p:spPr bwMode="auto">
          <a:xfrm>
            <a:off x="5562600" y="1219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6" name="Line 64"/>
          <p:cNvSpPr>
            <a:spLocks noChangeShapeType="1"/>
          </p:cNvSpPr>
          <p:nvPr/>
        </p:nvSpPr>
        <p:spPr bwMode="auto">
          <a:xfrm>
            <a:off x="5410200" y="2362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7" name="Line 65"/>
          <p:cNvSpPr>
            <a:spLocks noChangeShapeType="1"/>
          </p:cNvSpPr>
          <p:nvPr/>
        </p:nvSpPr>
        <p:spPr bwMode="auto">
          <a:xfrm>
            <a:off x="5410200" y="2514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8" name="Line 66"/>
          <p:cNvSpPr>
            <a:spLocks noChangeShapeType="1"/>
          </p:cNvSpPr>
          <p:nvPr/>
        </p:nvSpPr>
        <p:spPr bwMode="auto">
          <a:xfrm>
            <a:off x="5410200" y="2667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9" name="Line 67"/>
          <p:cNvSpPr>
            <a:spLocks noChangeShapeType="1"/>
          </p:cNvSpPr>
          <p:nvPr/>
        </p:nvSpPr>
        <p:spPr bwMode="auto">
          <a:xfrm>
            <a:off x="5410200" y="2971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0" name="Line 68"/>
          <p:cNvSpPr>
            <a:spLocks noChangeShapeType="1"/>
          </p:cNvSpPr>
          <p:nvPr/>
        </p:nvSpPr>
        <p:spPr bwMode="auto">
          <a:xfrm>
            <a:off x="5410200" y="3124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1" name="Line 69"/>
          <p:cNvSpPr>
            <a:spLocks noChangeShapeType="1"/>
          </p:cNvSpPr>
          <p:nvPr/>
        </p:nvSpPr>
        <p:spPr bwMode="auto">
          <a:xfrm>
            <a:off x="5410200" y="3276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2" name="Line 70"/>
          <p:cNvSpPr>
            <a:spLocks noChangeShapeType="1"/>
          </p:cNvSpPr>
          <p:nvPr/>
        </p:nvSpPr>
        <p:spPr bwMode="auto">
          <a:xfrm flipV="1">
            <a:off x="5486400" y="1828800"/>
            <a:ext cx="3048000" cy="1219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3" name="AutoShape 71"/>
          <p:cNvSpPr>
            <a:spLocks noChangeArrowheads="1"/>
          </p:cNvSpPr>
          <p:nvPr/>
        </p:nvSpPr>
        <p:spPr bwMode="auto">
          <a:xfrm>
            <a:off x="3962400" y="19050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84" name="Text Box 72"/>
          <p:cNvSpPr txBox="1">
            <a:spLocks noChangeArrowheads="1"/>
          </p:cNvSpPr>
          <p:nvPr/>
        </p:nvSpPr>
        <p:spPr bwMode="auto">
          <a:xfrm>
            <a:off x="3657600" y="2286000"/>
            <a:ext cx="160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Apply Bresenham’s algorithm at sub-pixel level</a:t>
            </a:r>
          </a:p>
        </p:txBody>
      </p:sp>
      <p:sp>
        <p:nvSpPr>
          <p:cNvPr id="64585" name="Text Box 73"/>
          <p:cNvSpPr txBox="1">
            <a:spLocks noChangeArrowheads="1"/>
          </p:cNvSpPr>
          <p:nvPr/>
        </p:nvSpPr>
        <p:spPr bwMode="auto">
          <a:xfrm>
            <a:off x="898525" y="3352800"/>
            <a:ext cx="2149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Sub-divide each pixel into sub-pixels, for example 4x4 sub-pixels</a:t>
            </a:r>
          </a:p>
        </p:txBody>
      </p:sp>
      <p:sp>
        <p:nvSpPr>
          <p:cNvPr id="64586" name="Rectangle 74"/>
          <p:cNvSpPr>
            <a:spLocks noChangeArrowheads="1"/>
          </p:cNvSpPr>
          <p:nvPr/>
        </p:nvSpPr>
        <p:spPr bwMode="auto">
          <a:xfrm>
            <a:off x="5410200" y="2971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87" name="Rectangle 75"/>
          <p:cNvSpPr>
            <a:spLocks noChangeArrowheads="1"/>
          </p:cNvSpPr>
          <p:nvPr/>
        </p:nvSpPr>
        <p:spPr bwMode="auto">
          <a:xfrm>
            <a:off x="5562600" y="2819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88" name="Rectangle 76"/>
          <p:cNvSpPr>
            <a:spLocks noChangeArrowheads="1"/>
          </p:cNvSpPr>
          <p:nvPr/>
        </p:nvSpPr>
        <p:spPr bwMode="auto">
          <a:xfrm>
            <a:off x="5715000" y="2819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89" name="Rectangle 77"/>
          <p:cNvSpPr>
            <a:spLocks noChangeArrowheads="1"/>
          </p:cNvSpPr>
          <p:nvPr/>
        </p:nvSpPr>
        <p:spPr bwMode="auto">
          <a:xfrm>
            <a:off x="5867400" y="2819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0" name="Rectangle 78"/>
          <p:cNvSpPr>
            <a:spLocks noChangeArrowheads="1"/>
          </p:cNvSpPr>
          <p:nvPr/>
        </p:nvSpPr>
        <p:spPr bwMode="auto">
          <a:xfrm>
            <a:off x="60198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1" name="Rectangle 79"/>
          <p:cNvSpPr>
            <a:spLocks noChangeArrowheads="1"/>
          </p:cNvSpPr>
          <p:nvPr/>
        </p:nvSpPr>
        <p:spPr bwMode="auto">
          <a:xfrm>
            <a:off x="6172200" y="2667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2" name="Rectangle 80"/>
          <p:cNvSpPr>
            <a:spLocks noChangeArrowheads="1"/>
          </p:cNvSpPr>
          <p:nvPr/>
        </p:nvSpPr>
        <p:spPr bwMode="auto">
          <a:xfrm>
            <a:off x="6324600" y="2514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3" name="Rectangle 81"/>
          <p:cNvSpPr>
            <a:spLocks noChangeArrowheads="1"/>
          </p:cNvSpPr>
          <p:nvPr/>
        </p:nvSpPr>
        <p:spPr bwMode="auto">
          <a:xfrm>
            <a:off x="6477000" y="2514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4" name="Rectangle 82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5" name="Rectangle 83"/>
          <p:cNvSpPr>
            <a:spLocks noChangeArrowheads="1"/>
          </p:cNvSpPr>
          <p:nvPr/>
        </p:nvSpPr>
        <p:spPr bwMode="auto">
          <a:xfrm>
            <a:off x="6781800" y="2362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6" name="Rectangle 84"/>
          <p:cNvSpPr>
            <a:spLocks noChangeArrowheads="1"/>
          </p:cNvSpPr>
          <p:nvPr/>
        </p:nvSpPr>
        <p:spPr bwMode="auto">
          <a:xfrm>
            <a:off x="6934200" y="2362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7" name="Rectangle 85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8" name="Rectangle 86"/>
          <p:cNvSpPr>
            <a:spLocks noChangeArrowheads="1"/>
          </p:cNvSpPr>
          <p:nvPr/>
        </p:nvSpPr>
        <p:spPr bwMode="auto">
          <a:xfrm>
            <a:off x="7239000" y="2209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599" name="Rectangle 87"/>
          <p:cNvSpPr>
            <a:spLocks noChangeArrowheads="1"/>
          </p:cNvSpPr>
          <p:nvPr/>
        </p:nvSpPr>
        <p:spPr bwMode="auto">
          <a:xfrm>
            <a:off x="7391400" y="2209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00" name="Rectangle 88"/>
          <p:cNvSpPr>
            <a:spLocks noChangeArrowheads="1"/>
          </p:cNvSpPr>
          <p:nvPr/>
        </p:nvSpPr>
        <p:spPr bwMode="auto">
          <a:xfrm>
            <a:off x="7543800" y="2057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01" name="Rectangle 89"/>
          <p:cNvSpPr>
            <a:spLocks noChangeArrowheads="1"/>
          </p:cNvSpPr>
          <p:nvPr/>
        </p:nvSpPr>
        <p:spPr bwMode="auto">
          <a:xfrm>
            <a:off x="7696200" y="2057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02" name="Rectangle 90"/>
          <p:cNvSpPr>
            <a:spLocks noChangeArrowheads="1"/>
          </p:cNvSpPr>
          <p:nvPr/>
        </p:nvSpPr>
        <p:spPr bwMode="auto">
          <a:xfrm>
            <a:off x="8153400" y="1905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03" name="Rectangle 91"/>
          <p:cNvSpPr>
            <a:spLocks noChangeArrowheads="1"/>
          </p:cNvSpPr>
          <p:nvPr/>
        </p:nvSpPr>
        <p:spPr bwMode="auto">
          <a:xfrm>
            <a:off x="7848600" y="1905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04" name="Rectangle 92"/>
          <p:cNvSpPr>
            <a:spLocks noChangeArrowheads="1"/>
          </p:cNvSpPr>
          <p:nvPr/>
        </p:nvSpPr>
        <p:spPr bwMode="auto">
          <a:xfrm>
            <a:off x="8001000" y="1905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05" name="Rectangle 93"/>
          <p:cNvSpPr>
            <a:spLocks noChangeArrowheads="1"/>
          </p:cNvSpPr>
          <p:nvPr/>
        </p:nvSpPr>
        <p:spPr bwMode="auto">
          <a:xfrm>
            <a:off x="8305800" y="1752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06" name="Rectangle 94"/>
          <p:cNvSpPr>
            <a:spLocks noChangeArrowheads="1"/>
          </p:cNvSpPr>
          <p:nvPr/>
        </p:nvSpPr>
        <p:spPr bwMode="auto">
          <a:xfrm>
            <a:off x="8458200" y="1752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07" name="Line 95"/>
          <p:cNvSpPr>
            <a:spLocks noChangeShapeType="1"/>
          </p:cNvSpPr>
          <p:nvPr/>
        </p:nvSpPr>
        <p:spPr bwMode="auto">
          <a:xfrm flipV="1">
            <a:off x="5486400" y="1828800"/>
            <a:ext cx="3048000" cy="1219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08" name="Text Box 96"/>
          <p:cNvSpPr txBox="1">
            <a:spLocks noChangeArrowheads="1"/>
          </p:cNvSpPr>
          <p:nvPr/>
        </p:nvSpPr>
        <p:spPr bwMode="auto">
          <a:xfrm>
            <a:off x="5546725" y="3352800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Each pixel can have a maximum of 4 colored sub-pixels</a:t>
            </a:r>
          </a:p>
        </p:txBody>
      </p:sp>
      <p:sp>
        <p:nvSpPr>
          <p:cNvPr id="64609" name="Line 97"/>
          <p:cNvSpPr>
            <a:spLocks noChangeShapeType="1"/>
          </p:cNvSpPr>
          <p:nvPr/>
        </p:nvSpPr>
        <p:spPr bwMode="auto">
          <a:xfrm>
            <a:off x="5410200" y="47244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0" name="Line 98"/>
          <p:cNvSpPr>
            <a:spLocks noChangeShapeType="1"/>
          </p:cNvSpPr>
          <p:nvPr/>
        </p:nvSpPr>
        <p:spPr bwMode="auto">
          <a:xfrm>
            <a:off x="57150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1" name="Line 99"/>
          <p:cNvSpPr>
            <a:spLocks noChangeShapeType="1"/>
          </p:cNvSpPr>
          <p:nvPr/>
        </p:nvSpPr>
        <p:spPr bwMode="auto">
          <a:xfrm>
            <a:off x="63246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2" name="Line 100"/>
          <p:cNvSpPr>
            <a:spLocks noChangeShapeType="1"/>
          </p:cNvSpPr>
          <p:nvPr/>
        </p:nvSpPr>
        <p:spPr bwMode="auto">
          <a:xfrm>
            <a:off x="69342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3" name="Line 101"/>
          <p:cNvSpPr>
            <a:spLocks noChangeShapeType="1"/>
          </p:cNvSpPr>
          <p:nvPr/>
        </p:nvSpPr>
        <p:spPr bwMode="auto">
          <a:xfrm>
            <a:off x="5410200" y="53340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4" name="Line 102"/>
          <p:cNvSpPr>
            <a:spLocks noChangeShapeType="1"/>
          </p:cNvSpPr>
          <p:nvPr/>
        </p:nvSpPr>
        <p:spPr bwMode="auto">
          <a:xfrm>
            <a:off x="5410200" y="59436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5" name="Line 103"/>
          <p:cNvSpPr>
            <a:spLocks noChangeShapeType="1"/>
          </p:cNvSpPr>
          <p:nvPr/>
        </p:nvSpPr>
        <p:spPr bwMode="auto">
          <a:xfrm>
            <a:off x="75438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6" name="Line 104"/>
          <p:cNvSpPr>
            <a:spLocks noChangeShapeType="1"/>
          </p:cNvSpPr>
          <p:nvPr/>
        </p:nvSpPr>
        <p:spPr bwMode="auto">
          <a:xfrm>
            <a:off x="81534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7" name="AutoShape 105"/>
          <p:cNvSpPr>
            <a:spLocks noChangeArrowheads="1"/>
          </p:cNvSpPr>
          <p:nvPr/>
        </p:nvSpPr>
        <p:spPr bwMode="auto">
          <a:xfrm>
            <a:off x="6781800" y="3810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18" name="Text Box 106"/>
          <p:cNvSpPr txBox="1">
            <a:spLocks noChangeArrowheads="1"/>
          </p:cNvSpPr>
          <p:nvPr/>
        </p:nvSpPr>
        <p:spPr bwMode="auto">
          <a:xfrm>
            <a:off x="5640388" y="6488113"/>
            <a:ext cx="2513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How many sub-pixels are colored?</a:t>
            </a:r>
          </a:p>
        </p:txBody>
      </p:sp>
      <p:sp>
        <p:nvSpPr>
          <p:cNvPr id="64619" name="Text Box 107"/>
          <p:cNvSpPr txBox="1">
            <a:spLocks noChangeArrowheads="1"/>
          </p:cNvSpPr>
          <p:nvPr/>
        </p:nvSpPr>
        <p:spPr bwMode="auto">
          <a:xfrm>
            <a:off x="5861050" y="4811713"/>
            <a:ext cx="21463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0       0      0       4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2       4      4       0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2       0      0       0</a:t>
            </a:r>
          </a:p>
        </p:txBody>
      </p:sp>
      <p:sp>
        <p:nvSpPr>
          <p:cNvPr id="64620" name="Line 108"/>
          <p:cNvSpPr>
            <a:spLocks noChangeShapeType="1"/>
          </p:cNvSpPr>
          <p:nvPr/>
        </p:nvSpPr>
        <p:spPr bwMode="auto">
          <a:xfrm>
            <a:off x="381000" y="47244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1" name="Line 109"/>
          <p:cNvSpPr>
            <a:spLocks noChangeShapeType="1"/>
          </p:cNvSpPr>
          <p:nvPr/>
        </p:nvSpPr>
        <p:spPr bwMode="auto">
          <a:xfrm>
            <a:off x="6858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2" name="Line 110"/>
          <p:cNvSpPr>
            <a:spLocks noChangeShapeType="1"/>
          </p:cNvSpPr>
          <p:nvPr/>
        </p:nvSpPr>
        <p:spPr bwMode="auto">
          <a:xfrm>
            <a:off x="12954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3" name="Line 111"/>
          <p:cNvSpPr>
            <a:spLocks noChangeShapeType="1"/>
          </p:cNvSpPr>
          <p:nvPr/>
        </p:nvSpPr>
        <p:spPr bwMode="auto">
          <a:xfrm>
            <a:off x="19050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4" name="Line 112"/>
          <p:cNvSpPr>
            <a:spLocks noChangeShapeType="1"/>
          </p:cNvSpPr>
          <p:nvPr/>
        </p:nvSpPr>
        <p:spPr bwMode="auto">
          <a:xfrm>
            <a:off x="381000" y="53340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5" name="Line 113"/>
          <p:cNvSpPr>
            <a:spLocks noChangeShapeType="1"/>
          </p:cNvSpPr>
          <p:nvPr/>
        </p:nvSpPr>
        <p:spPr bwMode="auto">
          <a:xfrm>
            <a:off x="381000" y="59436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6" name="Line 114"/>
          <p:cNvSpPr>
            <a:spLocks noChangeShapeType="1"/>
          </p:cNvSpPr>
          <p:nvPr/>
        </p:nvSpPr>
        <p:spPr bwMode="auto">
          <a:xfrm>
            <a:off x="25146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7" name="Line 115"/>
          <p:cNvSpPr>
            <a:spLocks noChangeShapeType="1"/>
          </p:cNvSpPr>
          <p:nvPr/>
        </p:nvSpPr>
        <p:spPr bwMode="auto">
          <a:xfrm>
            <a:off x="3124200" y="43434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8" name="AutoShape 116"/>
          <p:cNvSpPr>
            <a:spLocks noChangeArrowheads="1"/>
          </p:cNvSpPr>
          <p:nvPr/>
        </p:nvSpPr>
        <p:spPr bwMode="auto">
          <a:xfrm>
            <a:off x="3886200" y="52578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29" name="Text Box 117"/>
          <p:cNvSpPr txBox="1">
            <a:spLocks noChangeArrowheads="1"/>
          </p:cNvSpPr>
          <p:nvPr/>
        </p:nvSpPr>
        <p:spPr bwMode="auto">
          <a:xfrm>
            <a:off x="3946525" y="5748338"/>
            <a:ext cx="1011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Assign color</a:t>
            </a:r>
          </a:p>
        </p:txBody>
      </p:sp>
      <p:sp>
        <p:nvSpPr>
          <p:cNvPr id="64630" name="Text Box 118"/>
          <p:cNvSpPr txBox="1">
            <a:spLocks noChangeArrowheads="1"/>
          </p:cNvSpPr>
          <p:nvPr/>
        </p:nvSpPr>
        <p:spPr bwMode="auto">
          <a:xfrm>
            <a:off x="474663" y="6477000"/>
            <a:ext cx="2878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Fraction of pixel’s color to be line’s color</a:t>
            </a:r>
          </a:p>
        </p:txBody>
      </p:sp>
      <p:sp>
        <p:nvSpPr>
          <p:cNvPr id="64631" name="Rectangle 119"/>
          <p:cNvSpPr>
            <a:spLocks noChangeArrowheads="1"/>
          </p:cNvSpPr>
          <p:nvPr/>
        </p:nvSpPr>
        <p:spPr bwMode="auto">
          <a:xfrm>
            <a:off x="1905000" y="5334000"/>
            <a:ext cx="609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32" name="Rectangle 120"/>
          <p:cNvSpPr>
            <a:spLocks noChangeArrowheads="1"/>
          </p:cNvSpPr>
          <p:nvPr/>
        </p:nvSpPr>
        <p:spPr bwMode="auto">
          <a:xfrm>
            <a:off x="1295400" y="5334000"/>
            <a:ext cx="609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33" name="Rectangle 121"/>
          <p:cNvSpPr>
            <a:spLocks noChangeArrowheads="1"/>
          </p:cNvSpPr>
          <p:nvPr/>
        </p:nvSpPr>
        <p:spPr bwMode="auto">
          <a:xfrm>
            <a:off x="2514600" y="4724400"/>
            <a:ext cx="609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34" name="Rectangle 122"/>
          <p:cNvSpPr>
            <a:spLocks noChangeArrowheads="1"/>
          </p:cNvSpPr>
          <p:nvPr/>
        </p:nvSpPr>
        <p:spPr bwMode="auto">
          <a:xfrm>
            <a:off x="685800" y="5334000"/>
            <a:ext cx="609600" cy="609600"/>
          </a:xfrm>
          <a:prstGeom prst="rect">
            <a:avLst/>
          </a:prstGeom>
          <a:solidFill>
            <a:srgbClr val="0000FF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35" name="Rectangle 123"/>
          <p:cNvSpPr>
            <a:spLocks noChangeArrowheads="1"/>
          </p:cNvSpPr>
          <p:nvPr/>
        </p:nvSpPr>
        <p:spPr bwMode="auto">
          <a:xfrm>
            <a:off x="685800" y="5943600"/>
            <a:ext cx="609600" cy="609600"/>
          </a:xfrm>
          <a:prstGeom prst="rect">
            <a:avLst/>
          </a:prstGeom>
          <a:solidFill>
            <a:srgbClr val="0000FF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sp>
        <p:nvSpPr>
          <p:cNvPr id="64636" name="Text Box 124"/>
          <p:cNvSpPr txBox="1">
            <a:spLocks noChangeArrowheads="1"/>
          </p:cNvSpPr>
          <p:nvPr/>
        </p:nvSpPr>
        <p:spPr bwMode="auto">
          <a:xfrm>
            <a:off x="685800" y="4811713"/>
            <a:ext cx="24320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0.0    0.0    0.0    1.0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0.5    1.0    1.0    0.0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0.5    0.0    0.0    0.0</a:t>
            </a:r>
          </a:p>
        </p:txBody>
      </p:sp>
    </p:spTree>
    <p:extLst>
      <p:ext uri="{BB962C8B-B14F-4D97-AF65-F5344CB8AC3E}">
        <p14:creationId xmlns:p14="http://schemas.microsoft.com/office/powerpoint/2010/main" val="1441118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Other topics: </a:t>
            </a:r>
            <a:br>
              <a:rPr lang="en-GB" sz="3600" dirty="0" smtClean="0"/>
            </a:br>
            <a:r>
              <a:rPr lang="en-GB" sz="3600" dirty="0"/>
              <a:t> </a:t>
            </a:r>
            <a:r>
              <a:rPr lang="en-GB" sz="3600" dirty="0" smtClean="0"/>
              <a:t> Animation</a:t>
            </a:r>
            <a:r>
              <a:rPr lang="en-GB" sz="3600" dirty="0"/>
              <a:t>,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> </a:t>
            </a:r>
            <a:r>
              <a:rPr lang="en-GB" sz="3600" dirty="0" smtClean="0"/>
              <a:t> Surface </a:t>
            </a:r>
            <a:r>
              <a:rPr lang="en-GB" sz="3600" dirty="0"/>
              <a:t>Details,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> </a:t>
            </a:r>
            <a:r>
              <a:rPr lang="en-GB" sz="3600" dirty="0" smtClean="0"/>
              <a:t> Global </a:t>
            </a:r>
            <a:r>
              <a:rPr lang="en-GB" sz="3600" dirty="0"/>
              <a:t>Illumination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based on the book by</a:t>
            </a:r>
          </a:p>
          <a:p>
            <a:pPr lvl="0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Hearn, Baker, and </a:t>
            </a:r>
            <a:r>
              <a:rPr lang="en-GB" dirty="0" err="1"/>
              <a:t>Carithers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0924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57200" y="548680"/>
            <a:ext cx="8229600" cy="5581760"/>
          </a:xfrm>
        </p:spPr>
        <p:txBody>
          <a:bodyPr wrap="square" lIns="90000" tIns="46800" rIns="90000" bIns="46800" anchor="t" anchorCtr="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>
              <a:buNone/>
            </a:pPr>
            <a:r>
              <a:rPr lang="en-GB" dirty="0"/>
              <a:t>There are some other </a:t>
            </a:r>
            <a:r>
              <a:rPr lang="en-GB" dirty="0" smtClean="0"/>
              <a:t>important </a:t>
            </a:r>
            <a:r>
              <a:rPr lang="en-GB" dirty="0"/>
              <a:t>issues and topics that we couldn’t look </a:t>
            </a:r>
            <a:r>
              <a:rPr lang="en-GB" dirty="0" smtClean="0"/>
              <a:t>at </a:t>
            </a:r>
          </a:p>
          <a:p>
            <a:pPr marL="399960" lvl="1" indent="0"/>
            <a:r>
              <a:rPr lang="en-GB" dirty="0" smtClean="0"/>
              <a:t>Computer animation</a:t>
            </a:r>
          </a:p>
          <a:p>
            <a:pPr marL="399960" lvl="1" indent="0"/>
            <a:r>
              <a:rPr lang="en-GB" dirty="0" smtClean="0"/>
              <a:t>Textures</a:t>
            </a:r>
          </a:p>
          <a:p>
            <a:pPr marL="399960" lvl="1" indent="0"/>
            <a:r>
              <a:rPr lang="en-GB" dirty="0" smtClean="0"/>
              <a:t>Bump mapping</a:t>
            </a:r>
          </a:p>
          <a:p>
            <a:pPr marL="399960" lvl="1" indent="0"/>
            <a:r>
              <a:rPr lang="en-GB" dirty="0" smtClean="0"/>
              <a:t>Global Illumination</a:t>
            </a:r>
          </a:p>
          <a:p>
            <a:pPr marL="800280" lvl="2" indent="0"/>
            <a:r>
              <a:rPr lang="en-GB" dirty="0" smtClean="0"/>
              <a:t>Ray-tracing</a:t>
            </a:r>
          </a:p>
          <a:p>
            <a:pPr marL="800280" lvl="2" indent="0"/>
            <a:r>
              <a:rPr lang="en-GB" dirty="0" err="1" smtClean="0"/>
              <a:t>Radiosity</a:t>
            </a:r>
            <a:endParaRPr lang="en-GB" dirty="0" smtClean="0"/>
          </a:p>
          <a:p>
            <a:pPr marL="800280" lvl="2" indent="0"/>
            <a:r>
              <a:rPr lang="en-GB" dirty="0" smtClean="0"/>
              <a:t>Environment mapping</a:t>
            </a:r>
          </a:p>
          <a:p>
            <a:pPr marL="800280" lvl="2" indent="0"/>
            <a:r>
              <a:rPr lang="en-GB" dirty="0" smtClean="0"/>
              <a:t>Photon mapping</a:t>
            </a:r>
          </a:p>
          <a:p>
            <a:pPr marL="399960" lvl="1" indent="0"/>
            <a:r>
              <a:rPr lang="en-GB" dirty="0" smtClean="0"/>
              <a:t>…</a:t>
            </a:r>
            <a:endParaRPr lang="en-GB" dirty="0"/>
          </a:p>
          <a:p>
            <a:pPr marL="0" lvl="1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2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/>
            <a:r>
              <a:rPr lang="en-GB" sz="3600" b="1"/>
              <a:t>Computer Animation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56760" y="1500119"/>
            <a:ext cx="4038840" cy="4530960"/>
          </a:xfrm>
        </p:spPr>
        <p:txBody>
          <a:bodyPr wrap="square" lIns="90000" tIns="46800" rIns="90000" bIns="46800" anchor="t" anchorCtr="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649"/>
              </a:spcBef>
            </a:pPr>
            <a:r>
              <a:rPr lang="en-GB" sz="2600" dirty="0"/>
              <a:t>Not only for movies and </a:t>
            </a:r>
            <a:r>
              <a:rPr lang="en-GB" sz="2600" dirty="0" smtClean="0"/>
              <a:t>cartoons</a:t>
            </a:r>
          </a:p>
          <a:p>
            <a:pPr marL="399960" lvl="1" indent="0">
              <a:lnSpc>
                <a:spcPct val="80000"/>
              </a:lnSpc>
              <a:spcBef>
                <a:spcPts val="649"/>
              </a:spcBef>
            </a:pPr>
            <a:r>
              <a:rPr lang="en-GB" sz="1800" dirty="0" smtClean="0"/>
              <a:t>also </a:t>
            </a:r>
            <a:r>
              <a:rPr lang="en-GB" sz="1800" dirty="0"/>
              <a:t>used in advertising, scientific and engineering studies, training and education</a:t>
            </a:r>
          </a:p>
          <a:p>
            <a:pPr marL="0" lvl="0" indent="0">
              <a:lnSpc>
                <a:spcPct val="80000"/>
              </a:lnSpc>
              <a:spcBef>
                <a:spcPts val="649"/>
              </a:spcBef>
            </a:pPr>
            <a:r>
              <a:rPr lang="en-GB" sz="2600" dirty="0"/>
              <a:t>Not only about </a:t>
            </a:r>
            <a:r>
              <a:rPr lang="en-GB" sz="2600" dirty="0" smtClean="0"/>
              <a:t>motion </a:t>
            </a:r>
          </a:p>
          <a:p>
            <a:pPr marL="399960" lvl="1" indent="0">
              <a:lnSpc>
                <a:spcPct val="80000"/>
              </a:lnSpc>
              <a:spcBef>
                <a:spcPts val="649"/>
              </a:spcBef>
            </a:pPr>
            <a:r>
              <a:rPr lang="en-GB" sz="1800" dirty="0" smtClean="0"/>
              <a:t>Any </a:t>
            </a:r>
            <a:r>
              <a:rPr lang="en-GB" sz="1800" dirty="0"/>
              <a:t>time sequence of visual changes in a picture (translations, rotations, scaling, </a:t>
            </a:r>
            <a:r>
              <a:rPr lang="en-GB" sz="1800" dirty="0" err="1"/>
              <a:t>color</a:t>
            </a:r>
            <a:r>
              <a:rPr lang="en-GB" sz="1800" dirty="0"/>
              <a:t>, transparency, texture, shape) including changes to the camera</a:t>
            </a:r>
          </a:p>
        </p:txBody>
      </p:sp>
      <p:pic>
        <p:nvPicPr>
          <p:cNvPr id="4" name="AADZDRS0.jpg" descr="AADZDRS0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0440" y="1077840"/>
            <a:ext cx="4038479" cy="276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images.moviepilot.com/images/c_limit,q_auto:good,w_600/pynql3f5llju9vgol7vi/wall-e-2-could-be-pixar-s-best-movie-if-it-ever-gets-made.jpg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03800" y="3951360"/>
            <a:ext cx="4444920" cy="24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4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is an </a:t>
            </a:r>
            <a:r>
              <a:rPr lang="en-GB" altLang="en-US" i="1" smtClean="0"/>
              <a:t>ideal</a:t>
            </a:r>
            <a:r>
              <a:rPr lang="en-GB" altLang="en-US" smtClean="0"/>
              <a:t> 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 smtClean="0"/>
              <a:t>Must appear straight and continuous</a:t>
            </a:r>
          </a:p>
          <a:p>
            <a:pPr lvl="1" eaLnBrk="1" hangingPunct="1"/>
            <a:r>
              <a:rPr lang="en-GB" altLang="en-US" sz="2000" dirty="0" smtClean="0"/>
              <a:t>Only possible with axis-aligned and 45</a:t>
            </a:r>
            <a:r>
              <a:rPr lang="en-GB" altLang="en-US" sz="2000" baseline="48000" dirty="0" smtClean="0"/>
              <a:t>o </a:t>
            </a:r>
            <a:r>
              <a:rPr lang="en-GB" altLang="en-US" sz="2000" dirty="0" smtClean="0"/>
              <a:t>lines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Must interpolate both defining end points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Must have uniform density and intensity</a:t>
            </a:r>
          </a:p>
          <a:p>
            <a:pPr lvl="1" eaLnBrk="1" hangingPunct="1"/>
            <a:r>
              <a:rPr lang="en-GB" altLang="en-US" sz="2000" dirty="0" smtClean="0"/>
              <a:t>Consistent within a line and over all lines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Must be efficient, drawn quickly</a:t>
            </a:r>
          </a:p>
          <a:p>
            <a:pPr lvl="1" eaLnBrk="1" hangingPunct="1"/>
            <a:r>
              <a:rPr lang="en-GB" altLang="en-US" sz="2000" dirty="0" smtClean="0"/>
              <a:t>Lots of them are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/>
            <a:r>
              <a:rPr lang="en-GB" sz="3600" b="1"/>
              <a:t>Computer Animation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0000" tIns="46800" rIns="90000" bIns="46800" anchor="t" anchorCtr="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649"/>
              </a:spcBef>
            </a:pPr>
            <a:r>
              <a:rPr lang="en-GB" sz="2600"/>
              <a:t>Two methods for a motion sequence are</a:t>
            </a:r>
          </a:p>
          <a:p>
            <a:pPr lvl="1"/>
            <a:r>
              <a:rPr lang="en-GB" sz="2600"/>
              <a:t>Real-time animation</a:t>
            </a:r>
          </a:p>
          <a:p>
            <a:pPr lvl="2"/>
            <a:r>
              <a:rPr lang="en-GB" sz="2600"/>
              <a:t>Each stage of the sequence is viewed as it is created</a:t>
            </a:r>
          </a:p>
          <a:p>
            <a:pPr lvl="2"/>
            <a:r>
              <a:rPr lang="en-GB" sz="2600"/>
              <a:t>Frames need to be produced quickly enough</a:t>
            </a:r>
          </a:p>
          <a:p>
            <a:pPr lvl="1"/>
            <a:r>
              <a:rPr lang="en-GB" sz="2600"/>
              <a:t>Frame-by-frame animation</a:t>
            </a:r>
          </a:p>
          <a:p>
            <a:pPr lvl="2"/>
            <a:r>
              <a:rPr lang="en-GB" sz="2600"/>
              <a:t>Each frame is separately generated and stored</a:t>
            </a:r>
          </a:p>
          <a:p>
            <a:pPr lvl="2"/>
            <a:r>
              <a:rPr lang="en-GB" sz="2600"/>
              <a:t>They can later be played</a:t>
            </a:r>
          </a:p>
        </p:txBody>
      </p:sp>
    </p:spTree>
    <p:extLst>
      <p:ext uri="{BB962C8B-B14F-4D97-AF65-F5344CB8AC3E}">
        <p14:creationId xmlns:p14="http://schemas.microsoft.com/office/powerpoint/2010/main" val="5389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/>
            <a:r>
              <a:rPr lang="en-GB" sz="3600" b="1"/>
              <a:t>Creating an Animation Sequence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520" y="1124744"/>
            <a:ext cx="4221480" cy="5184576"/>
          </a:xfrm>
        </p:spPr>
        <p:txBody>
          <a:bodyPr wrap="square" lIns="90000" tIns="46800" rIns="90000" bIns="46800" anchor="t" anchorCtr="0">
            <a:normAutofit fontScale="85000" lnSpcReduction="20000"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649"/>
              </a:spcBef>
            </a:pPr>
            <a:r>
              <a:rPr lang="en-GB" sz="2600" dirty="0"/>
              <a:t>Common development stages:</a:t>
            </a:r>
          </a:p>
          <a:p>
            <a:pPr lvl="1"/>
            <a:r>
              <a:rPr lang="en-GB" sz="2600" dirty="0"/>
              <a:t>Creating a storyboard</a:t>
            </a:r>
          </a:p>
          <a:p>
            <a:pPr lvl="2"/>
            <a:r>
              <a:rPr lang="en-GB" sz="2600" dirty="0"/>
              <a:t>Storyboard shows the outline</a:t>
            </a:r>
          </a:p>
          <a:p>
            <a:pPr lvl="1"/>
            <a:r>
              <a:rPr lang="en-GB" sz="2600" dirty="0"/>
              <a:t>Defining objects</a:t>
            </a:r>
          </a:p>
          <a:p>
            <a:pPr lvl="2"/>
            <a:r>
              <a:rPr lang="en-GB" sz="2600" dirty="0" smtClean="0"/>
              <a:t>Polygons, </a:t>
            </a:r>
            <a:r>
              <a:rPr lang="en-GB" sz="2600" dirty="0"/>
              <a:t>etc.</a:t>
            </a:r>
          </a:p>
          <a:p>
            <a:pPr lvl="1"/>
            <a:r>
              <a:rPr lang="en-GB" sz="2600" dirty="0"/>
              <a:t>Specifying key-frames</a:t>
            </a:r>
          </a:p>
          <a:p>
            <a:pPr lvl="2"/>
            <a:r>
              <a:rPr lang="en-GB" sz="2600" dirty="0"/>
              <a:t>Key-frame shows the scene at a certain time</a:t>
            </a:r>
          </a:p>
          <a:p>
            <a:pPr lvl="2"/>
            <a:r>
              <a:rPr lang="en-GB" sz="2600" dirty="0"/>
              <a:t>More intricate motions generally require more key-frames</a:t>
            </a:r>
          </a:p>
          <a:p>
            <a:pPr lvl="1"/>
            <a:r>
              <a:rPr lang="en-GB" sz="2600" dirty="0"/>
              <a:t>Generating in-betweens (in-between frames)</a:t>
            </a:r>
          </a:p>
          <a:p>
            <a:pPr lvl="2"/>
            <a:r>
              <a:rPr lang="en-GB" sz="2600" dirty="0" smtClean="0"/>
              <a:t>Interpolation</a:t>
            </a:r>
            <a:endParaRPr lang="en-GB" sz="260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74240" y="1604520"/>
            <a:ext cx="4015800" cy="3977279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50520" y="1011959"/>
            <a:ext cx="4600079" cy="31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16080" y="4147559"/>
            <a:ext cx="3047760" cy="228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5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/>
              <a:t>Morphing</a:t>
            </a:r>
          </a:p>
        </p:txBody>
      </p:sp>
      <p:pic>
        <p:nvPicPr>
          <p:cNvPr id="3" name="AADGHUY0.jpg" descr="AADGHUY0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8840" y="4541760"/>
            <a:ext cx="4015800" cy="1414800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74240" y="1604520"/>
            <a:ext cx="4015800" cy="3977279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/>
              <a:t>Transforming shapes from one form to another</a:t>
            </a:r>
          </a:p>
          <a:p>
            <a:pPr lvl="0"/>
            <a:r>
              <a:rPr lang="en-US"/>
              <a:t>Can also be done by key-framing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0440" y="2246760"/>
            <a:ext cx="3832200" cy="2873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0080" y="5394960"/>
            <a:ext cx="433799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Arial" pitchFamily="2"/>
                <a:cs typeface="Arial" pitchFamily="2"/>
              </a:rPr>
              <a:t>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5394960"/>
            <a:ext cx="8538480" cy="1002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La Faim (Hunger) (Peter Foldes, 1974)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One of the first computer animation films.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Awards for Hunger included a Special Jury Prize at the 1974 Cannes Film Festival, a BAFTA Award for Best Animation Film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and a Silver Hugo at the Chicago International Film Festival. The film was also nominated for an Academy Award for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Best Animated Short Film at the 47th Academy Awards.</a:t>
            </a:r>
          </a:p>
        </p:txBody>
      </p:sp>
    </p:spTree>
    <p:extLst>
      <p:ext uri="{BB962C8B-B14F-4D97-AF65-F5344CB8AC3E}">
        <p14:creationId xmlns:p14="http://schemas.microsoft.com/office/powerpoint/2010/main" val="398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/>
              <a:t>Articulated Figure Animation</a:t>
            </a:r>
          </a:p>
        </p:txBody>
      </p:sp>
      <p:pic>
        <p:nvPicPr>
          <p:cNvPr id="3" name="AADGHZW0.jpg" descr="AADGHZW0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28519"/>
            <a:ext cx="2257920" cy="3129120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99992" y="1124744"/>
            <a:ext cx="4392488" cy="5184616"/>
          </a:xfrm>
        </p:spPr>
        <p:txBody>
          <a:bodyPr>
            <a:normAutofit fontScale="92500" lnSpcReduction="20000"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 dirty="0"/>
              <a:t>Articulated figures are hierarchical structures with rigid links at rotary joints</a:t>
            </a:r>
          </a:p>
          <a:p>
            <a:pPr lvl="0"/>
            <a:r>
              <a:rPr lang="en-US" dirty="0"/>
              <a:t>Used to animate people, animals, insects, …</a:t>
            </a:r>
          </a:p>
          <a:p>
            <a:pPr lvl="0"/>
            <a:r>
              <a:rPr lang="en-US" dirty="0" err="1"/>
              <a:t>Mocap</a:t>
            </a:r>
            <a:r>
              <a:rPr lang="en-US" dirty="0"/>
              <a:t> (motion capture) is an effective and common method in producing such animations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520" y="4042799"/>
            <a:ext cx="4251600" cy="24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2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/>
              <a:t>Textures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4015800" cy="3977279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/>
              <a:t>Representing a surface with polygons or other primitives is not enough to obtain realistic objects</a:t>
            </a:r>
          </a:p>
          <a:p>
            <a:pPr lvl="0"/>
            <a:r>
              <a:rPr lang="en-US"/>
              <a:t>Real world objects have fine detail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74240" y="1604520"/>
            <a:ext cx="4015800" cy="3977279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3040" y="1025999"/>
            <a:ext cx="3804480" cy="285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0400" y="3987360"/>
            <a:ext cx="3680639" cy="245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/>
              <a:t>Texture Mapping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4015800" cy="3977279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/>
              <a:t>A common method in which a pattern is mapped onto the geometry of the object</a:t>
            </a:r>
          </a:p>
          <a:p>
            <a:pPr lvl="0"/>
            <a:r>
              <a:rPr lang="en-US"/>
              <a:t>Texture pattern is often a 2D image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74240" y="1604520"/>
            <a:ext cx="4015800" cy="3977279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86079" y="1658160"/>
            <a:ext cx="2990520" cy="123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83920" y="3250800"/>
            <a:ext cx="4734720" cy="1224000"/>
          </a:xfrm>
          <a:prstGeom prst="rect">
            <a:avLst/>
          </a:prstGeom>
          <a:noFill/>
          <a:ln w="0">
            <a:solidFill>
              <a:srgbClr val="3465A4"/>
            </a:solidFill>
            <a:prstDash val="soli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7680" y="4722120"/>
            <a:ext cx="4568400" cy="1631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6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/>
              <a:t>Bump Mapping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7504" y="994320"/>
            <a:ext cx="4365496" cy="5242992"/>
          </a:xfrm>
        </p:spPr>
        <p:txBody>
          <a:bodyPr>
            <a:normAutofit fontScale="92500" lnSpcReduction="10000"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 dirty="0"/>
              <a:t>Texture mapping improves realism but </a:t>
            </a:r>
            <a:r>
              <a:rPr lang="en-US" dirty="0" smtClean="0"/>
              <a:t>is </a:t>
            </a:r>
            <a:r>
              <a:rPr lang="en-US" dirty="0"/>
              <a:t>limited in reproducing rough surface effects</a:t>
            </a:r>
          </a:p>
          <a:p>
            <a:pPr lvl="0"/>
            <a:r>
              <a:rPr lang="en-US" dirty="0"/>
              <a:t>Small light-intensity details can be obtained by bump mapping (distorting the surface normal for illumination calculations)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74240" y="1604520"/>
            <a:ext cx="4015800" cy="3977279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5280" y="994320"/>
            <a:ext cx="3147119" cy="185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0992" y="2877480"/>
            <a:ext cx="4799520" cy="161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62400" y="4515480"/>
            <a:ext cx="3060720" cy="1913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/>
              <a:t>Global Illumination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340768"/>
            <a:ext cx="8229240" cy="4896544"/>
          </a:xfrm>
        </p:spPr>
        <p:txBody>
          <a:bodyPr>
            <a:normAutofit fontScale="92500"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 dirty="0"/>
              <a:t>Illumination models in CG are approximations</a:t>
            </a:r>
          </a:p>
          <a:p>
            <a:pPr lvl="0"/>
            <a:r>
              <a:rPr lang="en-US" dirty="0"/>
              <a:t>The Basic (</a:t>
            </a:r>
            <a:r>
              <a:rPr lang="en-US" dirty="0" err="1"/>
              <a:t>Phong</a:t>
            </a:r>
            <a:r>
              <a:rPr lang="en-US" dirty="0"/>
              <a:t>) Illumination Model we looked at before was a </a:t>
            </a:r>
            <a:r>
              <a:rPr lang="en-US" i="1" dirty="0"/>
              <a:t>local model</a:t>
            </a:r>
            <a:r>
              <a:rPr lang="en-US" dirty="0"/>
              <a:t> (it only considers the object at hand, the light, and the camera)</a:t>
            </a:r>
          </a:p>
          <a:p>
            <a:pPr lvl="0"/>
            <a:r>
              <a:rPr lang="en-US" dirty="0"/>
              <a:t>More realistic lighting effects are produced by </a:t>
            </a:r>
            <a:r>
              <a:rPr lang="en-US" i="1" dirty="0"/>
              <a:t>global illumination models</a:t>
            </a:r>
            <a:r>
              <a:rPr lang="en-US" dirty="0"/>
              <a:t> (also considering contribution of light reflected from other surfaces)</a:t>
            </a:r>
          </a:p>
          <a:p>
            <a:pPr lvl="1"/>
            <a:r>
              <a:rPr lang="en-US" dirty="0"/>
              <a:t>Ray-tracing, </a:t>
            </a:r>
            <a:r>
              <a:rPr lang="en-US" dirty="0" err="1"/>
              <a:t>radiosity</a:t>
            </a:r>
            <a:r>
              <a:rPr lang="en-US" dirty="0"/>
              <a:t>, photon mapping</a:t>
            </a:r>
          </a:p>
        </p:txBody>
      </p:sp>
    </p:spTree>
    <p:extLst>
      <p:ext uri="{BB962C8B-B14F-4D97-AF65-F5344CB8AC3E}">
        <p14:creationId xmlns:p14="http://schemas.microsoft.com/office/powerpoint/2010/main" val="22872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/>
              <a:t>Ray-Tracing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93200" y="1052736"/>
            <a:ext cx="8229240" cy="2670024"/>
          </a:xfrm>
        </p:spPr>
        <p:txBody>
          <a:bodyPr>
            <a:normAutofit fontScale="85000" lnSpcReduction="10000"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 dirty="0"/>
              <a:t>Ray casting was described when we looked at CSG and visible surface detection</a:t>
            </a:r>
          </a:p>
          <a:p>
            <a:pPr lvl="0"/>
            <a:r>
              <a:rPr lang="en-US" dirty="0"/>
              <a:t>Ray-tracing is mainly the same idea</a:t>
            </a:r>
          </a:p>
          <a:p>
            <a:pPr lvl="0"/>
            <a:r>
              <a:rPr lang="en-US" dirty="0"/>
              <a:t>Instead of only detecting the visible surface, continue to bounce the rays to calculate intensities</a:t>
            </a:r>
          </a:p>
          <a:p>
            <a:pPr lvl="0"/>
            <a:r>
              <a:rPr lang="en-US" dirty="0"/>
              <a:t>Involves considerable computation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3440" y="3722759"/>
            <a:ext cx="6248160" cy="2580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7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/>
              <a:t>Radiosity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93200" y="1172520"/>
            <a:ext cx="8229240" cy="504540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/>
              <a:t>Surfaces are divided into smaller surfaces (patches)</a:t>
            </a:r>
          </a:p>
          <a:p>
            <a:pPr lvl="0"/>
            <a:r>
              <a:rPr lang="en-US"/>
              <a:t>For each pair of patches, determine how well they can see each other (a coefficient called view/form factor)</a:t>
            </a:r>
          </a:p>
          <a:p>
            <a:pPr lvl="0"/>
            <a:r>
              <a:rPr lang="en-US"/>
              <a:t>These are used to solve a linear system of rendering equations (yielding the radiosity, or brightness, of each patch)</a:t>
            </a:r>
          </a:p>
          <a:p>
            <a:pPr lvl="0"/>
            <a:r>
              <a:rPr lang="en-US"/>
              <a:t>Takes into account diffuse object-object reflections and soft shadows</a:t>
            </a:r>
          </a:p>
        </p:txBody>
      </p:sp>
    </p:spTree>
    <p:extLst>
      <p:ext uri="{BB962C8B-B14F-4D97-AF65-F5344CB8AC3E}">
        <p14:creationId xmlns:p14="http://schemas.microsoft.com/office/powerpoint/2010/main" val="12204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Simple Line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474913" y="147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en-US" sz="1400"/>
          </a:p>
        </p:txBody>
      </p:sp>
      <p:pic>
        <p:nvPicPr>
          <p:cNvPr id="25604" name="Picture 4" descr="mxplu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42084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4191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The </a:t>
            </a:r>
            <a:r>
              <a:rPr lang="en-US" altLang="en-US" sz="2400" b="1" i="1">
                <a:solidFill>
                  <a:srgbClr val="FF3300"/>
                </a:solidFill>
                <a:latin typeface="Times New Roman" pitchFamily="18" charset="0"/>
              </a:rPr>
              <a:t>Cartesian slope-intercept equation</a:t>
            </a:r>
            <a:r>
              <a:rPr lang="en-US" altLang="en-US" sz="2400" i="1">
                <a:latin typeface="Times New Roman" pitchFamily="18" charset="0"/>
              </a:rPr>
              <a:t> for a straight line is</a:t>
            </a: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GB" altLang="en-US" sz="2400" i="1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itchFamily="18" charset="0"/>
              </a:rPr>
              <a:t>              y = </a:t>
            </a:r>
            <a:r>
              <a:rPr lang="en-GB" altLang="en-US" sz="2400">
                <a:solidFill>
                  <a:srgbClr val="FF3300"/>
                </a:solidFill>
                <a:latin typeface="Times New Roman" pitchFamily="18" charset="0"/>
              </a:rPr>
              <a:t>m</a:t>
            </a:r>
            <a:r>
              <a:rPr lang="en-GB" altLang="en-US" sz="2400">
                <a:latin typeface="Times New Roman" pitchFamily="18" charset="0"/>
              </a:rPr>
              <a:t>x + 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with </a:t>
            </a:r>
            <a:r>
              <a:rPr lang="en-US" altLang="en-US" sz="2400" i="1">
                <a:solidFill>
                  <a:srgbClr val="FF3300"/>
                </a:solidFill>
                <a:latin typeface="Times New Roman" pitchFamily="18" charset="0"/>
              </a:rPr>
              <a:t>m</a:t>
            </a:r>
            <a:r>
              <a:rPr lang="en-US" altLang="en-US" sz="2400" i="1"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as the slope of the line and </a:t>
            </a:r>
            <a:r>
              <a:rPr lang="en-US" altLang="en-US" sz="2400" b="1" i="1">
                <a:latin typeface="Times New Roman" pitchFamily="18" charset="0"/>
              </a:rPr>
              <a:t>b</a:t>
            </a:r>
            <a:r>
              <a:rPr lang="en-US" altLang="en-US" sz="2400" i="1"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as the </a:t>
            </a:r>
            <a:r>
              <a:rPr lang="en-US" altLang="en-US" sz="2400" b="1" i="1">
                <a:latin typeface="Times New Roman" pitchFamily="18" charset="0"/>
              </a:rPr>
              <a:t>y</a:t>
            </a:r>
            <a:r>
              <a:rPr lang="en-US" altLang="en-US" sz="2400" i="1"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intercept. </a:t>
            </a:r>
            <a:endParaRPr lang="en-GB" altLang="en-US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itchFamily="18" charset="0"/>
              </a:rPr>
              <a:t>Simple approach: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Times New Roman" pitchFamily="18" charset="0"/>
              </a:rPr>
              <a:t>   increment x, solve for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/>
              <a:t>Progressive Radiosity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93200" y="1828800"/>
            <a:ext cx="8229240" cy="438912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/>
              <a:t>Solves the system iteratively corresponding to bounce 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6080" y="3566160"/>
            <a:ext cx="8566920" cy="2152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00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vironment mapping ile ilgili görsel sonuc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283968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 dirty="0" smtClean="0"/>
              <a:t>Environment Mapping</a:t>
            </a:r>
            <a:endParaRPr lang="en-US" sz="3200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57200" y="1124745"/>
            <a:ext cx="4038600" cy="5184576"/>
          </a:xfrm>
        </p:spPr>
        <p:txBody>
          <a:bodyPr>
            <a:normAutofit fontScale="92500" lnSpcReduction="20000"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 dirty="0" smtClean="0"/>
              <a:t>Sometimes called reflection mapping</a:t>
            </a:r>
          </a:p>
          <a:p>
            <a:pPr lvl="0"/>
            <a:r>
              <a:rPr lang="en-US" dirty="0" smtClean="0"/>
              <a:t>An enclosing environment map around an object (or objects) holds the intensity information from lights, sky, and other background objects</a:t>
            </a:r>
          </a:p>
          <a:p>
            <a:pPr lvl="0"/>
            <a:r>
              <a:rPr lang="en-US" dirty="0" smtClean="0"/>
              <a:t>A cube or another shape can be used instead of a sphere</a:t>
            </a:r>
            <a:endParaRPr lang="en-US" dirty="0"/>
          </a:p>
        </p:txBody>
      </p:sp>
      <p:pic>
        <p:nvPicPr>
          <p:cNvPr id="6" name="AADGHTD0.jpg" descr="AADGHTD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53790"/>
            <a:ext cx="3322712" cy="27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/>
            <a:r>
              <a:rPr lang="en-US" sz="3200" b="1" dirty="0" smtClean="0"/>
              <a:t>Photon Mapping</a:t>
            </a:r>
            <a:endParaRPr lang="en-US" sz="3200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57200" y="980728"/>
            <a:ext cx="5122912" cy="3672408"/>
          </a:xfrm>
        </p:spPr>
        <p:txBody>
          <a:bodyPr>
            <a:normAutofit fontScale="55000" lnSpcReduction="20000"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Times" pitchFamily="5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Wingdings" pitchFamily="50"/>
              <a:buChar char="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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6CA"/>
              </a:buClr>
              <a:buSzPct val="90000"/>
              <a:buFont typeface="Wingdings" pitchFamily="50"/>
              <a:buChar char="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en-US" dirty="0" err="1" smtClean="0"/>
              <a:t>Radiosity</a:t>
            </a:r>
            <a:r>
              <a:rPr lang="en-US" dirty="0" smtClean="0"/>
              <a:t> becomes more difficult to apply as scene complexity increases </a:t>
            </a:r>
          </a:p>
          <a:p>
            <a:pPr lvl="0"/>
            <a:r>
              <a:rPr lang="en-US" dirty="0" smtClean="0"/>
              <a:t>Photon mapping provides a general global illumination method efficient in complex scenes</a:t>
            </a:r>
          </a:p>
          <a:p>
            <a:pPr lvl="0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pass: </a:t>
            </a:r>
          </a:p>
          <a:p>
            <a:pPr lvl="1"/>
            <a:r>
              <a:rPr lang="en-US" dirty="0" smtClean="0"/>
              <a:t>Photons are emitted from light source, they strike objects, and they can then be reflected, transmitted, or absorbed</a:t>
            </a:r>
          </a:p>
          <a:p>
            <a:pPr lvl="1"/>
            <a:r>
              <a:rPr lang="en-US" dirty="0" smtClean="0"/>
              <a:t>Add information about an intersection to the photon map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pass: </a:t>
            </a:r>
          </a:p>
          <a:p>
            <a:pPr lvl="1"/>
            <a:r>
              <a:rPr lang="en-US" dirty="0" smtClean="0"/>
              <a:t>Once photon map is built, render the image using a modified ray-tracing approach</a:t>
            </a:r>
          </a:p>
        </p:txBody>
      </p:sp>
      <p:pic>
        <p:nvPicPr>
          <p:cNvPr id="2050" name="Picture 2" descr="photon mapping ile ilgili görsel sonuc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80729"/>
            <a:ext cx="3384376" cy="26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453722"/>
            <a:ext cx="5904656" cy="235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809926"/>
            <a:ext cx="266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radiosity</a:t>
            </a:r>
            <a:r>
              <a:rPr lang="en-US" dirty="0" smtClean="0"/>
              <a:t>, photon map is view-independent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3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8985" y="2492896"/>
            <a:ext cx="6683375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99"/>
                </a:solidFill>
              </a:rPr>
              <a:t>Line-Drawing Algorithms:</a:t>
            </a:r>
            <a:br>
              <a:rPr lang="en-US" altLang="en-US" dirty="0" smtClean="0">
                <a:solidFill>
                  <a:srgbClr val="000099"/>
                </a:solidFill>
              </a:rPr>
            </a:br>
            <a:r>
              <a:rPr lang="en-US" altLang="en-US" dirty="0" smtClean="0">
                <a:solidFill>
                  <a:srgbClr val="000099"/>
                </a:solidFill>
              </a:rPr>
              <a:t>  </a:t>
            </a:r>
            <a:r>
              <a:rPr lang="tr-TR" altLang="en-US" dirty="0" smtClean="0">
                <a:solidFill>
                  <a:srgbClr val="000099"/>
                </a:solidFill>
              </a:rPr>
              <a:t/>
            </a:r>
            <a:br>
              <a:rPr lang="tr-TR" altLang="en-US" dirty="0" smtClean="0">
                <a:solidFill>
                  <a:srgbClr val="000099"/>
                </a:solidFill>
              </a:rPr>
            </a:br>
            <a:r>
              <a:rPr lang="en-US" altLang="en-US" dirty="0" smtClean="0">
                <a:solidFill>
                  <a:srgbClr val="000099"/>
                </a:solidFill>
              </a:rPr>
              <a:t> DDA</a:t>
            </a:r>
            <a:br>
              <a:rPr lang="en-US" altLang="en-US" dirty="0" smtClean="0">
                <a:solidFill>
                  <a:srgbClr val="000099"/>
                </a:solidFill>
              </a:rPr>
            </a:br>
            <a:r>
              <a:rPr lang="tr-TR" altLang="en-US" dirty="0" smtClean="0">
                <a:solidFill>
                  <a:srgbClr val="000099"/>
                </a:solidFill>
              </a:rPr>
              <a:t/>
            </a:r>
            <a:br>
              <a:rPr lang="tr-TR" altLang="en-US" dirty="0" smtClean="0">
                <a:solidFill>
                  <a:srgbClr val="000099"/>
                </a:solidFill>
              </a:rPr>
            </a:b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r>
              <a:rPr lang="en-US" altLang="en-US" dirty="0" err="1" smtClean="0">
                <a:solidFill>
                  <a:srgbClr val="000099"/>
                </a:solidFill>
              </a:rPr>
              <a:t>Bresenham’s</a:t>
            </a:r>
            <a:r>
              <a:rPr lang="en-US" altLang="en-US" dirty="0" smtClean="0">
                <a:solidFill>
                  <a:srgbClr val="000099"/>
                </a:solidFill>
              </a:rPr>
              <a:t> Midpoint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2275" y="1447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 dirty="0" smtClean="0"/>
              <a:t>The Cartesian slope-intercept equation</a:t>
            </a:r>
          </a:p>
          <a:p>
            <a:pPr eaLnBrk="1" hangingPunct="1">
              <a:buFontTx/>
              <a:buNone/>
            </a:pPr>
            <a:r>
              <a:rPr lang="en-GB" altLang="en-US" sz="2000" dirty="0" smtClean="0"/>
              <a:t>		y = </a:t>
            </a:r>
            <a:r>
              <a:rPr lang="en-GB" altLang="en-US" sz="2000" dirty="0" err="1" smtClean="0"/>
              <a:t>m.x</a:t>
            </a:r>
            <a:r>
              <a:rPr lang="en-GB" altLang="en-US" sz="2000" dirty="0" smtClean="0"/>
              <a:t> + b represents a line where m and b can be calculated from the line endpoints:		</a:t>
            </a:r>
          </a:p>
          <a:p>
            <a:pPr eaLnBrk="1" hangingPunct="1">
              <a:buFontTx/>
              <a:buNone/>
            </a:pPr>
            <a:r>
              <a:rPr lang="en-GB" altLang="en-US" sz="2000" dirty="0"/>
              <a:t>	</a:t>
            </a:r>
            <a:r>
              <a:rPr lang="en-GB" altLang="en-US" sz="2000" dirty="0" smtClean="0"/>
              <a:t>		m = (y</a:t>
            </a:r>
            <a:r>
              <a:rPr lang="en-GB" altLang="en-US" sz="1200" dirty="0" smtClean="0"/>
              <a:t>1</a:t>
            </a:r>
            <a:r>
              <a:rPr lang="en-GB" altLang="en-US" sz="2000" dirty="0" smtClean="0"/>
              <a:t>-y</a:t>
            </a:r>
            <a:r>
              <a:rPr lang="en-GB" altLang="en-US" sz="1200" dirty="0" smtClean="0"/>
              <a:t>0</a:t>
            </a:r>
            <a:r>
              <a:rPr lang="en-GB" altLang="en-US" sz="2000" dirty="0" smtClean="0"/>
              <a:t>) / (x</a:t>
            </a:r>
            <a:r>
              <a:rPr lang="en-GB" altLang="en-US" sz="1200" dirty="0" smtClean="0"/>
              <a:t>1</a:t>
            </a:r>
            <a:r>
              <a:rPr lang="en-GB" altLang="en-US" sz="2000" dirty="0" smtClean="0"/>
              <a:t>-x</a:t>
            </a:r>
            <a:r>
              <a:rPr lang="en-GB" altLang="en-US" sz="1200" dirty="0" smtClean="0"/>
              <a:t>0</a:t>
            </a:r>
            <a:r>
              <a:rPr lang="en-GB" altLang="en-US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GB" altLang="en-US" sz="2000" dirty="0" smtClean="0"/>
              <a:t>			b = y</a:t>
            </a:r>
            <a:r>
              <a:rPr lang="en-GB" altLang="en-US" sz="1200" dirty="0" smtClean="0"/>
              <a:t>0</a:t>
            </a:r>
            <a:r>
              <a:rPr lang="en-GB" altLang="en-US" sz="2000" dirty="0" smtClean="0"/>
              <a:t> - m. x</a:t>
            </a:r>
            <a:r>
              <a:rPr lang="en-GB" altLang="en-US" sz="1200" dirty="0" smtClean="0"/>
              <a:t>0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844924" y="3645024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844924" y="5229349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348162" y="3933949"/>
            <a:ext cx="865187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771899" y="458164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68662" y="4365749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/>
              <a:t>y</a:t>
            </a:r>
            <a:r>
              <a:rPr lang="tr-TR" altLang="en-US" sz="1400" baseline="-25000"/>
              <a:t>0</a:t>
            </a:r>
            <a:endParaRPr lang="en-US" altLang="en-US" sz="1400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771899" y="3932361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268662" y="3716461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/>
              <a:t>y</a:t>
            </a:r>
            <a:r>
              <a:rPr lang="tr-TR" altLang="en-US" sz="1400" baseline="-25000"/>
              <a:t>1</a:t>
            </a:r>
            <a:endParaRPr lang="en-US" altLang="en-US" sz="1400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>
            <a:off x="3348162" y="5157911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2555999" y="5229349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/>
              <a:t>x</a:t>
            </a:r>
            <a:r>
              <a:rPr lang="tr-TR" altLang="en-US" sz="1400" baseline="-25000"/>
              <a:t>0</a:t>
            </a:r>
            <a:endParaRPr lang="en-US" altLang="en-US" sz="1400"/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>
            <a:off x="4211762" y="5157911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3419599" y="5229349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en-US" sz="1400"/>
              <a:t>x</a:t>
            </a:r>
            <a:r>
              <a:rPr lang="tr-TR" altLang="en-US" sz="1400" baseline="-25000"/>
              <a:t>1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2391</Words>
  <Application>Microsoft Office PowerPoint</Application>
  <PresentationFormat>On-screen Show (4:3)</PresentationFormat>
  <Paragraphs>515</Paragraphs>
  <Slides>72</Slides>
  <Notes>67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Özel Tasarım</vt:lpstr>
      <vt:lpstr>Equation</vt:lpstr>
      <vt:lpstr>PowerPoint Presentation</vt:lpstr>
      <vt:lpstr>Some important tasks in the pipeline</vt:lpstr>
      <vt:lpstr>Rasterization  (Scan conversIon)</vt:lpstr>
      <vt:lpstr>Approximating a Line</vt:lpstr>
      <vt:lpstr>LINE-DRAWING ALGORITHMS</vt:lpstr>
      <vt:lpstr>What is an ideal line</vt:lpstr>
      <vt:lpstr>Simple Line</vt:lpstr>
      <vt:lpstr>Line-Drawing Algorithms:     DDA     Bresenham’s Midpoint Algorithm</vt:lpstr>
      <vt:lpstr>PowerPoint Presentation</vt:lpstr>
      <vt:lpstr>PowerPoint Presentation</vt:lpstr>
      <vt:lpstr>PowerPoint Presentation</vt:lpstr>
      <vt:lpstr>DDA Algorithm</vt:lpstr>
      <vt:lpstr>Line with positive slope</vt:lpstr>
      <vt:lpstr>PowerPoint Presentation</vt:lpstr>
      <vt:lpstr>Bresenham's line algorithm</vt:lpstr>
      <vt:lpstr>Bresenham's line algorithm</vt:lpstr>
      <vt:lpstr>Illustrating Bresenham’s Approach</vt:lpstr>
      <vt:lpstr>Bresenham’s Approach</vt:lpstr>
      <vt:lpstr>The Decision Parameter</vt:lpstr>
      <vt:lpstr>Trivial Situations: Do not need Bresenham</vt:lpstr>
      <vt:lpstr>Scan Converting Curved Shapes</vt:lpstr>
      <vt:lpstr>PowerPoint Presentation</vt:lpstr>
      <vt:lpstr>Edge equations</vt:lpstr>
      <vt:lpstr>Edge equations</vt:lpstr>
      <vt:lpstr>PowerPoint Presentation</vt:lpstr>
      <vt:lpstr>PowerPoint Presentation</vt:lpstr>
      <vt:lpstr>PowerPoint Presentation</vt:lpstr>
      <vt:lpstr>Area Filling – for irregular areas</vt:lpstr>
      <vt:lpstr>Area Filling – for irregular areas</vt:lpstr>
      <vt:lpstr>PowerPoint Presentation</vt:lpstr>
      <vt:lpstr>CLIPPING</vt:lpstr>
      <vt:lpstr>Two-Dimensional Clipping</vt:lpstr>
      <vt:lpstr>PowerPoint Presentation</vt:lpstr>
      <vt:lpstr>Cohen-Sutherland</vt:lpstr>
      <vt:lpstr>Cohen-Sutherland</vt:lpstr>
      <vt:lpstr>Cohen-Sutherland</vt:lpstr>
      <vt:lpstr>Cohen-Sutherland Line Clipping</vt:lpstr>
      <vt:lpstr>Cohen-Sutherland Line Clipping</vt:lpstr>
      <vt:lpstr>Other Line Clipping Algorithms</vt:lpstr>
      <vt:lpstr>Polygon clipping</vt:lpstr>
      <vt:lpstr>PowerPoint Presentation</vt:lpstr>
      <vt:lpstr>PowerPoint Presentation</vt:lpstr>
      <vt:lpstr>Sutherland-Hodgman Polygon Clipping</vt:lpstr>
      <vt:lpstr>Weiler-Atherton Polygon Clipping</vt:lpstr>
      <vt:lpstr>Weiler-Atherton Clipping clockwise orientation of subject polygon</vt:lpstr>
      <vt:lpstr>Generalizations of W-A</vt:lpstr>
      <vt:lpstr>3D Clipping Algorithms </vt:lpstr>
      <vt:lpstr>Figure 10-52   Three-dimensional object clipping. Surface sections that are outside the view-volume clipping planes are eliminated from the object description, and new surface facets may need to be constructed.</vt:lpstr>
      <vt:lpstr>ALIASING</vt:lpstr>
      <vt:lpstr>Aliasing in Computer Graphics</vt:lpstr>
      <vt:lpstr>Polygon Aliasing</vt:lpstr>
      <vt:lpstr>Antialiasing</vt:lpstr>
      <vt:lpstr>Prefiltering</vt:lpstr>
      <vt:lpstr>Antialiasing by Area Averaging</vt:lpstr>
      <vt:lpstr>PowerPoint Presentation</vt:lpstr>
      <vt:lpstr>Super-Sampling a Zero-Width Line</vt:lpstr>
      <vt:lpstr>Other topics:    Animation,    Surface Details,    Global Illumination</vt:lpstr>
      <vt:lpstr>PowerPoint Presentation</vt:lpstr>
      <vt:lpstr>Computer Animation</vt:lpstr>
      <vt:lpstr>Computer Animation</vt:lpstr>
      <vt:lpstr>Creating an Animation Sequence</vt:lpstr>
      <vt:lpstr>Morphing</vt:lpstr>
      <vt:lpstr>Articulated Figure Animation</vt:lpstr>
      <vt:lpstr>Textures</vt:lpstr>
      <vt:lpstr>Texture Mapping</vt:lpstr>
      <vt:lpstr>Bump Mapping</vt:lpstr>
      <vt:lpstr>Global Illumination</vt:lpstr>
      <vt:lpstr>Ray-Tracing</vt:lpstr>
      <vt:lpstr>Radiosity</vt:lpstr>
      <vt:lpstr>Progressive Radiosity</vt:lpstr>
      <vt:lpstr>Environment Mapping</vt:lpstr>
      <vt:lpstr>Photon Mapping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ankaraunv</dc:creator>
  <cp:lastModifiedBy>kk</cp:lastModifiedBy>
  <cp:revision>136</cp:revision>
  <dcterms:created xsi:type="dcterms:W3CDTF">2008-02-07T09:36:40Z</dcterms:created>
  <dcterms:modified xsi:type="dcterms:W3CDTF">2020-05-11T15:36:33Z</dcterms:modified>
</cp:coreProperties>
</file>