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81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ÇEVRE</a:t>
            </a:r>
            <a:r>
              <a:rPr lang="tr-TR" dirty="0" smtClean="0"/>
              <a:t> FELSEFESİ</a:t>
            </a:r>
            <a:r>
              <a:rPr lang="en-US" dirty="0" smtClean="0"/>
              <a:t> VE ÇEVRE ETİĞİ</a:t>
            </a:r>
            <a:r>
              <a:rPr lang="tr-TR" dirty="0" smtClean="0"/>
              <a:t> YAKLAŞIMLARI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12.Hafta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Prof.Dr.Kıvılcım</a:t>
            </a:r>
            <a:r>
              <a:rPr lang="tr-TR" dirty="0" smtClean="0"/>
              <a:t> ERTAN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1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Politika kararlarının, gelecek kuşakları, kuşaklararası eşitliği ve adaleti etkileyen felaket niteliğinde ya da geri çevrilemez sonuçları olabilir. İklim değişikliği, nüfus artışı, biyolojik çeşitlilik kaybı, nükleer atıkların </a:t>
            </a:r>
            <a:r>
              <a:rPr lang="tr-TR" b="1" dirty="0" err="1"/>
              <a:t>bertarafı</a:t>
            </a:r>
            <a:r>
              <a:rPr lang="tr-TR" b="1" dirty="0"/>
              <a:t> gibi.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0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263" indent="0"/>
            <a:r>
              <a:rPr lang="tr-TR" sz="2800" dirty="0"/>
              <a:t>Çevre politikası, yönetimlerin çevre sorunları hakkında ne yaptıkları ya da yapmadıklarıdır.</a:t>
            </a:r>
          </a:p>
          <a:p>
            <a:pPr marL="68263" indent="0"/>
            <a:r>
              <a:rPr lang="tr-TR" sz="2800" dirty="0"/>
              <a:t>Tanımlarındaki çeşitliliğe rağmen sürdürülebilirlik, insan nüfusunun taleplerini karşılayacak bir ekosistem kapasitesinin sürdürülmesini kapsamaktadır.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604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 Çevre politikası da ağırlıklı olarak insan-merkezciliği ön planda tutmakla birlikte son dönemde canlı-merkezciliğe doğru bir yönelim içine girmektedir.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Ataöv</a:t>
            </a:r>
            <a:r>
              <a:rPr lang="tr-TR" dirty="0"/>
              <a:t>, </a:t>
            </a:r>
            <a:r>
              <a:rPr lang="tr-TR" dirty="0" err="1"/>
              <a:t>Türkkaya</a:t>
            </a:r>
            <a:r>
              <a:rPr lang="tr-TR" dirty="0"/>
              <a:t> (2009), Kapitalizm ve Çevre, İleri Yayınları, 1. Baskı, İstanbul.</a:t>
            </a:r>
          </a:p>
          <a:p>
            <a:r>
              <a:rPr lang="tr-TR" dirty="0"/>
              <a:t>Cevizci, Ahmet (2013), Uygulamalı Etik, Say Yayınları, İstanbul.</a:t>
            </a:r>
          </a:p>
          <a:p>
            <a:r>
              <a:rPr lang="tr-TR" dirty="0" err="1"/>
              <a:t>Des</a:t>
            </a:r>
            <a:r>
              <a:rPr lang="tr-TR" dirty="0"/>
              <a:t> </a:t>
            </a:r>
            <a:r>
              <a:rPr lang="tr-TR" dirty="0" err="1"/>
              <a:t>Jardins</a:t>
            </a:r>
            <a:r>
              <a:rPr lang="tr-TR" dirty="0"/>
              <a:t>, Joseph R. (2006), Çevre Etiği, İmge Kitabevi Yayınları, Ankara</a:t>
            </a:r>
            <a:r>
              <a:rPr lang="tr-TR" dirty="0" smtClean="0"/>
              <a:t>.</a:t>
            </a:r>
          </a:p>
          <a:p>
            <a:r>
              <a:rPr lang="tr-TR" dirty="0"/>
              <a:t>Michael Kraft (2007), </a:t>
            </a:r>
            <a:r>
              <a:rPr lang="tr-TR" dirty="0" err="1"/>
              <a:t>Environmental</a:t>
            </a:r>
            <a:r>
              <a:rPr lang="tr-TR" dirty="0"/>
              <a:t> </a:t>
            </a:r>
            <a:r>
              <a:rPr lang="tr-TR" dirty="0" err="1"/>
              <a:t>Policy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Politics</a:t>
            </a:r>
            <a:r>
              <a:rPr lang="tr-TR" dirty="0"/>
              <a:t>, </a:t>
            </a:r>
            <a:r>
              <a:rPr lang="tr-TR" dirty="0" err="1"/>
              <a:t>Pearson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, </a:t>
            </a:r>
            <a:r>
              <a:rPr lang="tr-TR" dirty="0" err="1"/>
              <a:t>Inc</a:t>
            </a:r>
            <a:r>
              <a:rPr lang="tr-TR" dirty="0"/>
              <a:t>.</a:t>
            </a:r>
            <a:endParaRPr lang="tr-TR" sz="2200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5882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83</TotalTime>
  <Words>161</Words>
  <Application>Microsoft Office PowerPoint</Application>
  <PresentationFormat>Ekran Gösterisi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Calisto MT</vt:lpstr>
      <vt:lpstr>Mistral</vt:lpstr>
      <vt:lpstr>Wingdings 2</vt:lpstr>
      <vt:lpstr>Travelogue</vt:lpstr>
      <vt:lpstr>ÇEVRE FELSEFESİ VE ÇEVRE ETİĞİ YAKLAŞIMLARI 12.Hafta</vt:lpstr>
      <vt:lpstr>ÇEVRE</vt:lpstr>
      <vt:lpstr>Çevre</vt:lpstr>
      <vt:lpstr>Çevre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VE YURTTAŞLIK</dc:title>
  <dc:creator>Apple</dc:creator>
  <cp:lastModifiedBy>KIVILCIM ERTAN</cp:lastModifiedBy>
  <cp:revision>21</cp:revision>
  <dcterms:created xsi:type="dcterms:W3CDTF">2014-03-19T06:29:54Z</dcterms:created>
  <dcterms:modified xsi:type="dcterms:W3CDTF">2019-11-29T10:44:17Z</dcterms:modified>
</cp:coreProperties>
</file>