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zim Sedat SIRMEN" userId="73af17368f4a9938" providerId="LiveId" clId="{79071AC7-B2FF-4DD6-AF33-F3632AD3CF01}"/>
    <pc:docChg chg="custSel delSld modSld">
      <pc:chgData name="Kazim Sedat SIRMEN" userId="73af17368f4a9938" providerId="LiveId" clId="{79071AC7-B2FF-4DD6-AF33-F3632AD3CF01}" dt="2021-02-18T22:07:02.886" v="762" actId="20577"/>
      <pc:docMkLst>
        <pc:docMk/>
      </pc:docMkLst>
      <pc:sldChg chg="modSp mod">
        <pc:chgData name="Kazim Sedat SIRMEN" userId="73af17368f4a9938" providerId="LiveId" clId="{79071AC7-B2FF-4DD6-AF33-F3632AD3CF01}" dt="2021-02-18T02:11:32.026" v="319" actId="20577"/>
        <pc:sldMkLst>
          <pc:docMk/>
          <pc:sldMk cId="678400992" sldId="256"/>
        </pc:sldMkLst>
        <pc:spChg chg="mod">
          <ac:chgData name="Kazim Sedat SIRMEN" userId="73af17368f4a9938" providerId="LiveId" clId="{79071AC7-B2FF-4DD6-AF33-F3632AD3CF01}" dt="2021-02-18T01:49:07.598" v="42" actId="20577"/>
          <ac:spMkLst>
            <pc:docMk/>
            <pc:sldMk cId="678400992" sldId="256"/>
            <ac:spMk id="2" creationId="{D51F152D-A5B9-4737-8296-7F0FEE12C6C9}"/>
          </ac:spMkLst>
        </pc:spChg>
        <pc:spChg chg="mod">
          <ac:chgData name="Kazim Sedat SIRMEN" userId="73af17368f4a9938" providerId="LiveId" clId="{79071AC7-B2FF-4DD6-AF33-F3632AD3CF01}" dt="2021-02-18T02:11:32.026" v="319" actId="20577"/>
          <ac:spMkLst>
            <pc:docMk/>
            <pc:sldMk cId="678400992" sldId="256"/>
            <ac:spMk id="3" creationId="{BFF7386C-EC69-4A1B-A43B-A9397541F4AA}"/>
          </ac:spMkLst>
        </pc:spChg>
      </pc:sldChg>
      <pc:sldChg chg="modSp mod">
        <pc:chgData name="Kazim Sedat SIRMEN" userId="73af17368f4a9938" providerId="LiveId" clId="{79071AC7-B2FF-4DD6-AF33-F3632AD3CF01}" dt="2021-02-18T22:07:02.886" v="762" actId="20577"/>
        <pc:sldMkLst>
          <pc:docMk/>
          <pc:sldMk cId="1343741892" sldId="257"/>
        </pc:sldMkLst>
        <pc:spChg chg="mod">
          <ac:chgData name="Kazim Sedat SIRMEN" userId="73af17368f4a9938" providerId="LiveId" clId="{79071AC7-B2FF-4DD6-AF33-F3632AD3CF01}" dt="2021-02-18T02:12:02.249" v="329" actId="20577"/>
          <ac:spMkLst>
            <pc:docMk/>
            <pc:sldMk cId="1343741892" sldId="257"/>
            <ac:spMk id="2" creationId="{9681206C-7267-494C-9929-F2D18B5832A1}"/>
          </ac:spMkLst>
        </pc:spChg>
        <pc:spChg chg="mod">
          <ac:chgData name="Kazim Sedat SIRMEN" userId="73af17368f4a9938" providerId="LiveId" clId="{79071AC7-B2FF-4DD6-AF33-F3632AD3CF01}" dt="2021-02-18T22:07:02.886" v="762" actId="20577"/>
          <ac:spMkLst>
            <pc:docMk/>
            <pc:sldMk cId="1343741892" sldId="257"/>
            <ac:spMk id="3" creationId="{B5DE72D4-063A-4A22-AC95-9308D8849DA1}"/>
          </ac:spMkLst>
        </pc:spChg>
      </pc:sldChg>
      <pc:sldChg chg="del">
        <pc:chgData name="Kazim Sedat SIRMEN" userId="73af17368f4a9938" providerId="LiveId" clId="{79071AC7-B2FF-4DD6-AF33-F3632AD3CF01}" dt="2021-02-18T01:47:52.320" v="3" actId="2696"/>
        <pc:sldMkLst>
          <pc:docMk/>
          <pc:sldMk cId="1935703556" sldId="258"/>
        </pc:sldMkLst>
      </pc:sldChg>
      <pc:sldChg chg="del">
        <pc:chgData name="Kazim Sedat SIRMEN" userId="73af17368f4a9938" providerId="LiveId" clId="{79071AC7-B2FF-4DD6-AF33-F3632AD3CF01}" dt="2021-02-18T01:47:48.675" v="2" actId="2696"/>
        <pc:sldMkLst>
          <pc:docMk/>
          <pc:sldMk cId="1790953644" sldId="259"/>
        </pc:sldMkLst>
      </pc:sldChg>
      <pc:sldChg chg="del">
        <pc:chgData name="Kazim Sedat SIRMEN" userId="73af17368f4a9938" providerId="LiveId" clId="{79071AC7-B2FF-4DD6-AF33-F3632AD3CF01}" dt="2021-02-18T01:47:46.116" v="1" actId="2696"/>
        <pc:sldMkLst>
          <pc:docMk/>
          <pc:sldMk cId="3471428553" sldId="260"/>
        </pc:sldMkLst>
      </pc:sldChg>
      <pc:sldChg chg="del">
        <pc:chgData name="Kazim Sedat SIRMEN" userId="73af17368f4a9938" providerId="LiveId" clId="{79071AC7-B2FF-4DD6-AF33-F3632AD3CF01}" dt="2021-02-18T01:47:41.350" v="0" actId="2696"/>
        <pc:sldMkLst>
          <pc:docMk/>
          <pc:sldMk cId="1327825837" sldId="261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13075-E871-456D-96BD-F88BCF4D166C}" type="datetimeFigureOut">
              <a:rPr lang="en-US" smtClean="0"/>
              <a:t>2/18/2021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AC028852-1CAB-4B0E-AE31-A4F148066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2703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13075-E871-456D-96BD-F88BCF4D166C}" type="datetimeFigureOut">
              <a:rPr lang="en-US" smtClean="0"/>
              <a:t>2/18/2021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C028852-1CAB-4B0E-AE31-A4F148066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29656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13075-E871-456D-96BD-F88BCF4D166C}" type="datetimeFigureOut">
              <a:rPr lang="en-US" smtClean="0"/>
              <a:t>2/18/2021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C028852-1CAB-4B0E-AE31-A4F148066688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283635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13075-E871-456D-96BD-F88BCF4D166C}" type="datetimeFigureOut">
              <a:rPr lang="en-US" smtClean="0"/>
              <a:t>2/18/2021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C028852-1CAB-4B0E-AE31-A4F148066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90753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13075-E871-456D-96BD-F88BCF4D166C}" type="datetimeFigureOut">
              <a:rPr lang="en-US" smtClean="0"/>
              <a:t>2/18/2021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C028852-1CAB-4B0E-AE31-A4F148066688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901235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13075-E871-456D-96BD-F88BCF4D166C}" type="datetimeFigureOut">
              <a:rPr lang="en-US" smtClean="0"/>
              <a:t>2/18/2021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C028852-1CAB-4B0E-AE31-A4F148066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94822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13075-E871-456D-96BD-F88BCF4D166C}" type="datetimeFigureOut">
              <a:rPr lang="en-US" smtClean="0"/>
              <a:t>2/18/2021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28852-1CAB-4B0E-AE31-A4F148066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584614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13075-E871-456D-96BD-F88BCF4D166C}" type="datetimeFigureOut">
              <a:rPr lang="en-US" smtClean="0"/>
              <a:t>2/18/2021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28852-1CAB-4B0E-AE31-A4F148066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8427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13075-E871-456D-96BD-F88BCF4D166C}" type="datetimeFigureOut">
              <a:rPr lang="en-US" smtClean="0"/>
              <a:t>2/18/2021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28852-1CAB-4B0E-AE31-A4F148066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93146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13075-E871-456D-96BD-F88BCF4D166C}" type="datetimeFigureOut">
              <a:rPr lang="en-US" smtClean="0"/>
              <a:t>2/18/2021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C028852-1CAB-4B0E-AE31-A4F148066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7350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13075-E871-456D-96BD-F88BCF4D166C}" type="datetimeFigureOut">
              <a:rPr lang="en-US" smtClean="0"/>
              <a:t>2/18/2021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AC028852-1CAB-4B0E-AE31-A4F148066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36995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13075-E871-456D-96BD-F88BCF4D166C}" type="datetimeFigureOut">
              <a:rPr lang="en-US" smtClean="0"/>
              <a:t>2/18/2021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AC028852-1CAB-4B0E-AE31-A4F148066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3908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13075-E871-456D-96BD-F88BCF4D166C}" type="datetimeFigureOut">
              <a:rPr lang="en-US" smtClean="0"/>
              <a:t>2/18/2021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28852-1CAB-4B0E-AE31-A4F148066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68987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13075-E871-456D-96BD-F88BCF4D166C}" type="datetimeFigureOut">
              <a:rPr lang="en-US" smtClean="0"/>
              <a:t>2/18/2021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28852-1CAB-4B0E-AE31-A4F148066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13747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13075-E871-456D-96BD-F88BCF4D166C}" type="datetimeFigureOut">
              <a:rPr lang="en-US" smtClean="0"/>
              <a:t>2/18/2021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28852-1CAB-4B0E-AE31-A4F148066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37853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13075-E871-456D-96BD-F88BCF4D166C}" type="datetimeFigureOut">
              <a:rPr lang="en-US" smtClean="0"/>
              <a:t>2/18/2021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C028852-1CAB-4B0E-AE31-A4F148066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1908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B13075-E871-456D-96BD-F88BCF4D166C}" type="datetimeFigureOut">
              <a:rPr lang="en-US" smtClean="0"/>
              <a:t>2/18/2021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AC028852-1CAB-4B0E-AE31-A4F148066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91682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51F152D-A5B9-4737-8296-7F0FEE12C6C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648071"/>
            <a:ext cx="9144000" cy="656946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MİLLETLERARASI ÖZEL HUKUK ADALETİ</a:t>
            </a:r>
            <a:endParaRPr lang="en-US" sz="3600" dirty="0">
              <a:solidFill>
                <a:srgbClr val="FFFF00"/>
              </a:solidFill>
            </a:endParaRP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BFF7386C-EC69-4A1B-A43B-A9397541F4A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89213" y="1953087"/>
            <a:ext cx="8915399" cy="3950575"/>
          </a:xfrm>
        </p:spPr>
        <p:txBody>
          <a:bodyPr>
            <a:normAutofit/>
          </a:bodyPr>
          <a:lstStyle/>
          <a:p>
            <a:pPr algn="just"/>
            <a:r>
              <a:rPr lang="en-US" sz="2400" dirty="0" err="1"/>
              <a:t>Hukuki</a:t>
            </a:r>
            <a:r>
              <a:rPr lang="en-US" sz="2400" dirty="0"/>
              <a:t> </a:t>
            </a:r>
            <a:r>
              <a:rPr lang="en-US" sz="2400" dirty="0" err="1"/>
              <a:t>kategoriler</a:t>
            </a:r>
            <a:r>
              <a:rPr lang="en-US" sz="2400" dirty="0"/>
              <a:t> </a:t>
            </a:r>
            <a:r>
              <a:rPr lang="en-US" sz="2400" dirty="0" err="1"/>
              <a:t>ilgili</a:t>
            </a:r>
            <a:r>
              <a:rPr lang="en-US" sz="2400" dirty="0"/>
              <a:t> </a:t>
            </a:r>
            <a:r>
              <a:rPr lang="en-US" sz="2400" dirty="0" err="1"/>
              <a:t>olduğu</a:t>
            </a:r>
            <a:r>
              <a:rPr lang="en-US" sz="2400" dirty="0"/>
              <a:t> </a:t>
            </a:r>
            <a:r>
              <a:rPr lang="en-US" sz="2400" dirty="0" err="1"/>
              <a:t>menfaatler</a:t>
            </a:r>
            <a:r>
              <a:rPr lang="en-US" sz="2400" dirty="0"/>
              <a:t> </a:t>
            </a:r>
            <a:r>
              <a:rPr lang="en-US" sz="2400" dirty="0" err="1"/>
              <a:t>muvacehesinde</a:t>
            </a:r>
            <a:r>
              <a:rPr lang="en-US" sz="2400" dirty="0"/>
              <a:t> </a:t>
            </a:r>
            <a:r>
              <a:rPr lang="en-US" sz="2400" dirty="0" err="1"/>
              <a:t>en</a:t>
            </a:r>
            <a:r>
              <a:rPr lang="en-US" sz="2400" dirty="0"/>
              <a:t> </a:t>
            </a:r>
            <a:r>
              <a:rPr lang="en-US" sz="2400" dirty="0" err="1"/>
              <a:t>uygun</a:t>
            </a:r>
            <a:r>
              <a:rPr lang="en-US" sz="2400" dirty="0"/>
              <a:t> baglama </a:t>
            </a:r>
            <a:r>
              <a:rPr lang="en-US" sz="2400" dirty="0" err="1"/>
              <a:t>noktaları</a:t>
            </a:r>
            <a:r>
              <a:rPr lang="en-US" sz="2400" dirty="0"/>
              <a:t> </a:t>
            </a:r>
            <a:r>
              <a:rPr lang="en-US" sz="2400" dirty="0" err="1"/>
              <a:t>ile</a:t>
            </a:r>
            <a:r>
              <a:rPr lang="en-US" sz="2400" dirty="0"/>
              <a:t> </a:t>
            </a:r>
            <a:r>
              <a:rPr lang="en-US" sz="2400" dirty="0" err="1"/>
              <a:t>en</a:t>
            </a:r>
            <a:r>
              <a:rPr lang="en-US" sz="2400" dirty="0"/>
              <a:t> </a:t>
            </a:r>
            <a:r>
              <a:rPr lang="en-US" sz="2400" dirty="0" err="1"/>
              <a:t>uygun</a:t>
            </a:r>
            <a:r>
              <a:rPr lang="en-US" sz="2400" dirty="0"/>
              <a:t> </a:t>
            </a:r>
            <a:r>
              <a:rPr lang="en-US" sz="2400" dirty="0" err="1"/>
              <a:t>hukuka</a:t>
            </a:r>
            <a:r>
              <a:rPr lang="en-US" sz="2400" dirty="0"/>
              <a:t> </a:t>
            </a:r>
            <a:r>
              <a:rPr lang="en-US" sz="2400" dirty="0" err="1"/>
              <a:t>yerleştirilir</a:t>
            </a:r>
            <a:r>
              <a:rPr lang="en-US" sz="2400" dirty="0"/>
              <a:t>. </a:t>
            </a:r>
            <a:r>
              <a:rPr lang="en-US" sz="2400" i="1" dirty="0" err="1"/>
              <a:t>Milletlerarası</a:t>
            </a:r>
            <a:r>
              <a:rPr lang="en-US" sz="2400" i="1" dirty="0"/>
              <a:t> </a:t>
            </a:r>
            <a:r>
              <a:rPr lang="en-US" sz="2400" i="1" dirty="0" err="1"/>
              <a:t>özel</a:t>
            </a:r>
            <a:r>
              <a:rPr lang="en-US" sz="2400" i="1" dirty="0"/>
              <a:t> </a:t>
            </a:r>
            <a:r>
              <a:rPr lang="en-US" sz="2400" i="1" dirty="0" err="1"/>
              <a:t>hukuk</a:t>
            </a:r>
            <a:r>
              <a:rPr lang="en-US" sz="2400" i="1" dirty="0"/>
              <a:t> </a:t>
            </a:r>
            <a:r>
              <a:rPr lang="en-US" sz="2400" i="1" dirty="0" err="1"/>
              <a:t>adaleti</a:t>
            </a:r>
            <a:r>
              <a:rPr lang="en-US" sz="2400" dirty="0"/>
              <a:t> </a:t>
            </a:r>
            <a:r>
              <a:rPr lang="en-US" sz="2400" dirty="0" err="1"/>
              <a:t>en</a:t>
            </a:r>
            <a:r>
              <a:rPr lang="en-US" sz="2400" dirty="0"/>
              <a:t> </a:t>
            </a:r>
            <a:r>
              <a:rPr lang="en-US" sz="2400" dirty="0" err="1"/>
              <a:t>adil</a:t>
            </a:r>
            <a:r>
              <a:rPr lang="en-US" sz="2400" dirty="0"/>
              <a:t> </a:t>
            </a:r>
            <a:r>
              <a:rPr lang="en-US" sz="2400" dirty="0" err="1"/>
              <a:t>hukuk</a:t>
            </a:r>
            <a:r>
              <a:rPr lang="en-US" sz="2400" dirty="0"/>
              <a:t> </a:t>
            </a:r>
            <a:r>
              <a:rPr lang="en-US" sz="2400" dirty="0" err="1"/>
              <a:t>kurallarının</a:t>
            </a:r>
            <a:r>
              <a:rPr lang="en-US" sz="2400" dirty="0"/>
              <a:t> </a:t>
            </a:r>
            <a:r>
              <a:rPr lang="en-US" sz="2400" dirty="0" err="1"/>
              <a:t>uygulanmasından</a:t>
            </a:r>
            <a:r>
              <a:rPr lang="en-US" sz="2400" dirty="0"/>
              <a:t> </a:t>
            </a:r>
            <a:r>
              <a:rPr lang="en-US" sz="2400" dirty="0" err="1"/>
              <a:t>ziyade</a:t>
            </a:r>
            <a:r>
              <a:rPr lang="en-US" sz="2400" dirty="0"/>
              <a:t> </a:t>
            </a:r>
            <a:r>
              <a:rPr lang="en-US" sz="2400" dirty="0" err="1"/>
              <a:t>en</a:t>
            </a:r>
            <a:r>
              <a:rPr lang="en-US" sz="2400" dirty="0"/>
              <a:t> </a:t>
            </a:r>
            <a:r>
              <a:rPr lang="en-US" sz="2400" dirty="0" err="1"/>
              <a:t>objektif</a:t>
            </a:r>
            <a:r>
              <a:rPr lang="en-US" sz="2400" dirty="0"/>
              <a:t> </a:t>
            </a:r>
            <a:r>
              <a:rPr lang="en-US" sz="2400" dirty="0" err="1"/>
              <a:t>hukuk</a:t>
            </a:r>
            <a:r>
              <a:rPr lang="en-US" sz="2400" dirty="0"/>
              <a:t> </a:t>
            </a:r>
            <a:r>
              <a:rPr lang="en-US" sz="2400" dirty="0" err="1"/>
              <a:t>düzeninin</a:t>
            </a:r>
            <a:r>
              <a:rPr lang="en-US" sz="2400" dirty="0"/>
              <a:t> </a:t>
            </a:r>
            <a:r>
              <a:rPr lang="en-US" sz="2400" dirty="0" err="1"/>
              <a:t>tespiti</a:t>
            </a:r>
            <a:r>
              <a:rPr lang="en-US" sz="2400" dirty="0"/>
              <a:t> </a:t>
            </a:r>
            <a:r>
              <a:rPr lang="en-US" sz="2400" dirty="0" err="1"/>
              <a:t>ile</a:t>
            </a:r>
            <a:r>
              <a:rPr lang="en-US" sz="2400" dirty="0"/>
              <a:t> </a:t>
            </a:r>
            <a:r>
              <a:rPr lang="en-US" sz="2400" dirty="0" err="1"/>
              <a:t>ilgilenmektedir</a:t>
            </a:r>
            <a:r>
              <a:rPr lang="en-US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784009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9681206C-7267-494C-9929-F2D18B5832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MENFAATLER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B5DE72D4-063A-4A22-AC95-9308D8849D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>
                <a:solidFill>
                  <a:srgbClr val="FF0000"/>
                </a:solidFill>
              </a:rPr>
              <a:t>Taraf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Menfaati</a:t>
            </a:r>
            <a:endParaRPr lang="en-US" dirty="0">
              <a:solidFill>
                <a:schemeClr val="tx1"/>
              </a:solidFill>
            </a:endParaRPr>
          </a:p>
          <a:p>
            <a:r>
              <a:rPr lang="en-US" dirty="0" err="1">
                <a:solidFill>
                  <a:srgbClr val="FF0000"/>
                </a:solidFill>
              </a:rPr>
              <a:t>İşlem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Menfaati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dirty="0" err="1">
                <a:solidFill>
                  <a:srgbClr val="FF0000"/>
                </a:solidFill>
              </a:rPr>
              <a:t>Düzen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Menfaati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dirty="0" err="1">
                <a:solidFill>
                  <a:srgbClr val="FF0000"/>
                </a:solidFill>
              </a:rPr>
              <a:t>Devlet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Menfaati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dirty="0" err="1">
                <a:solidFill>
                  <a:srgbClr val="FF0000"/>
                </a:solidFill>
              </a:rPr>
              <a:t>Milletlerarası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Toplumun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Genel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Menfaati</a:t>
            </a:r>
            <a:endParaRPr lang="en-US" dirty="0">
              <a:solidFill>
                <a:srgbClr val="FF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3741892"/>
      </p:ext>
    </p:extLst>
  </p:cSld>
  <p:clrMapOvr>
    <a:masterClrMapping/>
  </p:clrMapOvr>
</p:sld>
</file>

<file path=ppt/theme/theme1.xml><?xml version="1.0" encoding="utf-8"?>
<a:theme xmlns:a="http://schemas.openxmlformats.org/drawingml/2006/main" name="Duman">
  <a:themeElements>
    <a:clrScheme name="Duman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Duma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uma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7291</TotalTime>
  <Words>51</Words>
  <Application>Microsoft Office PowerPoint</Application>
  <PresentationFormat>Geniş ekran</PresentationFormat>
  <Paragraphs>8</Paragraphs>
  <Slides>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</vt:i4>
      </vt:variant>
    </vt:vector>
  </HeadingPairs>
  <TitlesOfParts>
    <vt:vector size="6" baseType="lpstr">
      <vt:lpstr>Arial</vt:lpstr>
      <vt:lpstr>Century Gothic</vt:lpstr>
      <vt:lpstr>Wingdings 3</vt:lpstr>
      <vt:lpstr>Duman</vt:lpstr>
      <vt:lpstr>MİLLETLERARASI ÖZEL HUKUK ADALETİ</vt:lpstr>
      <vt:lpstr>MENFAATLER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Kazim Sedat SIRMEN</dc:creator>
  <cp:lastModifiedBy>Kazim Sedat SIRMEN</cp:lastModifiedBy>
  <cp:revision>6</cp:revision>
  <dcterms:created xsi:type="dcterms:W3CDTF">2021-02-13T00:41:19Z</dcterms:created>
  <dcterms:modified xsi:type="dcterms:W3CDTF">2021-02-18T22:07:26Z</dcterms:modified>
</cp:coreProperties>
</file>