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zim Sedat SIRMEN" userId="73af17368f4a9938" providerId="LiveId" clId="{79071AC7-B2FF-4DD6-AF33-F3632AD3CF01}"/>
    <pc:docChg chg="custSel delSld modSld">
      <pc:chgData name="Kazim Sedat SIRMEN" userId="73af17368f4a9938" providerId="LiveId" clId="{79071AC7-B2FF-4DD6-AF33-F3632AD3CF01}" dt="2021-02-18T22:07:02.886" v="762" actId="20577"/>
      <pc:docMkLst>
        <pc:docMk/>
      </pc:docMkLst>
      <pc:sldChg chg="modSp mod">
        <pc:chgData name="Kazim Sedat SIRMEN" userId="73af17368f4a9938" providerId="LiveId" clId="{79071AC7-B2FF-4DD6-AF33-F3632AD3CF01}" dt="2021-02-18T02:11:32.026" v="319" actId="20577"/>
        <pc:sldMkLst>
          <pc:docMk/>
          <pc:sldMk cId="678400992" sldId="256"/>
        </pc:sldMkLst>
        <pc:spChg chg="mod">
          <ac:chgData name="Kazim Sedat SIRMEN" userId="73af17368f4a9938" providerId="LiveId" clId="{79071AC7-B2FF-4DD6-AF33-F3632AD3CF01}" dt="2021-02-18T01:49:07.598" v="42" actId="20577"/>
          <ac:spMkLst>
            <pc:docMk/>
            <pc:sldMk cId="678400992" sldId="256"/>
            <ac:spMk id="2" creationId="{D51F152D-A5B9-4737-8296-7F0FEE12C6C9}"/>
          </ac:spMkLst>
        </pc:spChg>
        <pc:spChg chg="mod">
          <ac:chgData name="Kazim Sedat SIRMEN" userId="73af17368f4a9938" providerId="LiveId" clId="{79071AC7-B2FF-4DD6-AF33-F3632AD3CF01}" dt="2021-02-18T02:11:32.026" v="319" actId="20577"/>
          <ac:spMkLst>
            <pc:docMk/>
            <pc:sldMk cId="678400992" sldId="256"/>
            <ac:spMk id="3" creationId="{BFF7386C-EC69-4A1B-A43B-A9397541F4AA}"/>
          </ac:spMkLst>
        </pc:spChg>
      </pc:sldChg>
      <pc:sldChg chg="modSp mod">
        <pc:chgData name="Kazim Sedat SIRMEN" userId="73af17368f4a9938" providerId="LiveId" clId="{79071AC7-B2FF-4DD6-AF33-F3632AD3CF01}" dt="2021-02-18T22:07:02.886" v="762" actId="20577"/>
        <pc:sldMkLst>
          <pc:docMk/>
          <pc:sldMk cId="1343741892" sldId="257"/>
        </pc:sldMkLst>
        <pc:spChg chg="mod">
          <ac:chgData name="Kazim Sedat SIRMEN" userId="73af17368f4a9938" providerId="LiveId" clId="{79071AC7-B2FF-4DD6-AF33-F3632AD3CF01}" dt="2021-02-18T02:12:02.249" v="329" actId="20577"/>
          <ac:spMkLst>
            <pc:docMk/>
            <pc:sldMk cId="1343741892" sldId="257"/>
            <ac:spMk id="2" creationId="{9681206C-7267-494C-9929-F2D18B5832A1}"/>
          </ac:spMkLst>
        </pc:spChg>
        <pc:spChg chg="mod">
          <ac:chgData name="Kazim Sedat SIRMEN" userId="73af17368f4a9938" providerId="LiveId" clId="{79071AC7-B2FF-4DD6-AF33-F3632AD3CF01}" dt="2021-02-18T22:07:02.886" v="762" actId="20577"/>
          <ac:spMkLst>
            <pc:docMk/>
            <pc:sldMk cId="1343741892" sldId="257"/>
            <ac:spMk id="3" creationId="{B5DE72D4-063A-4A22-AC95-9308D8849DA1}"/>
          </ac:spMkLst>
        </pc:spChg>
      </pc:sldChg>
      <pc:sldChg chg="del">
        <pc:chgData name="Kazim Sedat SIRMEN" userId="73af17368f4a9938" providerId="LiveId" clId="{79071AC7-B2FF-4DD6-AF33-F3632AD3CF01}" dt="2021-02-18T01:47:52.320" v="3" actId="2696"/>
        <pc:sldMkLst>
          <pc:docMk/>
          <pc:sldMk cId="1935703556" sldId="258"/>
        </pc:sldMkLst>
      </pc:sldChg>
      <pc:sldChg chg="del">
        <pc:chgData name="Kazim Sedat SIRMEN" userId="73af17368f4a9938" providerId="LiveId" clId="{79071AC7-B2FF-4DD6-AF33-F3632AD3CF01}" dt="2021-02-18T01:47:48.675" v="2" actId="2696"/>
        <pc:sldMkLst>
          <pc:docMk/>
          <pc:sldMk cId="1790953644" sldId="259"/>
        </pc:sldMkLst>
      </pc:sldChg>
      <pc:sldChg chg="del">
        <pc:chgData name="Kazim Sedat SIRMEN" userId="73af17368f4a9938" providerId="LiveId" clId="{79071AC7-B2FF-4DD6-AF33-F3632AD3CF01}" dt="2021-02-18T01:47:46.116" v="1" actId="2696"/>
        <pc:sldMkLst>
          <pc:docMk/>
          <pc:sldMk cId="3471428553" sldId="260"/>
        </pc:sldMkLst>
      </pc:sldChg>
      <pc:sldChg chg="del">
        <pc:chgData name="Kazim Sedat SIRMEN" userId="73af17368f4a9938" providerId="LiveId" clId="{79071AC7-B2FF-4DD6-AF33-F3632AD3CF01}" dt="2021-02-18T01:47:41.350" v="0" actId="2696"/>
        <pc:sldMkLst>
          <pc:docMk/>
          <pc:sldMk cId="1327825837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70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6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8363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7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0123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46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14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0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9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9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7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8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19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3075-E871-456D-96BD-F88BCF4D166C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028852-1CAB-4B0E-AE31-A4F148066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68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1F152D-A5B9-4737-8296-7F0FEE12C6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48071"/>
            <a:ext cx="9144000" cy="656946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MİLLETLERARASI ÖZEL HUKUK ADALETİ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FF7386C-EC69-4A1B-A43B-A9397541F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53087"/>
            <a:ext cx="8915399" cy="3950575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Hukuki</a:t>
            </a:r>
            <a:r>
              <a:rPr lang="en-US" sz="2400" dirty="0"/>
              <a:t> </a:t>
            </a:r>
            <a:r>
              <a:rPr lang="en-US" sz="2400" dirty="0" err="1"/>
              <a:t>kategoriler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menfaatler</a:t>
            </a:r>
            <a:r>
              <a:rPr lang="en-US" sz="2400" dirty="0"/>
              <a:t> </a:t>
            </a:r>
            <a:r>
              <a:rPr lang="en-US" sz="2400" dirty="0" err="1"/>
              <a:t>muvacehesinde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baglama </a:t>
            </a:r>
            <a:r>
              <a:rPr lang="en-US" sz="2400" dirty="0" err="1"/>
              <a:t>noktaları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hukuka</a:t>
            </a:r>
            <a:r>
              <a:rPr lang="en-US" sz="2400" dirty="0"/>
              <a:t> </a:t>
            </a:r>
            <a:r>
              <a:rPr lang="en-US" sz="2400" dirty="0" err="1"/>
              <a:t>yerleştirilir</a:t>
            </a:r>
            <a:r>
              <a:rPr lang="en-US" sz="2400" dirty="0"/>
              <a:t>. </a:t>
            </a:r>
            <a:r>
              <a:rPr lang="en-US" sz="2400" i="1" dirty="0" err="1"/>
              <a:t>Milletlerarası</a:t>
            </a:r>
            <a:r>
              <a:rPr lang="en-US" sz="2400" i="1" dirty="0"/>
              <a:t> </a:t>
            </a:r>
            <a:r>
              <a:rPr lang="en-US" sz="2400" i="1" dirty="0" err="1"/>
              <a:t>özel</a:t>
            </a:r>
            <a:r>
              <a:rPr lang="en-US" sz="2400" i="1" dirty="0"/>
              <a:t> </a:t>
            </a:r>
            <a:r>
              <a:rPr lang="en-US" sz="2400" i="1" dirty="0" err="1"/>
              <a:t>hukuk</a:t>
            </a:r>
            <a:r>
              <a:rPr lang="en-US" sz="2400" i="1" dirty="0"/>
              <a:t> </a:t>
            </a:r>
            <a:r>
              <a:rPr lang="en-US" sz="2400" i="1" dirty="0" err="1"/>
              <a:t>adaleti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adil</a:t>
            </a:r>
            <a:r>
              <a:rPr lang="en-US" sz="2400" dirty="0"/>
              <a:t> </a:t>
            </a:r>
            <a:r>
              <a:rPr lang="en-US" sz="2400" dirty="0" err="1"/>
              <a:t>hukuk</a:t>
            </a:r>
            <a:r>
              <a:rPr lang="en-US" sz="2400" dirty="0"/>
              <a:t> </a:t>
            </a:r>
            <a:r>
              <a:rPr lang="en-US" sz="2400" dirty="0" err="1"/>
              <a:t>kurallarının</a:t>
            </a:r>
            <a:r>
              <a:rPr lang="en-US" sz="2400" dirty="0"/>
              <a:t> </a:t>
            </a:r>
            <a:r>
              <a:rPr lang="en-US" sz="2400" dirty="0" err="1"/>
              <a:t>uygulanmasından</a:t>
            </a:r>
            <a:r>
              <a:rPr lang="en-US" sz="2400" dirty="0"/>
              <a:t> </a:t>
            </a:r>
            <a:r>
              <a:rPr lang="en-US" sz="2400" dirty="0" err="1"/>
              <a:t>ziyade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objektif</a:t>
            </a:r>
            <a:r>
              <a:rPr lang="en-US" sz="2400" dirty="0"/>
              <a:t> </a:t>
            </a:r>
            <a:r>
              <a:rPr lang="en-US" sz="2400" dirty="0" err="1"/>
              <a:t>hukuk</a:t>
            </a:r>
            <a:r>
              <a:rPr lang="en-US" sz="2400" dirty="0"/>
              <a:t> </a:t>
            </a:r>
            <a:r>
              <a:rPr lang="en-US" sz="2400" dirty="0" err="1"/>
              <a:t>düzeninin</a:t>
            </a:r>
            <a:r>
              <a:rPr lang="en-US" sz="2400" dirty="0"/>
              <a:t> </a:t>
            </a:r>
            <a:r>
              <a:rPr lang="en-US" sz="2400" dirty="0" err="1"/>
              <a:t>tespiti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ilgilenmektedir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840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1206C-7267-494C-9929-F2D18B58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MENFAATLER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DE72D4-063A-4A22-AC95-9308D8849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Taraf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Menfaati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İşlem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Menfaati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Düzen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Menfaati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Devlet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Menfaati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Milletlerarası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Toplumun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Genel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Menfaati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7418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7291</TotalTime>
  <Words>51</Words>
  <Application>Microsoft Office PowerPoint</Application>
  <PresentationFormat>Geniş ekran</PresentationFormat>
  <Paragraphs>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Duman</vt:lpstr>
      <vt:lpstr>MİLLETLERARASI ÖZEL HUKUK ADALETİ</vt:lpstr>
      <vt:lpstr>MENFAATLER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Kazim Sedat SIRMEN</dc:creator>
  <cp:lastModifiedBy>Kazim Sedat SIRMEN</cp:lastModifiedBy>
  <cp:revision>6</cp:revision>
  <dcterms:created xsi:type="dcterms:W3CDTF">2021-02-13T00:41:19Z</dcterms:created>
  <dcterms:modified xsi:type="dcterms:W3CDTF">2021-02-18T22:07:26Z</dcterms:modified>
</cp:coreProperties>
</file>