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13.2.2021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10000"/>
          </a:bodyPr>
          <a:lstStyle/>
          <a:p>
            <a:r>
              <a:rPr lang="de-DE" dirty="0" smtClean="0"/>
              <a:t>Was ist der Titel des Texts?</a:t>
            </a:r>
          </a:p>
          <a:p>
            <a:r>
              <a:rPr lang="de-DE" dirty="0" smtClean="0"/>
              <a:t>Wer ist der Schriftsteller des Texts?</a:t>
            </a:r>
          </a:p>
          <a:p>
            <a:r>
              <a:rPr lang="de-DE" dirty="0" smtClean="0"/>
              <a:t>Habe ich erkannt, um welche Textsorte es sich handelt?</a:t>
            </a:r>
          </a:p>
          <a:p>
            <a:r>
              <a:rPr lang="de-DE" dirty="0" smtClean="0"/>
              <a:t>Aus welchem Jahr stammt der Text?</a:t>
            </a:r>
          </a:p>
          <a:p>
            <a:r>
              <a:rPr lang="de-DE" dirty="0" smtClean="0"/>
              <a:t>Welcher Literaturepoche ist der Text zuzuordnen?</a:t>
            </a:r>
          </a:p>
          <a:p>
            <a:r>
              <a:rPr lang="de-DE" dirty="0" smtClean="0"/>
              <a:t>Was ist das Thema des Texts? </a:t>
            </a:r>
          </a:p>
          <a:p>
            <a:r>
              <a:rPr lang="de-DE" dirty="0" smtClean="0"/>
              <a:t>Welchen Handlungsablauf beschreibt der Text? </a:t>
            </a:r>
          </a:p>
          <a:p>
            <a:r>
              <a:rPr lang="de-DE" dirty="0" smtClean="0"/>
              <a:t>Gibt es Figuren im Text? Welche Charaktereigenschaften werden ihnen zugeschrieben und was ist ihre Beziehung zueinander?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lvl="1"/>
            <a:r>
              <a:rPr lang="de-DE" dirty="0" smtClean="0"/>
              <a:t>Welchen Aufbau lässt der Text erkennen? </a:t>
            </a:r>
          </a:p>
          <a:p>
            <a:pPr lvl="1"/>
            <a:r>
              <a:rPr lang="de-DE" dirty="0" smtClean="0"/>
              <a:t>Wie entwickelt sich die Handlung? </a:t>
            </a:r>
          </a:p>
          <a:p>
            <a:pPr lvl="1"/>
            <a:r>
              <a:rPr lang="de-DE" dirty="0" smtClean="0"/>
              <a:t>Entwickeln sich die Figuren oder sind sie statisch?</a:t>
            </a:r>
          </a:p>
          <a:p>
            <a:pPr lvl="1"/>
            <a:r>
              <a:rPr lang="de-DE" dirty="0" smtClean="0"/>
              <a:t>Ist ein Erzähler erkennbar? </a:t>
            </a:r>
            <a:r>
              <a:rPr lang="tr-TR" dirty="0" smtClean="0"/>
              <a:t>We</a:t>
            </a:r>
            <a:r>
              <a:rPr lang="de-DE" dirty="0" err="1" smtClean="0"/>
              <a:t>lche</a:t>
            </a:r>
            <a:r>
              <a:rPr lang="de-DE" dirty="0" smtClean="0"/>
              <a:t> Erzählperspektive nimmt dieser ein?</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b="1" dirty="0" smtClean="0"/>
              <a:t/>
            </a:r>
            <a:br>
              <a:rPr lang="tr-TR" sz="3200" b="1" dirty="0" smtClean="0"/>
            </a:br>
            <a:r>
              <a:rPr lang="tr-TR" sz="3200" b="1" dirty="0" smtClean="0"/>
              <a:t/>
            </a:r>
            <a:br>
              <a:rPr lang="tr-TR" sz="3200" b="1" dirty="0" smtClean="0"/>
            </a:br>
            <a:r>
              <a:rPr lang="de-DE" sz="3200" b="1" dirty="0" smtClean="0"/>
              <a:t>Grundbegriffe der Erzähltechnik</a:t>
            </a:r>
            <a:br>
              <a:rPr lang="de-DE" sz="3200" b="1" dirty="0" smtClean="0"/>
            </a:br>
            <a:endParaRPr lang="de-DE" sz="3200" dirty="0"/>
          </a:p>
        </p:txBody>
      </p:sp>
      <p:sp>
        <p:nvSpPr>
          <p:cNvPr id="3" name="2 İçerik Yer Tutucusu"/>
          <p:cNvSpPr>
            <a:spLocks noGrp="1"/>
          </p:cNvSpPr>
          <p:nvPr>
            <p:ph sz="quarter" idx="1"/>
          </p:nvPr>
        </p:nvSpPr>
        <p:spPr/>
        <p:txBody>
          <a:bodyPr>
            <a:normAutofit lnSpcReduction="10000"/>
          </a:bodyPr>
          <a:lstStyle/>
          <a:p>
            <a:r>
              <a:rPr lang="de-DE" dirty="0" smtClean="0"/>
              <a:t>Erzähler</a:t>
            </a:r>
          </a:p>
          <a:p>
            <a:r>
              <a:rPr lang="de-DE" dirty="0" smtClean="0"/>
              <a:t>Erzählsituation</a:t>
            </a:r>
          </a:p>
          <a:p>
            <a:r>
              <a:rPr lang="de-DE" dirty="0" smtClean="0"/>
              <a:t>Darbietungsweise</a:t>
            </a:r>
          </a:p>
          <a:p>
            <a:r>
              <a:rPr lang="de-DE" dirty="0" smtClean="0"/>
              <a:t>Erlebte Rede</a:t>
            </a:r>
          </a:p>
          <a:p>
            <a:r>
              <a:rPr lang="de-DE" dirty="0" smtClean="0"/>
              <a:t>Erzählhaltung</a:t>
            </a:r>
          </a:p>
          <a:p>
            <a:r>
              <a:rPr lang="de-DE" dirty="0" smtClean="0"/>
              <a:t>Erzählzeit- erzählte Zeit</a:t>
            </a:r>
          </a:p>
          <a:p>
            <a:r>
              <a:rPr lang="de-DE" dirty="0" smtClean="0"/>
              <a:t>Zeitdeckung- Zeitraffnung- Zeitdehnung</a:t>
            </a:r>
          </a:p>
          <a:p>
            <a:r>
              <a:rPr lang="de-DE" dirty="0" smtClean="0"/>
              <a:t>Rückblende- Vorschau</a:t>
            </a:r>
          </a:p>
          <a:p>
            <a:endParaRPr lang="tr-TR" dirty="0" smtClean="0"/>
          </a:p>
          <a:p>
            <a:pPr>
              <a:buNone/>
            </a:pPr>
            <a:endParaRPr lang="tr-TR" dirty="0" smtClean="0"/>
          </a:p>
          <a:p>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de-DE" dirty="0" smtClean="0"/>
              <a:t>Handlung</a:t>
            </a:r>
            <a:endParaRPr lang="de-DE" dirty="0"/>
          </a:p>
        </p:txBody>
      </p:sp>
      <p:sp>
        <p:nvSpPr>
          <p:cNvPr id="3" name="2 İçerik Yer Tutucusu"/>
          <p:cNvSpPr>
            <a:spLocks noGrp="1"/>
          </p:cNvSpPr>
          <p:nvPr>
            <p:ph sz="quarter" idx="1"/>
          </p:nvPr>
        </p:nvSpPr>
        <p:spPr/>
        <p:txBody>
          <a:bodyPr>
            <a:normAutofit fontScale="55000" lnSpcReduction="20000"/>
          </a:bodyPr>
          <a:lstStyle/>
          <a:p>
            <a:r>
              <a:rPr lang="de-DE" dirty="0" smtClean="0"/>
              <a:t>Unter  der Handlung eines  literarischen  Werks  versteht  man  die  Abfolge  der  Geschehnisse  bzw. Handlungen  der  Figuren  sowie  ihren  Zusammenhang. ›Handlung‹ bezeichnet  deshalb  auch  die Entwicklung einzelner  Figuren,  Konflikte  oder  Milieuelemente.  Gerade  in  Hinblick  auf  die  Figuren  wird  oft  von  innerer  Handlung  gesprochen,  um  Charakterentwicklungen  zu  beschreiben.</a:t>
            </a:r>
            <a:endParaRPr lang="tr-TR" dirty="0" smtClean="0"/>
          </a:p>
          <a:p>
            <a:r>
              <a:rPr lang="de-DE" dirty="0" smtClean="0"/>
              <a:t>Die  Chronologie,  aber  auch  andere  Einzelheiten  der  Geschehnisfolge,  sind  jedoch  in  der  Erzählung  (oder  Inszenierung)  grundsätzlich  „arrangiert“,  was  sich  etwa  bei  Zeitsprüngen  oder  Rückblenden  besonders  bemerkbar  macht.  Man  verwendet  deshalb  neben  ›Handlung‹  die  Begriffe Plot oder Fabel,  um  auf  den  kausalen  Zusammenhang  und  die  Chronologie  der  Geschehnisse „hinter“  der  Erzählung  zu  verweisen.  ›Plot‹  und  ›Fabel‹  meinen  also  die  Geschehnisabfolge,  wie sie sich in einer Chronik (im Gegensatz zur Erzählung) präsentieren würde, also in der fiktionalen Realität „hinter“ der Erzählung. Z.B. Hänsel und Gretel: Der Tod der Stiefmutter und die Trauer des Vaters bilden den Schluss der Handlung von Hänsel und Gretel(239), obwohl sie im Plot schon früher auftreten.</a:t>
            </a:r>
            <a:endParaRPr lang="tr-TR" dirty="0" smtClean="0"/>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299</Words>
  <Application>Microsoft Office PowerPoint</Application>
  <PresentationFormat>Ekran Gösterisi (4:3)</PresentationFormat>
  <Paragraphs>26</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Slayt 1</vt:lpstr>
      <vt:lpstr>Slayt 2</vt:lpstr>
      <vt:lpstr>  Grundbegriffe der Erzähltechnik </vt:lpstr>
      <vt:lpstr>Handlung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Goncoş</dc:creator>
  <cp:lastModifiedBy>Goncoş</cp:lastModifiedBy>
  <cp:revision>1</cp:revision>
  <dcterms:created xsi:type="dcterms:W3CDTF">2021-02-11T11:06:23Z</dcterms:created>
  <dcterms:modified xsi:type="dcterms:W3CDTF">2021-02-13T13:03:26Z</dcterms:modified>
</cp:coreProperties>
</file>