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13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37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7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6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27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07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79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31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541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48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12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C8BEE-FAD3-4687-938F-857DAC90608F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04347-F6C2-41E1-B6F3-71E7EECA2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75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2</a:t>
            </a:r>
            <a:r>
              <a:rPr lang="tr-TR" dirty="0" smtClean="0"/>
              <a:t>. Ders: Dilbilim Tarihi-Eski Dönem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4920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Arap Dünyası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 err="1">
                <a:solidFill>
                  <a:srgbClr val="FF0000"/>
                </a:solidFill>
              </a:rPr>
              <a:t>Sibeveyhi</a:t>
            </a:r>
            <a:r>
              <a:rPr lang="tr-TR" dirty="0"/>
              <a:t>: “el-</a:t>
            </a:r>
            <a:r>
              <a:rPr lang="tr-TR" dirty="0" err="1"/>
              <a:t>Kitab</a:t>
            </a:r>
            <a:r>
              <a:rPr lang="tr-TR" dirty="0"/>
              <a:t>” adlı gramer çalışmasıyla Arapça gramer eğitiminin temel kaynağını oluşturmuştur. Bu çalışma, tasvirlerinin doğruluğu ve kesinliği bakımından Yunanlıların ve Romalıların o güne kadarki eserlerinden çok daha üstündü.</a:t>
            </a:r>
          </a:p>
          <a:p>
            <a:pPr algn="just">
              <a:buNone/>
            </a:pPr>
            <a:r>
              <a:rPr lang="tr-TR" dirty="0"/>
              <a:t>	Hatta denir ki “Arap dilbilimi bir daha böyle eser üretmemiştir.”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248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3600" dirty="0"/>
              <a:t>Çin dilbilimi, Hindistan’ın daha M.Ö. Birinci binyılda ulaştığı veya Batının sonradan eriştiği bilimsel inceleme düzeyine hiçbir zaman ulaşamamıştır.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41040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 Çalışmalarının Tarihçesi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Eski dönem dil çalışmaları</a:t>
            </a:r>
          </a:p>
          <a:p>
            <a:pPr>
              <a:buNone/>
            </a:pPr>
            <a:r>
              <a:rPr lang="tr-TR" dirty="0" smtClean="0"/>
              <a:t>Grekler</a:t>
            </a:r>
          </a:p>
          <a:p>
            <a:pPr>
              <a:buNone/>
            </a:pPr>
            <a:r>
              <a:rPr lang="tr-TR" dirty="0" smtClean="0"/>
              <a:t>Romalılar</a:t>
            </a:r>
          </a:p>
          <a:p>
            <a:pPr>
              <a:buNone/>
            </a:pPr>
            <a:r>
              <a:rPr lang="tr-TR" dirty="0" smtClean="0"/>
              <a:t>Hintliler</a:t>
            </a:r>
          </a:p>
          <a:p>
            <a:pPr>
              <a:buNone/>
            </a:pPr>
            <a:r>
              <a:rPr lang="tr-TR" dirty="0" smtClean="0"/>
              <a:t>Araplar</a:t>
            </a:r>
          </a:p>
          <a:p>
            <a:pPr>
              <a:buNone/>
            </a:pPr>
            <a:r>
              <a:rPr lang="tr-TR" dirty="0" smtClean="0"/>
              <a:t>Avrupalılar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0622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Eski Dönem dil çalışmaları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Dile ilişkin ilk bilgiler</a:t>
            </a:r>
          </a:p>
          <a:p>
            <a:pPr>
              <a:buNone/>
            </a:pPr>
            <a:r>
              <a:rPr lang="tr-TR" dirty="0" smtClean="0"/>
              <a:t>İlk dil çalışması</a:t>
            </a:r>
          </a:p>
          <a:p>
            <a:pPr>
              <a:buNone/>
            </a:pPr>
            <a:r>
              <a:rPr lang="tr-TR" dirty="0" smtClean="0"/>
              <a:t>Greklerde dil çalışmaları</a:t>
            </a:r>
          </a:p>
          <a:p>
            <a:pPr>
              <a:buNone/>
            </a:pPr>
            <a:r>
              <a:rPr lang="tr-TR" dirty="0" smtClean="0"/>
              <a:t>Felsefe Çağı</a:t>
            </a:r>
          </a:p>
          <a:p>
            <a:pPr>
              <a:buFontTx/>
              <a:buChar char="-"/>
            </a:pPr>
            <a:r>
              <a:rPr lang="tr-TR" dirty="0" smtClean="0"/>
              <a:t>Sokrat öncesi dönem</a:t>
            </a:r>
          </a:p>
          <a:p>
            <a:pPr>
              <a:buFontTx/>
              <a:buChar char="-"/>
            </a:pPr>
            <a:r>
              <a:rPr lang="tr-TR" dirty="0" smtClean="0"/>
              <a:t>Sokrat dönemi</a:t>
            </a:r>
          </a:p>
          <a:p>
            <a:pPr>
              <a:buFontTx/>
              <a:buChar char="-"/>
            </a:pPr>
            <a:r>
              <a:rPr lang="tr-TR" dirty="0" smtClean="0"/>
              <a:t>Sokrat sonrası dönem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7982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Eski dönem dil çalışmaları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Sokrat sonrası dönem</a:t>
            </a:r>
          </a:p>
          <a:p>
            <a:pPr>
              <a:buNone/>
            </a:pPr>
            <a:r>
              <a:rPr lang="tr-TR" dirty="0" smtClean="0"/>
              <a:t>Aristo</a:t>
            </a:r>
          </a:p>
          <a:p>
            <a:pPr>
              <a:buNone/>
            </a:pPr>
            <a:r>
              <a:rPr lang="tr-TR" dirty="0" smtClean="0"/>
              <a:t>Stoacılar</a:t>
            </a:r>
          </a:p>
          <a:p>
            <a:pPr>
              <a:buNone/>
            </a:pPr>
            <a:r>
              <a:rPr lang="tr-TR" dirty="0" smtClean="0"/>
              <a:t>Gramer Çağı</a:t>
            </a:r>
          </a:p>
          <a:p>
            <a:pPr>
              <a:buNone/>
            </a:pPr>
            <a:r>
              <a:rPr lang="tr-TR" dirty="0" smtClean="0"/>
              <a:t>-Helenistik dönem</a:t>
            </a:r>
          </a:p>
          <a:p>
            <a:pPr>
              <a:buNone/>
            </a:pPr>
            <a:r>
              <a:rPr lang="tr-TR" dirty="0" err="1" smtClean="0"/>
              <a:t>Dionysios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Discolos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Hesikios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830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Eski dönem dil çalışmaları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Romalılar</a:t>
            </a:r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Varro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Quintilianus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Donatus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Priscianus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Hintliler</a:t>
            </a:r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Panini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Araplar</a:t>
            </a:r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Sibeveyhi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Avrupalılar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7518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Dilbilimin tarihi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3600" dirty="0"/>
              <a:t>Dilbiliminin tarihi, Eski Yunan ve Eski </a:t>
            </a:r>
            <a:r>
              <a:rPr lang="tr-TR" sz="3600" dirty="0" err="1"/>
              <a:t>Hintte</a:t>
            </a:r>
            <a:r>
              <a:rPr lang="tr-TR" sz="3600" dirty="0"/>
              <a:t> yapılan çalışmalardan başlanarak günümüze kadar getirilir.  Yunanistan’da Aristo’nun, Eflatun’un dilbilimi açısından önemi, Bergamalı ve İskenderiyeli dilciler, Romalı dilciler vs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69801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Eski Hint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/>
              <a:t>Dünyanın bilinen ilk dil çalışmaları, M.Ö. 800-150 yılları arasında, eski Vedalar döneminin sözlü edebiyatını korumak amacıyla Hindistan’da yapılmıştır. Araştırmalar çoklukla dilde zaman içinde meydana gelen sesbilimsel ve dilbilgisel değişimlerin betimlenmesine dayanmaktadır.</a:t>
            </a:r>
          </a:p>
          <a:p>
            <a:pPr algn="just">
              <a:buNone/>
            </a:pPr>
            <a:r>
              <a:rPr lang="tr-TR" dirty="0"/>
              <a:t>	</a:t>
            </a:r>
            <a:r>
              <a:rPr lang="tr-TR" dirty="0" err="1"/>
              <a:t>Panini</a:t>
            </a:r>
            <a:endParaRPr lang="tr-TR" dirty="0"/>
          </a:p>
          <a:p>
            <a:pPr algn="just">
              <a:buNone/>
            </a:pPr>
            <a:r>
              <a:rPr lang="tr-TR" dirty="0"/>
              <a:t>	</a:t>
            </a:r>
            <a:r>
              <a:rPr lang="tr-TR" dirty="0" err="1"/>
              <a:t>Yaska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82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Eski Hint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sz="3200" dirty="0"/>
              <a:t>Eski </a:t>
            </a:r>
            <a:r>
              <a:rPr lang="tr-TR" sz="3200" dirty="0" err="1"/>
              <a:t>Hintteki</a:t>
            </a:r>
            <a:r>
              <a:rPr lang="tr-TR" sz="3200" dirty="0"/>
              <a:t> dilciler cümlelerin dilin özerk birimleri olduğunu yönünde son derece modern bir görüşü benimsediler. </a:t>
            </a:r>
          </a:p>
          <a:p>
            <a:pPr algn="just">
              <a:buNone/>
            </a:pPr>
            <a:endParaRPr lang="tr-TR" sz="3200" dirty="0"/>
          </a:p>
          <a:p>
            <a:pPr algn="just">
              <a:buNone/>
            </a:pPr>
            <a:r>
              <a:rPr lang="tr-TR" sz="3200" dirty="0"/>
              <a:t>	Batılı dilciler ise bu anlayışa 20. yüzyılda ulaşabildiler. Çünkü onlar uzun yüzyıllar sözcük üzerinde durdular.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2210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Eski Yunan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3600" dirty="0"/>
              <a:t>Eski Yunanda çok tartışılan konuların başında dilin doğuştan ya da doğal mı, yoksa insanlar tarafından konma ya da yapay mı olmasıdır.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19677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Eski Yunan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>
                <a:solidFill>
                  <a:srgbClr val="FF0000"/>
                </a:solidFill>
              </a:rPr>
              <a:t>Platon</a:t>
            </a:r>
            <a:r>
              <a:rPr lang="tr-TR" dirty="0"/>
              <a:t>: </a:t>
            </a:r>
            <a:r>
              <a:rPr lang="tr-TR" dirty="0" err="1"/>
              <a:t>Kratylos</a:t>
            </a:r>
            <a:r>
              <a:rPr lang="tr-TR" dirty="0"/>
              <a:t> </a:t>
            </a:r>
            <a:r>
              <a:rPr lang="tr-TR" dirty="0" err="1"/>
              <a:t>diyaloğunda</a:t>
            </a:r>
            <a:r>
              <a:rPr lang="tr-TR" dirty="0"/>
              <a:t> Dilin kökeni, kelimeler ile anlamları arasındaki ilişkilerin nasıl olduğunu tartışır. </a:t>
            </a:r>
          </a:p>
          <a:p>
            <a:pPr algn="just">
              <a:buNone/>
            </a:pPr>
            <a:r>
              <a:rPr lang="tr-TR" dirty="0" err="1"/>
              <a:t>Naturalistler</a:t>
            </a:r>
            <a:r>
              <a:rPr lang="tr-TR" dirty="0"/>
              <a:t> </a:t>
            </a:r>
            <a:r>
              <a:rPr lang="tr-TR" dirty="0" err="1"/>
              <a:t>kelimlerin</a:t>
            </a:r>
            <a:r>
              <a:rPr lang="tr-TR" dirty="0"/>
              <a:t> yansımaya dayandığına ve seslerin sembolik olduğuna, uzlaşımsalcılar ise, kelimelerin keyfi bir şekilde değişebileceğine inanırlar</a:t>
            </a:r>
            <a:endParaRPr lang="tr-TR" dirty="0" smtClean="0"/>
          </a:p>
          <a:p>
            <a:pPr algn="just">
              <a:buNone/>
            </a:pPr>
            <a:r>
              <a:rPr lang="tr-TR" dirty="0">
                <a:solidFill>
                  <a:srgbClr val="FF0000"/>
                </a:solidFill>
              </a:rPr>
              <a:t>Aristo</a:t>
            </a:r>
            <a:r>
              <a:rPr lang="tr-TR" dirty="0"/>
              <a:t>: Bilinen ilk sözcük sınıflamasını yapan isimdir.</a:t>
            </a:r>
          </a:p>
          <a:p>
            <a:pPr algn="just">
              <a:buNone/>
            </a:pPr>
            <a:r>
              <a:rPr lang="tr-TR" dirty="0"/>
              <a:t>“Hiçbir isim doğal olarak oluşmadığına göre dil uzlaşıma dayanır.”</a:t>
            </a:r>
          </a:p>
          <a:p>
            <a:pPr algn="just">
              <a:buNone/>
            </a:pPr>
            <a:r>
              <a:rPr lang="tr-TR" dirty="0"/>
              <a:t>“Konuşma zihnin deneyimlerinin temsilidir.”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2235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Romalılar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3600" dirty="0"/>
              <a:t>Romalıların dil çalışmaları diğer </a:t>
            </a:r>
            <a:r>
              <a:rPr lang="tr-TR" sz="3600" dirty="0" err="1"/>
              <a:t>pekçok</a:t>
            </a:r>
            <a:r>
              <a:rPr lang="tr-TR" sz="3600" dirty="0"/>
              <a:t> alanda olduğu gibi Yunanlıların çalışmalarının bir uzantısıydı. Yunan ve Latin dil teorileri arasında düşünce ayrılığı yoktu.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021464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Romalılar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</a:p>
          <a:p>
            <a:pPr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sz="3600" dirty="0" err="1">
                <a:solidFill>
                  <a:srgbClr val="FF0000"/>
                </a:solidFill>
              </a:rPr>
              <a:t>Varro</a:t>
            </a:r>
            <a:r>
              <a:rPr lang="tr-TR" sz="3600" dirty="0"/>
              <a:t>: 25 ciltten oluşan De </a:t>
            </a:r>
            <a:r>
              <a:rPr lang="tr-TR" sz="3600" dirty="0" err="1"/>
              <a:t>Lingua</a:t>
            </a:r>
            <a:r>
              <a:rPr lang="tr-TR" sz="3600" dirty="0"/>
              <a:t> </a:t>
            </a:r>
            <a:r>
              <a:rPr lang="tr-TR" sz="3600" dirty="0" err="1"/>
              <a:t>Latina</a:t>
            </a:r>
            <a:r>
              <a:rPr lang="tr-TR" sz="3600" dirty="0"/>
              <a:t> adlı çalışmasında dili her yönüyle ele almıştır. Romanın bilinen en eski dilbilimcisidir.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47726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Arap Dünyası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sz="3600" dirty="0"/>
              <a:t>Yakındoğu, Kuzey Afrika ve İspanyadaki gelişmiş İslam kültürü önemli dilbilim çalışmaları üretmiştir. </a:t>
            </a:r>
          </a:p>
          <a:p>
            <a:pPr algn="just">
              <a:buNone/>
            </a:pPr>
            <a:r>
              <a:rPr lang="tr-TR" sz="3600" dirty="0"/>
              <a:t>	Arap dünyası kendi benzersiz dil yaklaşımlarını geliştirdi.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9085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Microsoft Office PowerPoint</Application>
  <PresentationFormat>Geniş ekran</PresentationFormat>
  <Paragraphs>73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2. Ders: Dilbilim Tarihi-Eski Dönem</vt:lpstr>
      <vt:lpstr>Dilbilimin tarihi</vt:lpstr>
      <vt:lpstr>Eski Hint</vt:lpstr>
      <vt:lpstr>Eski Hint</vt:lpstr>
      <vt:lpstr>Eski Yunan</vt:lpstr>
      <vt:lpstr>Eski Yunan</vt:lpstr>
      <vt:lpstr>Romalılar</vt:lpstr>
      <vt:lpstr>Romalılar</vt:lpstr>
      <vt:lpstr>Arap Dünyası</vt:lpstr>
      <vt:lpstr>Arap Dünyası</vt:lpstr>
      <vt:lpstr>Çin</vt:lpstr>
      <vt:lpstr>Dil Çalışmalarının Tarihçesi</vt:lpstr>
      <vt:lpstr>Eski Dönem dil çalışmaları</vt:lpstr>
      <vt:lpstr>Eski dönem dil çalışmaları</vt:lpstr>
      <vt:lpstr>Eski dönem dil çalışmaları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Ders: Dilbilim Tarihi-Eski Dönem</dc:title>
  <dc:creator>SEDA</dc:creator>
  <cp:lastModifiedBy>SEDA</cp:lastModifiedBy>
  <cp:revision>1</cp:revision>
  <dcterms:created xsi:type="dcterms:W3CDTF">2020-03-18T08:05:39Z</dcterms:created>
  <dcterms:modified xsi:type="dcterms:W3CDTF">2020-03-18T08:05:48Z</dcterms:modified>
</cp:coreProperties>
</file>