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sldIdLst>
    <p:sldId id="311" r:id="rId2"/>
    <p:sldId id="312" r:id="rId3"/>
    <p:sldId id="481" r:id="rId4"/>
    <p:sldId id="484" r:id="rId5"/>
    <p:sldId id="482" r:id="rId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Radyasyonun madde ile etkileşimi: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Partiküler radyasyon</a:t>
            </a:r>
          </a:p>
          <a:p>
            <a:r>
              <a:rPr lang="tr-TR"/>
              <a:t>Elektromanyetik radyasyon</a:t>
            </a:r>
          </a:p>
          <a:p>
            <a:endParaRPr lang="tr-TR"/>
          </a:p>
          <a:p>
            <a:r>
              <a:rPr lang="tr-TR"/>
              <a:t>İyonizasyon</a:t>
            </a:r>
          </a:p>
          <a:p>
            <a:r>
              <a:rPr lang="tr-TR"/>
              <a:t>Eksitasyon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40671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549275"/>
            <a:ext cx="40687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501008"/>
            <a:ext cx="505376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7416824" cy="5509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d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388"/>
            <a:ext cx="9229725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11</Words>
  <Application>Microsoft Macintosh PowerPoint</Application>
  <PresentationFormat>Ekran Gösterisi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Art Arda Sıralı</vt:lpstr>
      <vt:lpstr>Radyasyonun madde ile etkileşimi:</vt:lpstr>
      <vt:lpstr>Slayt 2</vt:lpstr>
      <vt:lpstr>Slayt 3</vt:lpstr>
      <vt:lpstr>Slayt 4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2017-07-11T07:39:30Z</dcterms:modified>
</cp:coreProperties>
</file>