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27D65-2E1E-40EE-9FCD-404F0A6D625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9BD92-1205-4E9B-8839-5FF386EB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51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3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849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69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57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81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14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84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18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8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84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03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tkili Mesaj Gönderme – “SenDili” Yerine, “Ben Dili” Kullanmak        BEN DİLİ                        SEN DİLİ   Davranış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051" y="97703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9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İkna’nın Anatomisi   Karşındakinin gözüyle bak ve onu anladığını, kabul ettiğini ve    saygı duyduğunu göstererek onun gü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17" y="63197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5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tkili Mesaj Gönderme – “SenDili” Yerine, “Ben Dili” KullanmakAynı davranışın iki dilde anlatılması arasında gece ilegündü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134" y="59746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77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tkili Mesaj GöndermeMesajı Tam ve Belirgin Yapmak  Mesaj, bütün gerekli bilgilerin açık  ifadelerini içermelidir:      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903" y="56296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18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tkili Mesaj GöndermeMesajı Tekrarlamak        Mesajınızı birden fazla tekrarlayın        Birden fazla iletişim kanalı 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09" y="56296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55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Etkin DinlemeDuyguları belirleme     Kızgınlık     Neşe     Korku     ÜzüntüSözsüz ipuçlarını adlandırma     El jest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639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1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İyi Dinlemenin On Emri1.   Konuşma!               6. Sabırlı ol2.   Konuşmacıyı rahatlat   7. Sakinliğini koru3. Dinlemek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202" y="76999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83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UYGUSAL DURUMUN İLETİŞİMDEKİÖNEMİ VE ROLÜ NEDİR?   Duygular, algılama ve bilgileri    değerlendirme aşamalarında etkili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07" y="97703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74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   İkna…   Ne anlattığın veya yaptığın değil, karşıdakinin Ne    Anladığıdır.   Her insanın bir ikna olma biçimi ve yo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628" y="28691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65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İkna Stratejileri…   Önce insanların kafalarında istek yaratılmalıdır   İnsanların ilgisini çek ve gerisini onların hay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443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8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Geniş ekran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forest explorer</dc:creator>
  <cp:lastModifiedBy>forest explorer</cp:lastModifiedBy>
  <cp:revision>2</cp:revision>
  <dcterms:created xsi:type="dcterms:W3CDTF">2019-12-06T05:42:09Z</dcterms:created>
  <dcterms:modified xsi:type="dcterms:W3CDTF">2019-12-06T05:45:25Z</dcterms:modified>
</cp:coreProperties>
</file>