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27D65-2E1E-40EE-9FCD-404F0A6D6254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9BD92-1205-4E9B-8839-5FF386EB62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1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3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4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9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7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1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4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4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1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8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4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3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tkili Mesaj Gönderme – “SenDili” Yerine, “Ben Dili” Kullanmak        BEN DİLİ                        SEN DİLİ   Davranış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51" y="97703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İkna’nın Anatomisi   Karşındakinin gözüyle bak ve onu anladığını, kabul ettiğini ve    saygı duyduğunu göstererek onun gü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17" y="63197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tkili Mesaj Gönderme – “SenDili” Yerine, “Ben Dili” KullanmakAynı davranışın iki dilde anlatılması arasında gece ilegündü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34" y="59746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tkili Mesaj GöndermeMesajı Tam ve Belirgin Yapmak  Mesaj, bütün gerekli bilgilerin açık  ifadelerini içermelidir:      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03" y="56296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tkili Mesaj GöndermeMesajı Tekrarlamak        Mesajınızı birden fazla tekrarlayın        Birden fazla iletişim kanalı 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09" y="56296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tkin DinlemeDuyguları belirleme     Kızgınlık     Neşe     Korku     ÜzüntüSözsüz ipuçlarını adlandırma     El jest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39" y="47669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İyi Dinlemenin On Emri1.   Konuşma!               6. Sabırlı ol2.   Konuşmacıyı rahatlat   7. Sakinliğini koru3. Dinleme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02" y="76999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8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UYGUSAL DURUMUN İLETİŞİMDEKİÖNEMİ VE ROLÜ NEDİR?   Duygular, algılama ve bilgileri    değerlendirme aşamalarında etkil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07" y="97703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   İkna…   Ne anlattığın veya yaptığın değil, karşıdakinin Ne    Anladığıdır.   Her insanın bir ikna olma biçimi ve yo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28" y="28691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6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İkna Stratejileri…   Önce insanların kafalarında istek yaratılmalıdır   İnsanların ilgisini çek ve gerisini onların hay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43" y="47669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Geniş ekran</PresentationFormat>
  <Paragraphs>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forest explorer</dc:creator>
  <cp:lastModifiedBy>forest explorer</cp:lastModifiedBy>
  <cp:revision>2</cp:revision>
  <dcterms:created xsi:type="dcterms:W3CDTF">2019-12-06T05:42:09Z</dcterms:created>
  <dcterms:modified xsi:type="dcterms:W3CDTF">2019-12-06T05:45:25Z</dcterms:modified>
</cp:coreProperties>
</file>