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7" r:id="rId4"/>
    <p:sldId id="258" r:id="rId5"/>
    <p:sldId id="262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ikdörtgen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Dikdörtgen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ikdörtgen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İçerik Yer Tutucus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İçerik Yer Tutucus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üz Bağlayıcı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Dikdörtgen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Dikdörtgen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Dikdörtgen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ikdörtgen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ikdörtgen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İçerik Yer Tutucus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6" name="İçerik Yer Tutucus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3" name="Başlık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ikdörtgen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Dikdörtgen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Dikdörtgen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Dikdörtgen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İçerik Yer Tutucus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1" name="Dikdörtgen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Düz Bağlayıcı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Dikdörtgen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2" name="Dikdörtgen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SOSYALLEŞMENİN </a:t>
            </a:r>
            <a:r>
              <a:rPr lang="tr-TR" dirty="0" smtClean="0"/>
              <a:t>FONKSİYONLARI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32035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70001" y="2228077"/>
            <a:ext cx="4767485" cy="31701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28043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Sosyalleşme fonksiyonları</a:t>
            </a:r>
          </a:p>
        </p:txBody>
      </p:sp>
    </p:spTree>
    <p:extLst>
      <p:ext uri="{BB962C8B-B14F-4D97-AF65-F5344CB8AC3E}">
        <p14:creationId xmlns:p14="http://schemas.microsoft.com/office/powerpoint/2010/main" val="1614423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Sosyalleştirme </a:t>
            </a:r>
            <a:r>
              <a:rPr lang="tr-TR" dirty="0" smtClean="0"/>
              <a:t>sistemleri</a:t>
            </a:r>
          </a:p>
          <a:p>
            <a:r>
              <a:rPr lang="tr-TR" dirty="0" smtClean="0"/>
              <a:t>NESNEL OLARAK BİREYİN DIŞINDA</a:t>
            </a:r>
          </a:p>
          <a:p>
            <a:r>
              <a:rPr lang="tr-TR" dirty="0" smtClean="0"/>
              <a:t>ÖZNEL OLARAK SOSYALİZASYON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84172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96206" y="1751012"/>
            <a:ext cx="6315075" cy="412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8066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ent">
  <a:themeElements>
    <a:clrScheme name="Kent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Kent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ent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0</TotalTime>
  <Words>13</Words>
  <Application>Microsoft Office PowerPoint</Application>
  <PresentationFormat>Ekran Gösterisi (4:3)</PresentationFormat>
  <Paragraphs>5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Kent</vt:lpstr>
      <vt:lpstr>SOSYALLEŞMENİN FONKSİYONLARI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SOSYALLEŞMENİN FONKSİYONLARI</dc:title>
  <dc:creator>Administrator</dc:creator>
  <cp:lastModifiedBy>Administrator</cp:lastModifiedBy>
  <cp:revision>1</cp:revision>
  <dcterms:created xsi:type="dcterms:W3CDTF">2019-11-19T07:27:10Z</dcterms:created>
  <dcterms:modified xsi:type="dcterms:W3CDTF">2019-11-19T07:42:48Z</dcterms:modified>
</cp:coreProperties>
</file>