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SOSYALLEŞMENİN </a:t>
            </a:r>
            <a:r>
              <a:rPr lang="tr-TR" dirty="0" smtClean="0"/>
              <a:t>FONKSİYONLARI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03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0001" y="2228077"/>
            <a:ext cx="4767485" cy="317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04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Sosyalleşme fonksiyonları</a:t>
            </a:r>
          </a:p>
        </p:txBody>
      </p:sp>
    </p:spTree>
    <p:extLst>
      <p:ext uri="{BB962C8B-B14F-4D97-AF65-F5344CB8AC3E}">
        <p14:creationId xmlns:p14="http://schemas.microsoft.com/office/powerpoint/2010/main" val="161442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Sosyalleştirme </a:t>
            </a:r>
            <a:r>
              <a:rPr lang="tr-TR" dirty="0" smtClean="0"/>
              <a:t>sistemleri</a:t>
            </a:r>
          </a:p>
          <a:p>
            <a:r>
              <a:rPr lang="tr-TR" dirty="0" smtClean="0"/>
              <a:t>NESNEL OLARAK BİREYİN DIŞINDA</a:t>
            </a:r>
          </a:p>
          <a:p>
            <a:r>
              <a:rPr lang="tr-TR" dirty="0" smtClean="0"/>
              <a:t>ÖZNEL OLARAK SOSYALİZASYON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417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6206" y="1751012"/>
            <a:ext cx="63150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0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13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SOSYALLEŞMENİN FONKSİYONLARI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SOSYALLEŞMENİN FONKSİYONLARI</dc:title>
  <dc:creator>Administrator</dc:creator>
  <cp:lastModifiedBy>Administrator</cp:lastModifiedBy>
  <cp:revision>1</cp:revision>
  <dcterms:created xsi:type="dcterms:W3CDTF">2019-11-19T07:27:10Z</dcterms:created>
  <dcterms:modified xsi:type="dcterms:W3CDTF">2019-11-19T07:42:48Z</dcterms:modified>
</cp:coreProperties>
</file>