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4" r:id="rId3"/>
    <p:sldId id="295" r:id="rId4"/>
    <p:sldId id="296" r:id="rId5"/>
    <p:sldId id="300" r:id="rId6"/>
    <p:sldId id="321" r:id="rId7"/>
    <p:sldId id="32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BF7C1-07BF-42EA-AF10-571D4A61B0D1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6B0C-B2AA-4246-992C-3ACCAD083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7E3ECA-7AB5-4FDF-9C63-6F8C59005584}" type="slidenum">
              <a:rPr lang="en-US"/>
              <a:pPr/>
              <a:t>2</a:t>
            </a:fld>
            <a:endParaRPr lang="en-US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Sağlık İletişimi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/>
              <a:t>Sağlık İletişimi Kampanya Süreci</a:t>
            </a:r>
            <a:r>
              <a:rPr lang="tr-TR" sz="4000"/>
              <a:t> </a:t>
            </a:r>
            <a:endParaRPr lang="en-US" sz="40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Sağlık iletişimi kampanyaları, sağlığın geliştirilmesinin temel parçası, toplumu sağlık konularında bilinçlendirme ve hastalığı önleme çabalarıdır.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/>
              <a:t>Sağlık İletişimi Kampanya Süreci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33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Sağlık davranışlarını, </a:t>
            </a:r>
          </a:p>
          <a:p>
            <a:pPr>
              <a:lnSpc>
                <a:spcPct val="90000"/>
              </a:lnSpc>
            </a:pPr>
            <a:r>
              <a:rPr lang="tr-TR"/>
              <a:t>Sağlık hakkındaki tavırlar ve inançlar ve/veya sağlık davranışlarına vesile olan sosyal ve çevresel koşullar, </a:t>
            </a:r>
          </a:p>
          <a:p>
            <a:pPr>
              <a:lnSpc>
                <a:spcPct val="90000"/>
              </a:lnSpc>
            </a:pPr>
            <a:r>
              <a:rPr lang="tr-TR"/>
              <a:t>Bir sağlık problemi veya problemleri nedeniyle risk altında olan bireyleri bilinçlendirmeye, değiştirmeye çalışan sistematik bir çaba olarak tanımlanabilir.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Sağlık iletişimi kampanyalarında gerçekçi beklentiler hedeflenmediği takdirde kampanyanın gerçekleştirebilecekleri sınırlıdır.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Öncelikle kampanya yapılması planlanan problemi veya sorunu tanımlamak, kampanya plan geliştirme sürecindeki kritik ilk adımdır.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Genel olarak kampanyayı planlayanlar, hedef kitlenin olabildiğince büyük bir oranına sık ulaşabilmek için çoklu kanal ve çoklu materyalleri kullanmaya çalışmaktadır.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Kampanya örnekleri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119</Words>
  <Application>Microsoft Office PowerPoint</Application>
  <PresentationFormat>On-screen Show (4:3)</PresentationFormat>
  <Paragraphs>12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Sağlık İletişimi</vt:lpstr>
      <vt:lpstr>Sağlık İletişimi Kampanya Süreci </vt:lpstr>
      <vt:lpstr>Sağlık İletişimi Kampanya Süreci</vt:lpstr>
      <vt:lpstr>Slide 4</vt:lpstr>
      <vt:lpstr>Slide 5</vt:lpstr>
      <vt:lpstr>Slide 6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10</cp:revision>
  <dcterms:created xsi:type="dcterms:W3CDTF">2018-05-07T06:13:42Z</dcterms:created>
  <dcterms:modified xsi:type="dcterms:W3CDTF">2019-12-08T18:06:01Z</dcterms:modified>
</cp:coreProperties>
</file>