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14F00-31EE-442D-8E51-7A2F02808B2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BBA26-7E67-4E9E-BE9F-DC8BE5D7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B97480B-E9AA-42A8-B77E-E27D0E54254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5EB1-B471-4633-9AEC-767D9BA7CB9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F5F-FDEF-4357-99F1-F4C09360155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D6D7-E872-44ED-99F2-53EC77D95C9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7462-FE7F-443A-BB65-2D54E46D4935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8B72-8397-4EB1-8959-E1C68097A69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A11E-61D0-41A6-879F-EBD9387BF4B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35DC-14C6-4431-A804-786B4775CCF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36B8-AFE8-4EA4-93D0-A5C98D06FAB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4A31-907A-498E-91F1-FE8C0B249B0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875-F2D0-4518-83C4-ECD37F7655B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6FC1-01BE-4559-8511-EECB7EB0AF1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7F3-628A-4AA0-8218-E84DA4E8D96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234F-8D1C-445D-8D68-313F6C576C3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474F-E3F8-4F8C-9DC8-31618F13B39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9E96-0B10-4197-8686-FC27A4122DD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9D60-7C13-4757-9050-2F0FB528B3B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09290-B3CE-4014-87CF-C1F749E9870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6: RELATIONAL &amp; </a:t>
            </a:r>
            <a:r>
              <a:rPr lang="tr-TR"/>
              <a:t>LOGICAL EXPRESSIONS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E1A42-CBA7-4B86-BFF7-3D1F90E2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8C6B8-85BC-4CA6-A241-484C9B561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precedence and assocıatıvıty rules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2489F8-5969-4E9B-930F-504E81BBD1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7011" y="2529473"/>
            <a:ext cx="9154803" cy="2981741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F5678-3EBE-4536-9F01-65D111BF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6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32EC-5AF7-44F0-811A-33EF105C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Relatıonal operators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B0B88-A02D-480B-B1CC-2C9B73A56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C provides six relational operators for combining the values of two expressions,</a:t>
            </a:r>
          </a:p>
          <a:p>
            <a:pPr lvl="1"/>
            <a:r>
              <a:rPr lang="tr-TR" dirty="0"/>
              <a:t>The expression that is formed with these ops. are called </a:t>
            </a:r>
            <a:r>
              <a:rPr lang="tr-TR" b="1" dirty="0"/>
              <a:t>relational expressions</a:t>
            </a:r>
            <a:r>
              <a:rPr lang="tr-TR" dirty="0"/>
              <a:t>.</a:t>
            </a:r>
          </a:p>
          <a:p>
            <a:r>
              <a:rPr lang="tr-TR" dirty="0"/>
              <a:t>Relational ops. can be applied to any arithmetic type</a:t>
            </a:r>
          </a:p>
          <a:p>
            <a:r>
              <a:rPr lang="tr-TR" dirty="0"/>
              <a:t>The result of the expr. is true (1) if the condition being tested is satisfied; false (0) otherwise.</a:t>
            </a:r>
          </a:p>
          <a:p>
            <a:r>
              <a:rPr lang="tr-TR" dirty="0"/>
              <a:t>C does not have a special data type for boolean values; hence, the value of a relational expr. is of type integer.</a:t>
            </a:r>
          </a:p>
          <a:p>
            <a:r>
              <a:rPr lang="tr-TR" dirty="0"/>
              <a:t>Example: 	</a:t>
            </a:r>
          </a:p>
          <a:p>
            <a:pPr marL="457200" lvl="1" indent="0">
              <a:buNone/>
            </a:pPr>
            <a:r>
              <a:rPr lang="tr-TR" dirty="0"/>
              <a:t>		10&gt;8 is 1 (true)</a:t>
            </a:r>
          </a:p>
          <a:p>
            <a:pPr marL="457200" lvl="1" indent="0">
              <a:buNone/>
            </a:pPr>
            <a:r>
              <a:rPr lang="tr-TR" dirty="0"/>
              <a:t>		16&lt;=5 is 0 (false)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8E7E9E-E733-4D5C-A8EB-6A79190E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A3C45-8545-4DB0-9ADE-C1322648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relatıonal operators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4DE9E5-2945-43A0-BB23-1DB296383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1274" y="2777158"/>
            <a:ext cx="9326277" cy="2486372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B713E-4E1C-4E37-9EF1-1BEEDC68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9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16CC-A2E4-4D64-BAC9-6F7531DF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pıtfalls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5C79A-FCA0-45BC-B54C-B1FD406EF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A common mistake is confusing = with ==</a:t>
            </a:r>
          </a:p>
          <a:p>
            <a:pPr lvl="1"/>
            <a:r>
              <a:rPr lang="tr-TR" dirty="0"/>
              <a:t>= : assignment</a:t>
            </a:r>
          </a:p>
          <a:p>
            <a:pPr lvl="1"/>
            <a:r>
              <a:rPr lang="tr-TR" dirty="0"/>
              <a:t>== : equal to relation</a:t>
            </a:r>
          </a:p>
          <a:p>
            <a:pPr lvl="1"/>
            <a:endParaRPr lang="tr-TR" dirty="0"/>
          </a:p>
          <a:p>
            <a:r>
              <a:rPr lang="tr-TR" dirty="0"/>
              <a:t>if (x=3) 	// ERROR: always true</a:t>
            </a:r>
          </a:p>
          <a:p>
            <a:pPr marL="457200" lvl="1" indent="0">
              <a:buNone/>
            </a:pPr>
            <a:r>
              <a:rPr lang="tr-TR" dirty="0"/>
              <a:t>printf(«x is true»);</a:t>
            </a:r>
          </a:p>
          <a:p>
            <a:pPr marL="45720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Correct form: if(x==3)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60505-129C-42CE-ACE0-991FB5C21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A515-EC9E-41EB-AD47-171B800F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precedence and assocıatıvıty rules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19EEED-FA5A-4767-B2BF-435A6F2E20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222" y="2901000"/>
            <a:ext cx="8640381" cy="2238687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8A5623-A87D-4E3E-B86C-A1A8C9F0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7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7BCE8-F308-46BC-9203-794312AC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logıcal operators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51A50-9C53-4D27-9C0E-142D8F9A8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C provides three logical operators for combining expressions into logical expressions</a:t>
            </a:r>
          </a:p>
          <a:p>
            <a:r>
              <a:rPr lang="tr-TR" dirty="0"/>
              <a:t>Logical AND: &amp;&amp; 	(Binary)</a:t>
            </a:r>
          </a:p>
          <a:p>
            <a:r>
              <a:rPr lang="tr-TR" dirty="0"/>
              <a:t>Logical OR: ||	(Binary)</a:t>
            </a:r>
          </a:p>
          <a:p>
            <a:r>
              <a:rPr lang="tr-TR" dirty="0"/>
              <a:t>Logical NOT: !    	(Unary)</a:t>
            </a:r>
          </a:p>
          <a:p>
            <a:endParaRPr lang="tr-TR" dirty="0"/>
          </a:p>
          <a:p>
            <a:r>
              <a:rPr lang="tr-TR" dirty="0"/>
              <a:t>Note that any logical expr that has a non-zero value is evaluated as 1 (true), 0 value is evaluated as 0 (false).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0D925-8225-4D38-8BE1-7D60C5BB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4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1CD9-DF4C-411B-8AD7-43D9804E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logıcal and operator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9275-8665-42AB-8B3B-6D496546C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Has this form:</a:t>
            </a:r>
          </a:p>
          <a:p>
            <a:pPr marL="457200" lvl="1" indent="0">
              <a:buNone/>
            </a:pPr>
            <a:r>
              <a:rPr lang="tr-TR" dirty="0"/>
              <a:t>expr1 &amp;&amp; expr2</a:t>
            </a:r>
          </a:p>
          <a:p>
            <a:r>
              <a:rPr lang="tr-TR" dirty="0"/>
              <a:t>expr1 is evaluated first, if it is false, whole expr is evaluated to false (short circuit evaluation)</a:t>
            </a:r>
          </a:p>
          <a:p>
            <a:r>
              <a:rPr lang="tr-TR" dirty="0"/>
              <a:t>if expr1 is true, expr2 is evaluated; if expr2 is true, resultant expr is true; false otherwise</a:t>
            </a:r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int a=5, b=5, c=5;</a:t>
            </a:r>
          </a:p>
          <a:p>
            <a:pPr marL="0" indent="0">
              <a:buNone/>
            </a:pPr>
            <a:r>
              <a:rPr lang="tr-TR" dirty="0"/>
              <a:t>	a &amp;&amp; (b-c) 	// 0 </a:t>
            </a:r>
          </a:p>
          <a:p>
            <a:pPr marL="0" indent="0">
              <a:buNone/>
            </a:pPr>
            <a:r>
              <a:rPr lang="tr-TR" dirty="0"/>
              <a:t>	a &amp;&amp; (b+c)	// 1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3416D-2987-4477-A974-0D9C6AC3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7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1CD9-DF4C-411B-8AD7-43D9804E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logıcal OR operator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9275-8665-42AB-8B3B-6D496546C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Has this form:</a:t>
            </a:r>
          </a:p>
          <a:p>
            <a:pPr marL="457200" lvl="1" indent="0">
              <a:buNone/>
            </a:pPr>
            <a:r>
              <a:rPr lang="tr-TR" dirty="0"/>
              <a:t>expr1 || expr2</a:t>
            </a:r>
          </a:p>
          <a:p>
            <a:r>
              <a:rPr lang="tr-TR" dirty="0"/>
              <a:t>expr1 is evaluated first, if it is true, whole expr is evaluated to true (short circuit evaluation)</a:t>
            </a:r>
          </a:p>
          <a:p>
            <a:r>
              <a:rPr lang="tr-TR" dirty="0"/>
              <a:t>if expr1 is false, expr2 is evaluated; if expr2 is true, resultant expr is true; false otherwise</a:t>
            </a:r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int a, b, c;</a:t>
            </a:r>
          </a:p>
          <a:p>
            <a:pPr marL="0" indent="0">
              <a:buNone/>
            </a:pPr>
            <a:r>
              <a:rPr lang="tr-TR" dirty="0"/>
              <a:t>	a = b = c = 5;</a:t>
            </a:r>
          </a:p>
          <a:p>
            <a:pPr marL="0" indent="0">
              <a:buNone/>
            </a:pPr>
            <a:r>
              <a:rPr lang="tr-TR" dirty="0"/>
              <a:t>	a || (b-c); 	// 1 by short circuit eval.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1F1C9-5686-4AC6-87B7-D75E2D97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3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450E-9B22-42B0-B8C9-A65A86F7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logıcal NOT operator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0B4A-17B9-4EF3-89AB-03DAB611F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Has this form:  ! expr;</a:t>
            </a:r>
          </a:p>
          <a:p>
            <a:r>
              <a:rPr lang="tr-TR" dirty="0"/>
              <a:t>Inverts the value of the locagical expression:</a:t>
            </a:r>
          </a:p>
          <a:p>
            <a:pPr lvl="1"/>
            <a:r>
              <a:rPr lang="tr-TR" dirty="0"/>
              <a:t>if expr is 1 (true), resultant value is 0 (false); 0 (false) otherwise.</a:t>
            </a:r>
          </a:p>
          <a:p>
            <a:pPr lvl="1"/>
            <a:endParaRPr lang="tr-TR" dirty="0"/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int a, b;</a:t>
            </a:r>
          </a:p>
          <a:p>
            <a:pPr marL="0" indent="0">
              <a:buNone/>
            </a:pPr>
            <a:r>
              <a:rPr lang="tr-TR" dirty="0"/>
              <a:t>	a = b = 5;</a:t>
            </a:r>
          </a:p>
          <a:p>
            <a:pPr marL="0" indent="0">
              <a:buNone/>
            </a:pPr>
            <a:r>
              <a:rPr lang="tr-TR" dirty="0"/>
              <a:t>	!a          // evaluates to 0</a:t>
            </a:r>
          </a:p>
          <a:p>
            <a:pPr marL="0" indent="0">
              <a:buNone/>
            </a:pPr>
            <a:r>
              <a:rPr lang="tr-TR" dirty="0"/>
              <a:t>	!(a-b) 	// evaluates to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E8711-9A2B-4A16-9EBC-346D56A3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08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24</TotalTime>
  <Words>470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COM101B Lecture 6: RELATIONAL &amp; LOGICAL EXPRESSIONS</vt:lpstr>
      <vt:lpstr>Relatıonal operators</vt:lpstr>
      <vt:lpstr>relatıonal operators</vt:lpstr>
      <vt:lpstr>pıtfalls</vt:lpstr>
      <vt:lpstr>precedence and assocıatıvıty rules</vt:lpstr>
      <vt:lpstr>logıcal operators</vt:lpstr>
      <vt:lpstr>logıcal and operator</vt:lpstr>
      <vt:lpstr>logıcal OR operator</vt:lpstr>
      <vt:lpstr>logıcal NOT operator</vt:lpstr>
      <vt:lpstr>precedence and assocıatıvıty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6: Relatıonal operators</dc:title>
  <dc:creator>hacer.keles@yahoo.com</dc:creator>
  <cp:lastModifiedBy>hacer.keles@yahoo.com</cp:lastModifiedBy>
  <cp:revision>16</cp:revision>
  <dcterms:created xsi:type="dcterms:W3CDTF">2018-03-28T13:39:49Z</dcterms:created>
  <dcterms:modified xsi:type="dcterms:W3CDTF">2018-03-30T15:30:37Z</dcterms:modified>
</cp:coreProperties>
</file>