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7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7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6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1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2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2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4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22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AC8-4EB8-474B-AE98-D75B40E8CEC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25466-5DB7-A54B-B3DA-D1C21E46B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0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SOSYAL BİLİMLERDE ARAŞTIRMA YÖNTEMLERİ II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Tanışma</a:t>
            </a:r>
            <a:r>
              <a:rPr lang="en-US" dirty="0" smtClean="0"/>
              <a:t>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bilgiler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Dersin</a:t>
            </a:r>
            <a:r>
              <a:rPr lang="en-US" dirty="0" smtClean="0"/>
              <a:t> </a:t>
            </a:r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programının</a:t>
            </a:r>
            <a:r>
              <a:rPr lang="en-US" dirty="0" smtClean="0"/>
              <a:t> </a:t>
            </a:r>
            <a:r>
              <a:rPr lang="en-US" dirty="0" err="1" smtClean="0"/>
              <a:t>paylaşılması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0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Hafta</a:t>
            </a:r>
            <a:r>
              <a:rPr lang="en-US" dirty="0"/>
              <a:t> </a:t>
            </a:r>
            <a:r>
              <a:rPr lang="en-US" dirty="0" smtClean="0"/>
              <a:t>/ </a:t>
            </a:r>
            <a:r>
              <a:rPr lang="en-US" b="1" dirty="0" err="1" smtClean="0"/>
              <a:t>Konu</a:t>
            </a:r>
            <a:endParaRPr lang="en-US" dirty="0"/>
          </a:p>
          <a:p>
            <a:r>
              <a:rPr lang="en-US" dirty="0" smtClean="0"/>
              <a:t>1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</a:t>
            </a:r>
            <a:endParaRPr lang="en-US" dirty="0"/>
          </a:p>
          <a:p>
            <a:r>
              <a:rPr lang="en-US" dirty="0" smtClean="0"/>
              <a:t>2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/>
              <a:t>araştırmanın</a:t>
            </a:r>
            <a:r>
              <a:rPr lang="en-US" dirty="0"/>
              <a:t> </a:t>
            </a:r>
            <a:r>
              <a:rPr lang="en-US" dirty="0" err="1"/>
              <a:t>aşamaları</a:t>
            </a:r>
            <a:endParaRPr lang="en-US" dirty="0"/>
          </a:p>
          <a:p>
            <a:r>
              <a:rPr lang="en-US" dirty="0" smtClean="0"/>
              <a:t>3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: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yaklaşımlar</a:t>
            </a:r>
            <a:endParaRPr lang="en-US" dirty="0"/>
          </a:p>
          <a:p>
            <a:r>
              <a:rPr lang="en-US" dirty="0" smtClean="0"/>
              <a:t>4 </a:t>
            </a:r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/>
              <a:t>yaklaşım</a:t>
            </a:r>
            <a:r>
              <a:rPr lang="en-US" dirty="0"/>
              <a:t>,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dizaynı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yöntemler</a:t>
            </a:r>
            <a:endParaRPr lang="en-US" dirty="0"/>
          </a:p>
          <a:p>
            <a:r>
              <a:rPr lang="en-US" dirty="0" smtClean="0"/>
              <a:t>5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/>
              <a:t>yaklaşımlar</a:t>
            </a:r>
            <a:r>
              <a:rPr lang="en-US" dirty="0"/>
              <a:t>,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dizaynı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yöntemler</a:t>
            </a:r>
            <a:endParaRPr lang="en-US" dirty="0"/>
          </a:p>
          <a:p>
            <a:r>
              <a:rPr lang="en-US" dirty="0" smtClean="0"/>
              <a:t>6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sınav</a:t>
            </a:r>
            <a:endParaRPr lang="en-US" dirty="0"/>
          </a:p>
          <a:p>
            <a:r>
              <a:rPr lang="en-US" dirty="0" smtClean="0"/>
              <a:t>7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sınav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27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8 </a:t>
            </a:r>
            <a:r>
              <a:rPr lang="en-US" dirty="0" err="1" smtClean="0"/>
              <a:t>Literatür</a:t>
            </a:r>
            <a:r>
              <a:rPr lang="en-US" dirty="0" smtClean="0"/>
              <a:t> </a:t>
            </a:r>
            <a:r>
              <a:rPr lang="en-US" dirty="0" err="1" smtClean="0"/>
              <a:t>değerlendirmesi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etiği</a:t>
            </a:r>
            <a:endParaRPr lang="en-US" dirty="0" smtClean="0"/>
          </a:p>
          <a:p>
            <a:r>
              <a:rPr lang="en-US" dirty="0" smtClean="0"/>
              <a:t>9 </a:t>
            </a:r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araştırmada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smtClean="0"/>
              <a:t>10 </a:t>
            </a:r>
            <a:r>
              <a:rPr lang="en-US" dirty="0" err="1" smtClean="0"/>
              <a:t>Anket</a:t>
            </a:r>
            <a:r>
              <a:rPr lang="en-US" dirty="0" smtClean="0"/>
              <a:t>/ </a:t>
            </a:r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araştırması</a:t>
            </a:r>
            <a:endParaRPr lang="en-US" dirty="0" smtClean="0"/>
          </a:p>
          <a:p>
            <a:r>
              <a:rPr lang="en-US" dirty="0" smtClean="0"/>
              <a:t>11 </a:t>
            </a:r>
            <a:r>
              <a:rPr lang="en-US" dirty="0" err="1" smtClean="0"/>
              <a:t>Saha</a:t>
            </a:r>
            <a:r>
              <a:rPr lang="en-US" dirty="0" smtClean="0"/>
              <a:t> </a:t>
            </a:r>
            <a:r>
              <a:rPr lang="en-US" dirty="0" err="1" smtClean="0"/>
              <a:t>araştırması</a:t>
            </a:r>
            <a:r>
              <a:rPr lang="en-US" dirty="0" smtClean="0"/>
              <a:t> </a:t>
            </a:r>
          </a:p>
          <a:p>
            <a:r>
              <a:rPr lang="en-US" dirty="0" smtClean="0"/>
              <a:t>12 </a:t>
            </a:r>
            <a:r>
              <a:rPr lang="en-US" dirty="0" err="1" smtClean="0"/>
              <a:t>İçerik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13 </a:t>
            </a:r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</a:p>
          <a:p>
            <a:r>
              <a:rPr lang="en-US" dirty="0" smtClean="0"/>
              <a:t>14 </a:t>
            </a:r>
            <a:r>
              <a:rPr lang="en-US" dirty="0" err="1" smtClean="0"/>
              <a:t>Göstergebilimsel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endParaRPr lang="en-US" dirty="0" smtClean="0"/>
          </a:p>
          <a:p>
            <a:r>
              <a:rPr lang="en-US" dirty="0" smtClean="0"/>
              <a:t>15 Final </a:t>
            </a:r>
            <a:r>
              <a:rPr lang="en-US" dirty="0" err="1" smtClean="0"/>
              <a:t>Sınavı</a:t>
            </a:r>
            <a:endParaRPr lang="en-US" dirty="0" smtClean="0"/>
          </a:p>
          <a:p>
            <a:r>
              <a:rPr lang="en-US" dirty="0" smtClean="0"/>
              <a:t>16 Final </a:t>
            </a:r>
            <a:r>
              <a:rPr lang="en-US" dirty="0" err="1" smtClean="0"/>
              <a:t>Sınavı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4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gündelik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farklar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bilgilendirme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3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104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SOSYAL BİLİMLERDE ARAŞTIRMA YÖNTEMLERİ II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BİLİMLERDE ARAŞTIRMA YÖNTEMLERİ II </dc:title>
  <dc:creator>halise</dc:creator>
  <cp:lastModifiedBy>halise</cp:lastModifiedBy>
  <cp:revision>1</cp:revision>
  <dcterms:created xsi:type="dcterms:W3CDTF">2019-03-23T19:01:59Z</dcterms:created>
  <dcterms:modified xsi:type="dcterms:W3CDTF">2019-03-23T19:06:50Z</dcterms:modified>
</cp:coreProperties>
</file>