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5/10/2020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SÖZLÜKSEL EYLEMLER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Geçişli eylem, </a:t>
            </a:r>
            <a:r>
              <a:rPr lang="tr-TR" dirty="0" err="1" smtClean="0"/>
              <a:t>geçişsiz</a:t>
            </a:r>
            <a:r>
              <a:rPr lang="tr-TR" dirty="0" smtClean="0"/>
              <a:t> eylem, koşaç eylemi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4922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SÖZLÜKSEL EYLEMLER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err="1" smtClean="0"/>
              <a:t>Sözlüksel</a:t>
            </a:r>
            <a:r>
              <a:rPr lang="tr-TR" dirty="0" smtClean="0"/>
              <a:t> eylemler, bir hareketin ya da durumun asıl bölümünü gösterir. Bu olay ya da durumlarda katılımcılar vardır.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He </a:t>
            </a:r>
            <a:r>
              <a:rPr lang="tr-TR" dirty="0" err="1" smtClean="0"/>
              <a:t>ran</a:t>
            </a:r>
            <a:r>
              <a:rPr lang="tr-TR" dirty="0" smtClean="0"/>
              <a:t> a mile.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3388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GEÇİŞSİZ EYLEMLER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err="1" smtClean="0"/>
              <a:t>Geçişsiz</a:t>
            </a:r>
            <a:r>
              <a:rPr lang="tr-TR" dirty="0" smtClean="0"/>
              <a:t> eylemler tümcede nesne ya da özne niteleyicisi almayan eylemlerdir.  İngilizcedeki «be» eylemi bir belirteç tarafından izlendiğinde </a:t>
            </a:r>
            <a:r>
              <a:rPr lang="tr-TR" dirty="0" err="1" smtClean="0"/>
              <a:t>geçişsiz</a:t>
            </a:r>
            <a:r>
              <a:rPr lang="tr-TR" dirty="0" smtClean="0"/>
              <a:t> eylem olarak kullanılır.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err="1" smtClean="0"/>
              <a:t>She</a:t>
            </a:r>
            <a:r>
              <a:rPr lang="tr-TR" dirty="0" smtClean="0"/>
              <a:t> is </a:t>
            </a:r>
            <a:r>
              <a:rPr lang="tr-TR" dirty="0" err="1" smtClean="0"/>
              <a:t>cooking</a:t>
            </a:r>
            <a:r>
              <a:rPr lang="tr-TR" dirty="0" smtClean="0"/>
              <a:t>. </a:t>
            </a:r>
          </a:p>
          <a:p>
            <a:pPr marL="0" indent="0" algn="just">
              <a:buNone/>
            </a:pPr>
            <a:r>
              <a:rPr lang="tr-TR" dirty="0" smtClean="0"/>
              <a:t>He is </a:t>
            </a:r>
            <a:r>
              <a:rPr lang="tr-TR" dirty="0" err="1" smtClean="0"/>
              <a:t>riding</a:t>
            </a:r>
            <a:r>
              <a:rPr lang="tr-TR" dirty="0"/>
              <a:t>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He is </a:t>
            </a:r>
            <a:r>
              <a:rPr lang="tr-TR" dirty="0" err="1" smtClean="0"/>
              <a:t>turning</a:t>
            </a:r>
            <a:r>
              <a:rPr lang="tr-TR" dirty="0" smtClean="0"/>
              <a:t> </a:t>
            </a:r>
            <a:r>
              <a:rPr lang="tr-TR" dirty="0" err="1" smtClean="0"/>
              <a:t>around</a:t>
            </a:r>
            <a:r>
              <a:rPr lang="tr-TR" dirty="0"/>
              <a:t>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He is in İstanbul at </a:t>
            </a:r>
            <a:r>
              <a:rPr lang="tr-TR" dirty="0" err="1" smtClean="0"/>
              <a:t>the</a:t>
            </a:r>
            <a:r>
              <a:rPr lang="tr-TR" dirty="0" smtClean="0"/>
              <a:t> moment</a:t>
            </a:r>
            <a:r>
              <a:rPr lang="tr-TR" dirty="0"/>
              <a:t>.</a:t>
            </a:r>
          </a:p>
          <a:p>
            <a:pPr marL="0" indent="0" algn="just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357155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KOŞAÇ EYLEMLERİ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2093976"/>
            <a:ext cx="10058400" cy="4050792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Koşaç eylemleri, tümcede özne hakkında bilgi veren bir özne niteleyicisi alabilen eylemlerdir.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err="1" smtClean="0"/>
              <a:t>She</a:t>
            </a:r>
            <a:r>
              <a:rPr lang="tr-TR" dirty="0" smtClean="0"/>
              <a:t> is </a:t>
            </a:r>
            <a:r>
              <a:rPr lang="tr-TR" dirty="0" err="1" smtClean="0"/>
              <a:t>friendly</a:t>
            </a:r>
            <a:r>
              <a:rPr lang="tr-TR" dirty="0"/>
              <a:t>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soup</a:t>
            </a:r>
            <a:r>
              <a:rPr lang="tr-TR" dirty="0" smtClean="0"/>
              <a:t> </a:t>
            </a:r>
            <a:r>
              <a:rPr lang="tr-TR" dirty="0" err="1" smtClean="0"/>
              <a:t>tastes</a:t>
            </a:r>
            <a:r>
              <a:rPr lang="tr-TR" dirty="0" smtClean="0"/>
              <a:t> </a:t>
            </a:r>
            <a:r>
              <a:rPr lang="tr-TR" dirty="0" err="1" smtClean="0"/>
              <a:t>salty</a:t>
            </a:r>
            <a:r>
              <a:rPr lang="tr-TR" dirty="0"/>
              <a:t>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He </a:t>
            </a:r>
            <a:r>
              <a:rPr lang="tr-TR" dirty="0" err="1" smtClean="0"/>
              <a:t>turned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a </a:t>
            </a:r>
            <a:r>
              <a:rPr lang="tr-TR" dirty="0" err="1" smtClean="0"/>
              <a:t>monster</a:t>
            </a:r>
            <a:r>
              <a:rPr lang="tr-TR" dirty="0"/>
              <a:t>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5159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GeÇİŞLİ</a:t>
            </a:r>
            <a:r>
              <a:rPr lang="tr-TR" dirty="0" smtClean="0"/>
              <a:t> EYLEMLER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Geçişli eylemler tümcede dolaysız nesne alabilen eylemlerdir. Edilgen yapılarda kullanılan eylemler geçişli eylemlerdir.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read</a:t>
            </a:r>
            <a:r>
              <a:rPr lang="tr-TR" dirty="0" smtClean="0"/>
              <a:t> a </a:t>
            </a:r>
            <a:r>
              <a:rPr lang="tr-TR" dirty="0" err="1" smtClean="0"/>
              <a:t>book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turned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page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11090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TM03090434[[fn=Tahta Yazı]]</Template>
  <TotalTime>23</TotalTime>
  <Words>151</Words>
  <Application>Microsoft Office PowerPoint</Application>
  <PresentationFormat>Geniş ekran</PresentationFormat>
  <Paragraphs>32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Rockwell</vt:lpstr>
      <vt:lpstr>Rockwell Condensed</vt:lpstr>
      <vt:lpstr>Wingdings</vt:lpstr>
      <vt:lpstr>Wood Type Yazı Tipi</vt:lpstr>
      <vt:lpstr>SÖZLÜKSEL EYLEMLER</vt:lpstr>
      <vt:lpstr>SÖZLÜKSEL EYLEMLER</vt:lpstr>
      <vt:lpstr>GEÇİŞSİZ EYLEMLER</vt:lpstr>
      <vt:lpstr>KOŞAÇ EYLEMLERİ</vt:lpstr>
      <vt:lpstr>GeÇİŞLİ EYLEMLER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SÖZLÜKSEL EYLEMLER</dc:title>
  <dc:creator>teknik</dc:creator>
  <cp:lastModifiedBy>teknik</cp:lastModifiedBy>
  <cp:revision>6</cp:revision>
  <dcterms:created xsi:type="dcterms:W3CDTF">2020-05-09T21:47:49Z</dcterms:created>
  <dcterms:modified xsi:type="dcterms:W3CDTF">2020-05-10T09:41:22Z</dcterms:modified>
</cp:coreProperties>
</file>