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3002-AA39-4516-8A08-7D7BE8BCA60A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10BF2-2E27-4437-B6FD-64FABA263C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820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867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8802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82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18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4302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55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4175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958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93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19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319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F570-E417-4B88-9C1A-E9EA8FF70356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410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güneş\Desktop\açık erişim\Mesleki yabancı dil\Ekran Alıntısı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51692"/>
            <a:ext cx="12192000" cy="6231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793" y="337625"/>
            <a:ext cx="11465843" cy="6260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880"/>
            <a:ext cx="10515600" cy="5994083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3074" name="Picture 2" descr="C:\Users\güneş\Desktop\açık erişim\Mesleki yabancı dil\Ekran Alıntısı 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452" y="1392702"/>
            <a:ext cx="10987910" cy="4923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C:\Users\güneş\Desktop\açık erişim\Mesleki yabancı dil\Ekran Alıntısı 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571" y="703378"/>
            <a:ext cx="10390513" cy="59665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güneş\Desktop\açık erişim\Mesleki yabancı dil\Ekran Alıntısı 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206" y="337625"/>
            <a:ext cx="11012828" cy="61616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güneş\Desktop\açık erişim\Mesleki yabancı dil\Ekran Alıntısı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429" y="267286"/>
            <a:ext cx="11623571" cy="59506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güneş\Desktop\açık erişim\Mesleki yabancı dil\Ekran Alıntısı 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978" y="1730326"/>
            <a:ext cx="10592973" cy="3502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</Words>
  <Application>Microsoft Office PowerPoint</Application>
  <PresentationFormat>Özel</PresentationFormat>
  <Paragraphs>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Mesleki Yabancı Dil 2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Behiyenur</dc:creator>
  <cp:lastModifiedBy>güneş</cp:lastModifiedBy>
  <cp:revision>24</cp:revision>
  <dcterms:created xsi:type="dcterms:W3CDTF">2018-10-03T20:34:23Z</dcterms:created>
  <dcterms:modified xsi:type="dcterms:W3CDTF">2020-04-24T14:13:07Z</dcterms:modified>
</cp:coreProperties>
</file>