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53002-AA39-4516-8A08-7D7BE8BCA60A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0BF2-2E27-4437-B6FD-64FABA263C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8201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8673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80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826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189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302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556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175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95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939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190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194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4107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Yabancı Dil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güneş\Desktop\açık erişim\Mesleki yabancı dil\Ekran Alıntısı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51692"/>
            <a:ext cx="12192000" cy="6231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793" y="337625"/>
            <a:ext cx="11465843" cy="626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5994083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güneş\Desktop\açık erişim\Mesleki yabancı dil\Ekran Alıntısı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452" y="1392702"/>
            <a:ext cx="10987910" cy="4923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C:\Users\güneş\Desktop\açık erişim\Mesleki yabancı dil\Ekran Alıntısı 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571" y="703378"/>
            <a:ext cx="10390513" cy="5966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güneş\Desktop\açık erişim\Mesleki yabancı dil\Ekran Alıntısı 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206" y="337625"/>
            <a:ext cx="11012828" cy="6161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güneş\Desktop\açık erişim\Mesleki yabancı dil\Ekran Alıntısı 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429" y="267286"/>
            <a:ext cx="11623571" cy="5950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:\Users\güneş\Desktop\açık erişim\Mesleki yabancı dil\Ekran Alıntısı 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78" y="1730326"/>
            <a:ext cx="10592973" cy="350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</Words>
  <Application>Microsoft Office PowerPoint</Application>
  <PresentationFormat>Özel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Mesleki Yabancı Dil 2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>Silentall Unattended Installer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Behiyenur</dc:creator>
  <cp:lastModifiedBy>güneş</cp:lastModifiedBy>
  <cp:revision>24</cp:revision>
  <dcterms:created xsi:type="dcterms:W3CDTF">2018-10-03T20:34:23Z</dcterms:created>
  <dcterms:modified xsi:type="dcterms:W3CDTF">2020-04-24T14:13:07Z</dcterms:modified>
</cp:coreProperties>
</file>