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4" r:id="rId2"/>
    <p:sldId id="275" r:id="rId3"/>
    <p:sldId id="276" r:id="rId4"/>
    <p:sldId id="277" r:id="rId5"/>
    <p:sldId id="278" r:id="rId6"/>
    <p:sldId id="279" r:id="rId7"/>
    <p:sldId id="280" r:id="rId8"/>
    <p:sldId id="281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53002-AA39-4516-8A08-7D7BE8BCA60A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10BF2-2E27-4437-B6FD-64FABA263CB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782014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886737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8802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38261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1899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43024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755619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54175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9958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4939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6190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13194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7F570-E417-4B88-9C1A-E9EA8FF70356}" type="datetimeFigureOut">
              <a:rPr lang="tr-TR" smtClean="0"/>
              <a:pPr/>
              <a:t>24.04.2020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3DD92-DF87-4B1E-8F91-8661416754B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2041073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Mesleki Yabancı Dil 2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6" name="Picture 2" descr="C:\Users\güneş\Desktop\açık erişim\Mesleki yabancı dil\Ekran Alıntısı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351692"/>
            <a:ext cx="12192000" cy="62319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4793" y="337625"/>
            <a:ext cx="11465843" cy="62601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82880"/>
            <a:ext cx="10515600" cy="5994083"/>
          </a:xfrm>
        </p:spPr>
        <p:txBody>
          <a:bodyPr/>
          <a:lstStyle/>
          <a:p>
            <a:endParaRPr lang="tr-TR" dirty="0"/>
          </a:p>
        </p:txBody>
      </p:sp>
      <p:pic>
        <p:nvPicPr>
          <p:cNvPr id="3074" name="Picture 2" descr="C:\Users\güneş\Desktop\açık erişim\Mesleki yabancı dil\Ekran Alıntısı 3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8452" y="1392702"/>
            <a:ext cx="10987910" cy="49236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098" name="Picture 2" descr="C:\Users\güneş\Desktop\açık erişim\Mesleki yabancı dil\Ekran Alıntısı 4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9571" y="703378"/>
            <a:ext cx="10390513" cy="59665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122" name="Picture 2" descr="C:\Users\güneş\Desktop\açık erişim\Mesleki yabancı dil\Ekran Alıntısı 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4206" y="337625"/>
            <a:ext cx="11012828" cy="61616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6146" name="Picture 2" descr="C:\Users\güneş\Desktop\açık erişim\Mesleki yabancı dil\Ekran Alıntısı 6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8429" y="267286"/>
            <a:ext cx="11623571" cy="59506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7170" name="Picture 2" descr="C:\Users\güneş\Desktop\açık erişim\Mesleki yabancı dil\Ekran Alıntısı 7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8978" y="1730326"/>
            <a:ext cx="10592973" cy="35028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4</Words>
  <Application>Microsoft Office PowerPoint</Application>
  <PresentationFormat>Özel</PresentationFormat>
  <Paragraphs>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Office Teması</vt:lpstr>
      <vt:lpstr>Mesleki Yabancı Dil 2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Company>Silentall Unattended Installer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Behiyenur</dc:creator>
  <cp:lastModifiedBy>güneş</cp:lastModifiedBy>
  <cp:revision>24</cp:revision>
  <dcterms:created xsi:type="dcterms:W3CDTF">2018-10-03T20:34:23Z</dcterms:created>
  <dcterms:modified xsi:type="dcterms:W3CDTF">2020-04-24T14:13:07Z</dcterms:modified>
</cp:coreProperties>
</file>