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9" r:id="rId4"/>
    <p:sldId id="260" r:id="rId5"/>
    <p:sldId id="261" r:id="rId6"/>
    <p:sldId id="258"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snapToGrid="0" snapToObjects="1">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A5F26D-62A4-F243-AC12-7C8BC010C689}" type="datetimeFigureOut">
              <a:rPr lang="tr-TR" smtClean="0"/>
              <a:t>8.05.2018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D94A10-42CA-B547-AC1D-F00BD6B77B77}" type="slidenum">
              <a:rPr lang="tr-TR" smtClean="0"/>
              <a:t>‹#›</a:t>
            </a:fld>
            <a:endParaRPr lang="tr-TR"/>
          </a:p>
        </p:txBody>
      </p:sp>
    </p:spTree>
    <p:extLst>
      <p:ext uri="{BB962C8B-B14F-4D97-AF65-F5344CB8AC3E}">
        <p14:creationId xmlns:p14="http://schemas.microsoft.com/office/powerpoint/2010/main" val="1829040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tr-TR" smtClean="0"/>
              <a:t>Asıl başlık stili için tıklayın</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5/8/2018</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tr-TR" smtClean="0"/>
              <a:t>Asıl başlık stili için tıklayın</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tr-TR" smtClean="0"/>
              <a:t>Asıl başlık stili için tıklayın</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Ana metin stillerini düzenlemek için tıklayın</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tr-TR" smtClean="0"/>
              <a:t>Asıl başlık stili için tıklayın</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tr-TR" smtClean="0"/>
              <a:t>Asıl başlık stili için tıklayın</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tr-TR" smtClean="0"/>
              <a:t>Asıl başlık stili için tıklayın</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tr-TR" smtClean="0"/>
              <a:t>Asıl başlık stili için tıklayın</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idx="1"/>
          </p:nvPr>
        </p:nvSpPr>
        <p:spPr/>
        <p:txBody>
          <a:bodyPr anchor="ct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tıklayın</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5/8/2018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tr-TR" smtClean="0"/>
              <a:t>Asıl başlık stili için tıklayın</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tr-TR" smtClean="0"/>
              <a:t>Asıl başlık stili için tıklayın</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tr-TR" smtClean="0"/>
              <a:t>Asıl başlık stili için tıklayın</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5/8/2018</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Ayni </a:t>
            </a:r>
            <a:r>
              <a:rPr lang="tr-TR" smtClean="0"/>
              <a:t>hak kavramı-1</a:t>
            </a:r>
            <a:endParaRPr lang="tr-TR" dirty="0"/>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53507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Ayni hak kavramı hakkındaki görüşler</a:t>
            </a:r>
            <a:endParaRPr lang="tr-TR" dirty="0"/>
          </a:p>
        </p:txBody>
      </p:sp>
      <p:sp>
        <p:nvSpPr>
          <p:cNvPr id="3" name="İçerik Yer Tutucusu 2"/>
          <p:cNvSpPr>
            <a:spLocks noGrp="1"/>
          </p:cNvSpPr>
          <p:nvPr>
            <p:ph idx="1"/>
          </p:nvPr>
        </p:nvSpPr>
        <p:spPr/>
        <p:txBody>
          <a:bodyPr/>
          <a:lstStyle/>
          <a:p>
            <a:r>
              <a:rPr lang="tr-TR" dirty="0" smtClean="0"/>
              <a:t>Klasik Görüş</a:t>
            </a:r>
          </a:p>
          <a:p>
            <a:r>
              <a:rPr lang="tr-TR" dirty="0" err="1" smtClean="0"/>
              <a:t>Şahısçı</a:t>
            </a:r>
            <a:r>
              <a:rPr lang="tr-TR" dirty="0" smtClean="0"/>
              <a:t> Görüş</a:t>
            </a:r>
          </a:p>
          <a:p>
            <a:r>
              <a:rPr lang="tr-TR" dirty="0" smtClean="0"/>
              <a:t>Birleştirici Görüş</a:t>
            </a:r>
            <a:endParaRPr lang="tr-TR" dirty="0"/>
          </a:p>
        </p:txBody>
      </p:sp>
    </p:spTree>
    <p:extLst>
      <p:ext uri="{BB962C8B-B14F-4D97-AF65-F5344CB8AC3E}">
        <p14:creationId xmlns:p14="http://schemas.microsoft.com/office/powerpoint/2010/main" val="1847930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Klasik görüş</a:t>
            </a:r>
            <a:endParaRPr lang="tr-TR" dirty="0"/>
          </a:p>
        </p:txBody>
      </p:sp>
      <p:sp>
        <p:nvSpPr>
          <p:cNvPr id="3" name="İçerik Yer Tutucusu 2"/>
          <p:cNvSpPr>
            <a:spLocks noGrp="1"/>
          </p:cNvSpPr>
          <p:nvPr>
            <p:ph idx="1"/>
          </p:nvPr>
        </p:nvSpPr>
        <p:spPr/>
        <p:txBody>
          <a:bodyPr/>
          <a:lstStyle/>
          <a:p>
            <a:r>
              <a:rPr lang="tr-TR" dirty="0" smtClean="0"/>
              <a:t>Ayni hak, eşya ile hak sahibi arasında doğrudan doğruya mevcut olan bir bağ, bir ilişkiden ibarettir. Hak sahibi, bu hakkını bir başkasının aracılığına ihtiyaç olmaksızın kullanır. </a:t>
            </a:r>
            <a:endParaRPr lang="tr-TR" dirty="0"/>
          </a:p>
        </p:txBody>
      </p:sp>
    </p:spTree>
    <p:extLst>
      <p:ext uri="{BB962C8B-B14F-4D97-AF65-F5344CB8AC3E}">
        <p14:creationId xmlns:p14="http://schemas.microsoft.com/office/powerpoint/2010/main" val="981438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SAHISÇI GÖRÜŞ</a:t>
            </a:r>
            <a:endParaRPr lang="tr-TR" dirty="0"/>
          </a:p>
        </p:txBody>
      </p:sp>
      <p:sp>
        <p:nvSpPr>
          <p:cNvPr id="3" name="İçerik Yer Tutucusu 2"/>
          <p:cNvSpPr>
            <a:spLocks noGrp="1"/>
          </p:cNvSpPr>
          <p:nvPr>
            <p:ph idx="1"/>
          </p:nvPr>
        </p:nvSpPr>
        <p:spPr/>
        <p:txBody>
          <a:bodyPr/>
          <a:lstStyle/>
          <a:p>
            <a:r>
              <a:rPr lang="tr-TR" dirty="0" smtClean="0"/>
              <a:t>Ayni hak, eşya üzerinde herkese karşı ileri sürülebilen bir haktır. Ayni hak, hak sahibi ile diğer bütün kişiler arasında meydana gelen ve diğer bütün kişileri ayni hak sahibine karşı borç altına sokan bir hukuki ilişkidir. </a:t>
            </a:r>
            <a:endParaRPr lang="tr-TR" dirty="0"/>
          </a:p>
        </p:txBody>
      </p:sp>
    </p:spTree>
    <p:extLst>
      <p:ext uri="{BB962C8B-B14F-4D97-AF65-F5344CB8AC3E}">
        <p14:creationId xmlns:p14="http://schemas.microsoft.com/office/powerpoint/2010/main" val="3110250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Birleştirici görüş</a:t>
            </a:r>
            <a:endParaRPr lang="tr-TR" dirty="0"/>
          </a:p>
        </p:txBody>
      </p:sp>
      <p:sp>
        <p:nvSpPr>
          <p:cNvPr id="3" name="İçerik Yer Tutucusu 2"/>
          <p:cNvSpPr>
            <a:spLocks noGrp="1"/>
          </p:cNvSpPr>
          <p:nvPr>
            <p:ph idx="1"/>
          </p:nvPr>
        </p:nvSpPr>
        <p:spPr/>
        <p:txBody>
          <a:bodyPr/>
          <a:lstStyle/>
          <a:p>
            <a:r>
              <a:rPr lang="tr-TR" dirty="0" smtClean="0"/>
              <a:t>Ayni hak, ancak klasik ve </a:t>
            </a:r>
            <a:r>
              <a:rPr lang="tr-TR" dirty="0" err="1" smtClean="0"/>
              <a:t>şahısçı</a:t>
            </a:r>
            <a:r>
              <a:rPr lang="tr-TR" dirty="0" smtClean="0"/>
              <a:t> görüş birleştirilmek suretiyle açıklanabilir. Ayni hak, kişiye eşya üzerinde doğrudan doğruya hakimiyet sağlayan ve herkese karşı ileri sürülebilen bir haktır. </a:t>
            </a:r>
            <a:endParaRPr lang="tr-TR" dirty="0"/>
          </a:p>
        </p:txBody>
      </p:sp>
    </p:spTree>
    <p:extLst>
      <p:ext uri="{BB962C8B-B14F-4D97-AF65-F5344CB8AC3E}">
        <p14:creationId xmlns:p14="http://schemas.microsoft.com/office/powerpoint/2010/main" val="499038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Ayni hak kavramının unsurları</a:t>
            </a:r>
            <a:endParaRPr lang="tr-TR" dirty="0"/>
          </a:p>
        </p:txBody>
      </p:sp>
      <p:sp>
        <p:nvSpPr>
          <p:cNvPr id="3" name="İçerik Yer Tutucusu 2"/>
          <p:cNvSpPr>
            <a:spLocks noGrp="1"/>
          </p:cNvSpPr>
          <p:nvPr>
            <p:ph idx="1"/>
          </p:nvPr>
        </p:nvSpPr>
        <p:spPr/>
        <p:txBody>
          <a:bodyPr/>
          <a:lstStyle/>
          <a:p>
            <a:pPr marL="342900" indent="-342900">
              <a:buFont typeface="+mj-lt"/>
              <a:buAutoNum type="arabicPeriod"/>
            </a:pPr>
            <a:r>
              <a:rPr lang="tr-TR" dirty="0" smtClean="0"/>
              <a:t>EŞYA</a:t>
            </a:r>
          </a:p>
          <a:p>
            <a:pPr marL="342900" indent="-342900">
              <a:buFont typeface="+mj-lt"/>
              <a:buAutoNum type="arabicPeriod"/>
            </a:pPr>
            <a:r>
              <a:rPr lang="tr-TR" dirty="0" smtClean="0"/>
              <a:t>EŞYA ÜZERİNDE DOĞRUDAN HAKİMİYET SAĞLAMA</a:t>
            </a:r>
          </a:p>
          <a:p>
            <a:pPr marL="342900" indent="-342900">
              <a:buFont typeface="+mj-lt"/>
              <a:buAutoNum type="arabicPeriod"/>
            </a:pPr>
            <a:r>
              <a:rPr lang="tr-TR" dirty="0" smtClean="0"/>
              <a:t>HERKESE KARŞI İLERİ SÜRÜLEBİLİR OLMA</a:t>
            </a:r>
          </a:p>
        </p:txBody>
      </p:sp>
    </p:spTree>
    <p:extLst>
      <p:ext uri="{BB962C8B-B14F-4D97-AF65-F5344CB8AC3E}">
        <p14:creationId xmlns:p14="http://schemas.microsoft.com/office/powerpoint/2010/main" val="1656480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Eşya üzerinde doğrudan hakimiyet sağlama</a:t>
            </a:r>
            <a:endParaRPr lang="tr-TR" dirty="0"/>
          </a:p>
        </p:txBody>
      </p:sp>
      <p:sp>
        <p:nvSpPr>
          <p:cNvPr id="3" name="İçerik Yer Tutucusu 2"/>
          <p:cNvSpPr>
            <a:spLocks noGrp="1"/>
          </p:cNvSpPr>
          <p:nvPr>
            <p:ph idx="1"/>
          </p:nvPr>
        </p:nvSpPr>
        <p:spPr/>
        <p:txBody>
          <a:bodyPr/>
          <a:lstStyle/>
          <a:p>
            <a:r>
              <a:rPr lang="tr-TR" dirty="0" smtClean="0"/>
              <a:t>Hak sahibinin hakkın konusu olan eşyadan hakkına uygun olarak yararlanması için herhangi bir kimsenin araya girmesine, aracılık etmesine ihtiyaç bulunmaması anlamına gelir. Nitekim bir şeyin maliki, hukuk düzeninin belirlediği sınırlar çerçevesinde o şey üzerinde dilediği gibi kullanma, yararlanma ve tasarruf etme yetkisine sahiptir.</a:t>
            </a:r>
            <a:endParaRPr lang="tr-TR" dirty="0"/>
          </a:p>
        </p:txBody>
      </p:sp>
    </p:spTree>
    <p:extLst>
      <p:ext uri="{BB962C8B-B14F-4D97-AF65-F5344CB8AC3E}">
        <p14:creationId xmlns:p14="http://schemas.microsoft.com/office/powerpoint/2010/main" val="3660153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Ayni hakkın herkese karşı ileri sürülebilir olması</a:t>
            </a:r>
            <a:endParaRPr lang="tr-TR" dirty="0"/>
          </a:p>
        </p:txBody>
      </p:sp>
      <p:sp>
        <p:nvSpPr>
          <p:cNvPr id="3" name="İçerik Yer Tutucusu 2"/>
          <p:cNvSpPr>
            <a:spLocks noGrp="1"/>
          </p:cNvSpPr>
          <p:nvPr>
            <p:ph idx="1"/>
          </p:nvPr>
        </p:nvSpPr>
        <p:spPr/>
        <p:txBody>
          <a:bodyPr/>
          <a:lstStyle/>
          <a:p>
            <a:r>
              <a:rPr lang="tr-TR" dirty="0" smtClean="0"/>
              <a:t>Ayni hak sahibi, hakkını kim ihlal ederse, ondan bu hakkına uymasını isteyebilir. Dolayısıyla ayni hak sahibi, üçüncü kişilerin ihlallerine karşı istihkak ve el  atmanın önlenmesi davalarıyla </a:t>
            </a:r>
            <a:r>
              <a:rPr lang="tr-TR" smtClean="0"/>
              <a:t>koruma sağlayabilir. </a:t>
            </a:r>
            <a:endParaRPr lang="tr-TR" dirty="0"/>
          </a:p>
        </p:txBody>
      </p:sp>
    </p:spTree>
    <p:extLst>
      <p:ext uri="{BB962C8B-B14F-4D97-AF65-F5344CB8AC3E}">
        <p14:creationId xmlns:p14="http://schemas.microsoft.com/office/powerpoint/2010/main" val="33191245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kyüzü">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Gökyüzü</Template>
  <TotalTime>21</TotalTime>
  <Words>228</Words>
  <Application>Microsoft Office PowerPoint</Application>
  <PresentationFormat>Geniş ekran</PresentationFormat>
  <Paragraphs>19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Gökyüzü</vt:lpstr>
      <vt:lpstr>Ayni hak kavramı-1</vt:lpstr>
      <vt:lpstr>Ayni hak kavramı hakkındaki görüşler</vt:lpstr>
      <vt:lpstr>Klasik görüş</vt:lpstr>
      <vt:lpstr>SAHISÇI GÖRÜŞ</vt:lpstr>
      <vt:lpstr>Birleştirici görüş</vt:lpstr>
      <vt:lpstr>Ayni hak kavramının unsurları</vt:lpstr>
      <vt:lpstr>Eşya üzerinde doğrudan hakimiyet sağlama</vt:lpstr>
      <vt:lpstr>Ayni hakkın herkese karşı ileri sürülebilir olması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Ayni hak kavramı</dc:title>
  <dc:creator>Tuğçe ORAL</dc:creator>
  <cp:lastModifiedBy>Tuğçe Oral</cp:lastModifiedBy>
  <cp:revision>6</cp:revision>
  <dcterms:created xsi:type="dcterms:W3CDTF">2018-01-30T16:53:25Z</dcterms:created>
  <dcterms:modified xsi:type="dcterms:W3CDTF">2018-05-08T13:42:08Z</dcterms:modified>
</cp:coreProperties>
</file>