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3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5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72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2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4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84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52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32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72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6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14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2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BİY113 BOTANİK</a:t>
            </a:r>
            <a:r>
              <a:rPr lang="tr-TR" dirty="0"/>
              <a:t/>
            </a:r>
            <a:br>
              <a:rPr lang="tr-TR" dirty="0"/>
            </a:br>
            <a:r>
              <a:rPr lang="tr-TR" sz="3200" dirty="0" smtClean="0"/>
              <a:t>Dr. </a:t>
            </a:r>
            <a:r>
              <a:rPr lang="tr-TR" sz="3200" dirty="0" err="1" smtClean="0"/>
              <a:t>Ögr</a:t>
            </a:r>
            <a:r>
              <a:rPr lang="tr-TR" sz="3200" dirty="0" smtClean="0"/>
              <a:t>. Üyesi Şeyda Fikirdeşici Ergen</a:t>
            </a:r>
          </a:p>
        </p:txBody>
      </p:sp>
    </p:spTree>
    <p:extLst>
      <p:ext uri="{BB962C8B-B14F-4D97-AF65-F5344CB8AC3E}">
        <p14:creationId xmlns:p14="http://schemas.microsoft.com/office/powerpoint/2010/main" val="22889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5574" y="2226257"/>
            <a:ext cx="4378377" cy="3286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Botanik</a:t>
            </a:r>
          </a:p>
          <a:p>
            <a:pPr marL="0" indent="0">
              <a:buNone/>
            </a:pPr>
            <a:r>
              <a:rPr lang="tr-TR" dirty="0" smtClean="0"/>
              <a:t>Bitki genetiği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genetiği değiştirilmiş organizma (GDO)</a:t>
            </a:r>
          </a:p>
          <a:p>
            <a:pPr marL="0" indent="0">
              <a:buNone/>
            </a:pPr>
            <a:r>
              <a:rPr lang="tr-TR" dirty="0" smtClean="0"/>
              <a:t>Bitki sitolojisi</a:t>
            </a:r>
          </a:p>
          <a:p>
            <a:pPr marL="0" indent="0">
              <a:buNone/>
            </a:pPr>
            <a:r>
              <a:rPr lang="tr-TR" dirty="0"/>
              <a:t>B</a:t>
            </a:r>
            <a:r>
              <a:rPr lang="tr-TR" dirty="0" smtClean="0"/>
              <a:t>itki histolojisi</a:t>
            </a:r>
          </a:p>
          <a:p>
            <a:pPr marL="0" indent="0">
              <a:buNone/>
            </a:pPr>
            <a:r>
              <a:rPr lang="tr-TR" dirty="0" smtClean="0"/>
              <a:t>Bitki morfolojisi</a:t>
            </a:r>
          </a:p>
          <a:p>
            <a:pPr marL="0" indent="0">
              <a:buNone/>
            </a:pPr>
            <a:r>
              <a:rPr lang="tr-TR" dirty="0"/>
              <a:t>B</a:t>
            </a:r>
            <a:r>
              <a:rPr lang="tr-TR" dirty="0" smtClean="0"/>
              <a:t>itki anatomisi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977417" y="2390760"/>
            <a:ext cx="43271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 smtClean="0"/>
              <a:t>Bitki fizyolojisi</a:t>
            </a:r>
          </a:p>
          <a:p>
            <a:r>
              <a:rPr lang="tr-TR" sz="2600" dirty="0" smtClean="0"/>
              <a:t>Bitki sistematiği</a:t>
            </a:r>
          </a:p>
          <a:p>
            <a:r>
              <a:rPr lang="tr-TR" sz="2600" dirty="0" smtClean="0"/>
              <a:t>Bitki biyokimyası</a:t>
            </a:r>
          </a:p>
          <a:p>
            <a:r>
              <a:rPr lang="tr-TR" sz="2600" dirty="0" smtClean="0"/>
              <a:t>Farmakognozi</a:t>
            </a:r>
          </a:p>
          <a:p>
            <a:r>
              <a:rPr lang="tr-TR" sz="2600" dirty="0" smtClean="0"/>
              <a:t>Bitki ekolojisi</a:t>
            </a:r>
          </a:p>
          <a:p>
            <a:r>
              <a:rPr lang="tr-TR" sz="2600" dirty="0" err="1" smtClean="0"/>
              <a:t>Etnobotanik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41292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858" y="1846263"/>
            <a:ext cx="6432609" cy="402272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20871" y="503722"/>
            <a:ext cx="469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Bitki ve Hayvan Hücresi Arası Farklar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214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30214"/>
            <a:ext cx="10515600" cy="1325563"/>
          </a:xfrm>
        </p:spPr>
        <p:txBody>
          <a:bodyPr/>
          <a:lstStyle/>
          <a:p>
            <a:r>
              <a:rPr lang="tr-TR" b="1" dirty="0" smtClean="0"/>
              <a:t>HÜCRE ÇEPERİ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665" y="1957244"/>
            <a:ext cx="7219666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49289" y="239842"/>
            <a:ext cx="5389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/>
              <a:t>Geçitler ve </a:t>
            </a:r>
            <a:r>
              <a:rPr lang="tr-TR" sz="3600" dirty="0" err="1" smtClean="0"/>
              <a:t>plasmodesmalar</a:t>
            </a:r>
            <a:endParaRPr lang="tr-TR" sz="36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36" t="20261" r="16406" b="20706"/>
          <a:stretch/>
        </p:blipFill>
        <p:spPr>
          <a:xfrm>
            <a:off x="2258252" y="2088107"/>
            <a:ext cx="8141342" cy="39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793" y="0"/>
            <a:ext cx="10814154" cy="1325563"/>
          </a:xfrm>
        </p:spPr>
        <p:txBody>
          <a:bodyPr/>
          <a:lstStyle/>
          <a:p>
            <a:r>
              <a:rPr lang="tr-TR" b="1" dirty="0" smtClean="0"/>
              <a:t>HÜCRE ZARI</a:t>
            </a:r>
            <a:endParaRPr lang="tr-TR" b="1" dirty="0"/>
          </a:p>
        </p:txBody>
      </p:sp>
      <p:pic>
        <p:nvPicPr>
          <p:cNvPr id="3074" name="Picture 2" descr="Biyolojisitesi.net, Canlılığın Temel Birimi: Hücre, Hücrenin Yapısı, Hücre  Zar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2" y="2071688"/>
            <a:ext cx="768368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 zarının görevleri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358" y="2078783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Hücre ve hücre </a:t>
            </a:r>
            <a:r>
              <a:rPr lang="tr-TR" dirty="0" err="1" smtClean="0"/>
              <a:t>organellerini</a:t>
            </a:r>
            <a:r>
              <a:rPr lang="tr-TR" dirty="0" smtClean="0"/>
              <a:t> sarar.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İç ve dış ortam arasındaki madde alış-verişini düzenler.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Hücreler arası iletişimi sağlar (</a:t>
            </a:r>
            <a:r>
              <a:rPr lang="tr-TR" dirty="0" err="1" smtClean="0"/>
              <a:t>glikoproteinler</a:t>
            </a:r>
            <a:r>
              <a:rPr lang="tr-TR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Salgı yapar.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Enzimleri taşır.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Uyartı (</a:t>
            </a:r>
            <a:r>
              <a:rPr lang="tr-TR" dirty="0" err="1" smtClean="0"/>
              <a:t>impuls</a:t>
            </a:r>
            <a:r>
              <a:rPr lang="tr-TR" dirty="0" smtClean="0"/>
              <a:t>) iletimi yapar.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Hücre bölünmesine yardımcı olur.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Boşaltım yapar.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822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Campbell</a:t>
            </a:r>
            <a:r>
              <a:rPr lang="tr-TR" dirty="0" smtClean="0"/>
              <a:t>, J.B.R. Biyoloji, </a:t>
            </a:r>
            <a:r>
              <a:rPr lang="tr-TR" dirty="0" err="1" smtClean="0"/>
              <a:t>Plame</a:t>
            </a:r>
            <a:r>
              <a:rPr lang="tr-TR" dirty="0" smtClean="0"/>
              <a:t> yayınları</a:t>
            </a:r>
          </a:p>
          <a:p>
            <a:r>
              <a:rPr lang="tr-TR" dirty="0" smtClean="0"/>
              <a:t>Bozcuk, S. Genel Botanik, Hatiboğlu yayınları</a:t>
            </a:r>
          </a:p>
          <a:p>
            <a:r>
              <a:rPr lang="tr-TR" dirty="0"/>
              <a:t>Akman Y. 1998. Bitki Biyolojisine Giriş “Botanik”. </a:t>
            </a:r>
            <a:r>
              <a:rPr lang="tr-TR" dirty="0" err="1"/>
              <a:t>Palme</a:t>
            </a:r>
            <a:r>
              <a:rPr lang="tr-TR" dirty="0"/>
              <a:t> Yayıncılık, Ankara.</a:t>
            </a:r>
          </a:p>
          <a:p>
            <a:r>
              <a:rPr lang="tr-TR" dirty="0"/>
              <a:t>Bozcuk S. 2009. Genel Biyoloji. Hatipoğlu Basım ve Yayın San. Ltd. Şti., Ankara.</a:t>
            </a:r>
          </a:p>
          <a:p>
            <a:r>
              <a:rPr lang="tr-TR" dirty="0"/>
              <a:t>Dr. Ümit Bingöl Ders Notları, Ankara Üniversitesi Fen Fakültesi Biyoloji Bölümü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957851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</TotalTime>
  <Words>156</Words>
  <Application>Microsoft Office PowerPoint</Application>
  <PresentationFormat>Geniş ekran</PresentationFormat>
  <Paragraphs>32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Geçmişe bakış</vt:lpstr>
      <vt:lpstr>BİY113 BOTANİK Dr. Ögr. Üyesi Şeyda Fikirdeşici Ergen</vt:lpstr>
      <vt:lpstr>PowerPoint Sunusu</vt:lpstr>
      <vt:lpstr>PowerPoint Sunusu</vt:lpstr>
      <vt:lpstr>HÜCRE ÇEPERİ</vt:lpstr>
      <vt:lpstr>PowerPoint Sunusu</vt:lpstr>
      <vt:lpstr>HÜCRE ZARI</vt:lpstr>
      <vt:lpstr>Hücre zarının görevleri 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BİTKİLER</dc:title>
  <dc:creator>hp_ergen</dc:creator>
  <cp:lastModifiedBy>hp_ergen</cp:lastModifiedBy>
  <cp:revision>26</cp:revision>
  <dcterms:created xsi:type="dcterms:W3CDTF">2018-10-02T10:13:08Z</dcterms:created>
  <dcterms:modified xsi:type="dcterms:W3CDTF">2020-10-03T12:56:35Z</dcterms:modified>
</cp:coreProperties>
</file>