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32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47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8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5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90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97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58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1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18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21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55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1F51-D0CB-41DE-BCF8-4B9897E4F8EE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18FE-F47E-41B0-B289-A5E810D3F6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20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ANT330 BİYOİSTATİSTİK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5. </a:t>
            </a:r>
            <a:r>
              <a:rPr lang="tr-TR" dirty="0" smtClean="0"/>
              <a:t>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57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747713"/>
            <a:ext cx="57721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7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060450"/>
            <a:ext cx="62547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36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06475"/>
            <a:ext cx="63246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1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OLASILIK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Olasılığın tanımı</a:t>
            </a:r>
          </a:p>
          <a:p>
            <a:r>
              <a:rPr lang="tr-TR" dirty="0" smtClean="0"/>
              <a:t>Çapraz tablolar</a:t>
            </a:r>
          </a:p>
          <a:p>
            <a:pPr lvl="1"/>
            <a:r>
              <a:rPr lang="tr-TR" dirty="0" smtClean="0"/>
              <a:t>Marjinal olasılık</a:t>
            </a:r>
          </a:p>
          <a:p>
            <a:pPr lvl="1"/>
            <a:r>
              <a:rPr lang="tr-TR" dirty="0" smtClean="0"/>
              <a:t>Koşullu olasılık</a:t>
            </a:r>
          </a:p>
          <a:p>
            <a:pPr lvl="1"/>
            <a:r>
              <a:rPr lang="tr-TR" dirty="0" smtClean="0"/>
              <a:t>Birleşik olasılık</a:t>
            </a:r>
          </a:p>
          <a:p>
            <a:pPr lvl="1"/>
            <a:r>
              <a:rPr lang="tr-TR" dirty="0" smtClean="0"/>
              <a:t>Toplama kuralı</a:t>
            </a:r>
          </a:p>
          <a:p>
            <a:pPr lvl="1"/>
            <a:r>
              <a:rPr lang="tr-TR" dirty="0" smtClean="0"/>
              <a:t>Çarpma kuralı</a:t>
            </a:r>
          </a:p>
          <a:p>
            <a:pPr lvl="1"/>
            <a:r>
              <a:rPr lang="tr-TR" dirty="0" smtClean="0"/>
              <a:t>Bağımsız olgular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96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Duyarlılık</a:t>
            </a:r>
          </a:p>
          <a:p>
            <a:r>
              <a:rPr lang="tr-TR" dirty="0" smtClean="0"/>
              <a:t>Belirginlik</a:t>
            </a:r>
          </a:p>
          <a:p>
            <a:r>
              <a:rPr lang="tr-TR" dirty="0" err="1" smtClean="0"/>
              <a:t>Prediktif</a:t>
            </a:r>
            <a:r>
              <a:rPr lang="tr-TR" dirty="0" smtClean="0"/>
              <a:t> değer</a:t>
            </a:r>
          </a:p>
          <a:p>
            <a:r>
              <a:rPr lang="tr-TR" dirty="0" smtClean="0"/>
              <a:t>Etkililik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218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NORMAL DAĞILIM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56578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5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81038"/>
            <a:ext cx="72009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40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64111" cy="288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84674"/>
            <a:ext cx="5180158" cy="407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37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019175"/>
            <a:ext cx="68103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74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90788"/>
            <a:ext cx="6705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7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60425"/>
            <a:ext cx="54864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4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</Words>
  <Application>Microsoft Office PowerPoint</Application>
  <PresentationFormat>Ekran Gösterisi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ANT330 BİYOİSTATİSTİK</vt:lpstr>
      <vt:lpstr>OLASILIK</vt:lpstr>
      <vt:lpstr>PowerPoint Sunusu</vt:lpstr>
      <vt:lpstr>NORMAL DAĞILIM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ANT330 BİYOİSTATİSTİK</dc:title>
  <dc:creator>SONY</dc:creator>
  <cp:lastModifiedBy>SONY</cp:lastModifiedBy>
  <cp:revision>4</cp:revision>
  <dcterms:created xsi:type="dcterms:W3CDTF">2020-05-08T08:40:45Z</dcterms:created>
  <dcterms:modified xsi:type="dcterms:W3CDTF">2020-05-08T08:55:13Z</dcterms:modified>
</cp:coreProperties>
</file>