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32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47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8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57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909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97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8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1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18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211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55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C1F51-D0CB-41DE-BCF8-4B9897E4F8EE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18FE-F47E-41B0-B289-A5E810D3F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20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ANT330 BİYOİSTATİSTİK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7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747713"/>
            <a:ext cx="577215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270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1060450"/>
            <a:ext cx="625475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362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006475"/>
            <a:ext cx="6324600" cy="484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810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OLASILIK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Olasılığın tanımı</a:t>
            </a:r>
          </a:p>
          <a:p>
            <a:r>
              <a:rPr lang="tr-TR" dirty="0" smtClean="0"/>
              <a:t>Çapraz tablolar</a:t>
            </a:r>
          </a:p>
          <a:p>
            <a:pPr lvl="1"/>
            <a:r>
              <a:rPr lang="tr-TR" dirty="0" smtClean="0"/>
              <a:t>Marjinal olasılık</a:t>
            </a:r>
          </a:p>
          <a:p>
            <a:pPr lvl="1"/>
            <a:r>
              <a:rPr lang="tr-TR" dirty="0" smtClean="0"/>
              <a:t>Koşullu olasılık</a:t>
            </a:r>
          </a:p>
          <a:p>
            <a:pPr lvl="1"/>
            <a:r>
              <a:rPr lang="tr-TR" dirty="0" smtClean="0"/>
              <a:t>Birleşik olasılık</a:t>
            </a:r>
          </a:p>
          <a:p>
            <a:pPr lvl="1"/>
            <a:r>
              <a:rPr lang="tr-TR" dirty="0" smtClean="0"/>
              <a:t>Toplama kuralı</a:t>
            </a:r>
          </a:p>
          <a:p>
            <a:pPr lvl="1"/>
            <a:r>
              <a:rPr lang="tr-TR" dirty="0" smtClean="0"/>
              <a:t>Çarpma kuralı</a:t>
            </a:r>
          </a:p>
          <a:p>
            <a:pPr lvl="1"/>
            <a:r>
              <a:rPr lang="tr-TR" dirty="0" smtClean="0"/>
              <a:t>Bağımsız olgular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96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Duyarlılık</a:t>
            </a:r>
          </a:p>
          <a:p>
            <a:r>
              <a:rPr lang="tr-TR" dirty="0" smtClean="0"/>
              <a:t>Belirginlik</a:t>
            </a:r>
          </a:p>
          <a:p>
            <a:r>
              <a:rPr lang="tr-TR" dirty="0" err="1" smtClean="0"/>
              <a:t>Prediktif</a:t>
            </a:r>
            <a:r>
              <a:rPr lang="tr-TR" dirty="0" smtClean="0"/>
              <a:t> değer</a:t>
            </a:r>
          </a:p>
          <a:p>
            <a:r>
              <a:rPr lang="tr-TR" dirty="0" smtClean="0"/>
              <a:t>Etkililik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2186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NORMAL DAĞILIM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565785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655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81038"/>
            <a:ext cx="72009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140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964111" cy="288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584674"/>
            <a:ext cx="5180158" cy="407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371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1019175"/>
            <a:ext cx="681037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745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90788"/>
            <a:ext cx="67056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170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860425"/>
            <a:ext cx="54864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84762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29</Words>
  <Application>Microsoft Office PowerPoint</Application>
  <PresentationFormat>Ekran Gösterisi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ANT330 BİYOİSTATİSTİK</vt:lpstr>
      <vt:lpstr>OLASILIK</vt:lpstr>
      <vt:lpstr>PowerPoint Sunusu</vt:lpstr>
      <vt:lpstr>NORMAL DAĞILIM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4</cp:revision>
  <dcterms:created xsi:type="dcterms:W3CDTF">2020-05-08T08:40:45Z</dcterms:created>
  <dcterms:modified xsi:type="dcterms:W3CDTF">2020-05-08T08:55:13Z</dcterms:modified>
</cp:coreProperties>
</file>