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254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53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5184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9453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540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05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378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34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510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15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145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161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86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3678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141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1908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621A3-89CE-45BC-8659-83B3434F2C6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013025-C7A1-4B27-8F80-594A75214A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96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artin_Heidegger" TargetMode="External"/><Relationship Id="rId2" Type="http://schemas.openxmlformats.org/officeDocument/2006/relationships/hyperlink" Target="https://en.wikipedia.org/wiki/Edmund_Husser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Max_Scheler" TargetMode="External"/><Relationship Id="rId4" Type="http://schemas.openxmlformats.org/officeDocument/2006/relationships/hyperlink" Target="https://en.wikipedia.org/wiki/Maurice_Merleau-Ponty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harles_Sanders_Peirce" TargetMode="External"/><Relationship Id="rId2" Type="http://schemas.openxmlformats.org/officeDocument/2006/relationships/hyperlink" Target="https://en.wikipedia.org/w/index.php?title=Modern_philosophy&amp;action=edit&amp;section=1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Richard_Rorty" TargetMode="External"/><Relationship Id="rId5" Type="http://schemas.openxmlformats.org/officeDocument/2006/relationships/hyperlink" Target="https://en.wikipedia.org/wiki/John_Dewey" TargetMode="External"/><Relationship Id="rId4" Type="http://schemas.openxmlformats.org/officeDocument/2006/relationships/hyperlink" Target="https://en.wikipedia.org/wiki/William_James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Ludwig_Wittgenstein" TargetMode="External"/><Relationship Id="rId3" Type="http://schemas.openxmlformats.org/officeDocument/2006/relationships/hyperlink" Target="https://en.wikipedia.org/wiki/Rudolf_Carnap" TargetMode="External"/><Relationship Id="rId7" Type="http://schemas.openxmlformats.org/officeDocument/2006/relationships/hyperlink" Target="https://en.wikipedia.org/wiki/Moritz_Schlick" TargetMode="External"/><Relationship Id="rId2" Type="http://schemas.openxmlformats.org/officeDocument/2006/relationships/hyperlink" Target="https://en.wikipedia.org/w/index.php?title=Modern_philosophy&amp;action=edit&amp;section=1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Bertrand_Russell" TargetMode="External"/><Relationship Id="rId5" Type="http://schemas.openxmlformats.org/officeDocument/2006/relationships/hyperlink" Target="https://en.wikipedia.org/wiki/George_Edward_Moore" TargetMode="External"/><Relationship Id="rId4" Type="http://schemas.openxmlformats.org/officeDocument/2006/relationships/hyperlink" Target="https://en.wikipedia.org/wiki/Gottlob_Freg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pecial:BookSources/0-13-158591-6" TargetMode="External"/><Relationship Id="rId2" Type="http://schemas.openxmlformats.org/officeDocument/2006/relationships/hyperlink" Target="https://en.wikipedia.org/wiki/ISBN_(identifier)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Postmodernity" TargetMode="External"/><Relationship Id="rId2" Type="http://schemas.openxmlformats.org/officeDocument/2006/relationships/hyperlink" Target="https://en.wikipedia.org/wiki/Renaissanc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Michel_de_Montaigne" TargetMode="External"/><Relationship Id="rId3" Type="http://schemas.openxmlformats.org/officeDocument/2006/relationships/hyperlink" Target="https://en.wikipedia.org/wiki/Pico_della_Mirandola" TargetMode="External"/><Relationship Id="rId7" Type="http://schemas.openxmlformats.org/officeDocument/2006/relationships/hyperlink" Target="https://en.wikipedia.org/wiki/Niccol%C3%B2_Machiavelli" TargetMode="External"/><Relationship Id="rId2" Type="http://schemas.openxmlformats.org/officeDocument/2006/relationships/hyperlink" Target="https://en.wikipedia.org/w/index.php?title=Modern_philosophy&amp;action=edit&amp;section=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Galileo_Galilei" TargetMode="External"/><Relationship Id="rId5" Type="http://schemas.openxmlformats.org/officeDocument/2006/relationships/hyperlink" Target="https://en.wikipedia.org/wiki/Giordano_Bruno" TargetMode="External"/><Relationship Id="rId4" Type="http://schemas.openxmlformats.org/officeDocument/2006/relationships/hyperlink" Target="https://en.wikipedia.org/wiki/Nicolas_of_Cusa" TargetMode="External"/><Relationship Id="rId9" Type="http://schemas.openxmlformats.org/officeDocument/2006/relationships/hyperlink" Target="https://en.wikipedia.org/wiki/Francisco_Su%C3%A1rez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hristian_Wolff_(philosopher)" TargetMode="External"/><Relationship Id="rId2" Type="http://schemas.openxmlformats.org/officeDocument/2006/relationships/hyperlink" Target="https://en.wikipedia.org/w/index.php?title=Modern_philosophy&amp;action=edit&amp;section=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Gottfried_Leibniz" TargetMode="External"/><Relationship Id="rId5" Type="http://schemas.openxmlformats.org/officeDocument/2006/relationships/hyperlink" Target="https://en.wikipedia.org/wiki/Baruch_Spinoza" TargetMode="External"/><Relationship Id="rId4" Type="http://schemas.openxmlformats.org/officeDocument/2006/relationships/hyperlink" Target="https://en.wikipedia.org/wiki/Ren%C3%A9_Descarte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eorge_Berkeley" TargetMode="External"/><Relationship Id="rId2" Type="http://schemas.openxmlformats.org/officeDocument/2006/relationships/hyperlink" Target="https://en.wikipedia.org/wiki/John_Lock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Francis_Bacon" TargetMode="External"/><Relationship Id="rId4" Type="http://schemas.openxmlformats.org/officeDocument/2006/relationships/hyperlink" Target="https://en.wikipedia.org/wiki/David_Hum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Jean-Jacques_Rousseau" TargetMode="External"/><Relationship Id="rId13" Type="http://schemas.openxmlformats.org/officeDocument/2006/relationships/hyperlink" Target="https://en.wikipedia.org/wiki/Karl_Marx" TargetMode="External"/><Relationship Id="rId3" Type="http://schemas.openxmlformats.org/officeDocument/2006/relationships/hyperlink" Target="https://en.wikipedia.org/wiki/John_Locke" TargetMode="External"/><Relationship Id="rId7" Type="http://schemas.openxmlformats.org/officeDocument/2006/relationships/hyperlink" Target="https://en.wikipedia.org/wiki/Montesquieu" TargetMode="External"/><Relationship Id="rId12" Type="http://schemas.openxmlformats.org/officeDocument/2006/relationships/hyperlink" Target="https://en.wikipedia.org/wiki/Giuseppe_Mazzini" TargetMode="External"/><Relationship Id="rId2" Type="http://schemas.openxmlformats.org/officeDocument/2006/relationships/hyperlink" Target="https://en.wikipedia.org/wiki/Thomas_Hobb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James_Mill" TargetMode="External"/><Relationship Id="rId11" Type="http://schemas.openxmlformats.org/officeDocument/2006/relationships/hyperlink" Target="https://en.wikipedia.org/wiki/Giambattista_Vico" TargetMode="External"/><Relationship Id="rId5" Type="http://schemas.openxmlformats.org/officeDocument/2006/relationships/hyperlink" Target="https://en.wikipedia.org/wiki/Jeremy_Bentham" TargetMode="External"/><Relationship Id="rId10" Type="http://schemas.openxmlformats.org/officeDocument/2006/relationships/hyperlink" Target="https://en.wikipedia.org/wiki/Cesare_Beccaria" TargetMode="External"/><Relationship Id="rId4" Type="http://schemas.openxmlformats.org/officeDocument/2006/relationships/hyperlink" Target="https://en.wikipedia.org/wiki/John_Stuart_Mill" TargetMode="External"/><Relationship Id="rId9" Type="http://schemas.openxmlformats.org/officeDocument/2006/relationships/hyperlink" Target="https://en.wikipedia.org/wiki/Voltaire" TargetMode="External"/><Relationship Id="rId14" Type="http://schemas.openxmlformats.org/officeDocument/2006/relationships/hyperlink" Target="https://en.wikipedia.org/wiki/Friedrich_Engels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J._M._E._McTaggart" TargetMode="External"/><Relationship Id="rId3" Type="http://schemas.openxmlformats.org/officeDocument/2006/relationships/hyperlink" Target="https://en.wikipedia.org/wiki/Johann_Gottlieb_Fichte" TargetMode="External"/><Relationship Id="rId7" Type="http://schemas.openxmlformats.org/officeDocument/2006/relationships/hyperlink" Target="https://en.wikipedia.org/wiki/Francis_Herbert_Bradley" TargetMode="External"/><Relationship Id="rId2" Type="http://schemas.openxmlformats.org/officeDocument/2006/relationships/hyperlink" Target="https://en.wikipedia.org/wiki/Immanuel_Ka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Arthur_Schopenhauer" TargetMode="External"/><Relationship Id="rId5" Type="http://schemas.openxmlformats.org/officeDocument/2006/relationships/hyperlink" Target="https://en.wikipedia.org/wiki/Georg_Wilhelm_Friedrich_Hegel" TargetMode="External"/><Relationship Id="rId4" Type="http://schemas.openxmlformats.org/officeDocument/2006/relationships/hyperlink" Target="https://en.wikipedia.org/wiki/Friedrich_Wilhelm_Joseph_Schelling" TargetMode="External"/><Relationship Id="rId9" Type="http://schemas.openxmlformats.org/officeDocument/2006/relationships/hyperlink" Target="https://en.wikipedia.org/wiki/John_Foster_(philosopher)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Martin_Heidegger" TargetMode="External"/><Relationship Id="rId3" Type="http://schemas.openxmlformats.org/officeDocument/2006/relationships/hyperlink" Target="https://en.wikipedia.org/wiki/Friedrich_Nietzsche" TargetMode="External"/><Relationship Id="rId7" Type="http://schemas.openxmlformats.org/officeDocument/2006/relationships/hyperlink" Target="https://en.wikipedia.org/wiki/Gabriel_Marcel" TargetMode="External"/><Relationship Id="rId2" Type="http://schemas.openxmlformats.org/officeDocument/2006/relationships/hyperlink" Target="https://en.wikipedia.org/wiki/S%C3%B8ren_Kierkegaar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Karl_Jaspers" TargetMode="External"/><Relationship Id="rId5" Type="http://schemas.openxmlformats.org/officeDocument/2006/relationships/hyperlink" Target="https://en.wikipedia.org/wiki/Simone_de_Beauvoir" TargetMode="External"/><Relationship Id="rId4" Type="http://schemas.openxmlformats.org/officeDocument/2006/relationships/hyperlink" Target="https://en.wikipedia.org/wiki/Jean-Paul_Sart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History</a:t>
            </a:r>
            <a:r>
              <a:rPr lang="tr-TR" dirty="0" smtClean="0"/>
              <a:t> of Modern </a:t>
            </a:r>
            <a:r>
              <a:rPr lang="tr-TR" dirty="0" err="1" smtClean="0"/>
              <a:t>Philosophy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2013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893618"/>
            <a:ext cx="10515600" cy="5283345"/>
          </a:xfrm>
        </p:spPr>
        <p:txBody>
          <a:bodyPr/>
          <a:lstStyle/>
          <a:p>
            <a:r>
              <a:rPr lang="tr-TR" b="1" dirty="0" err="1"/>
              <a:t>Phenomenological</a:t>
            </a:r>
            <a:r>
              <a:rPr lang="tr-TR" b="1" dirty="0"/>
              <a:t> </a:t>
            </a:r>
            <a:r>
              <a:rPr lang="tr-TR" b="1" dirty="0" err="1" smtClean="0"/>
              <a:t>philosophers</a:t>
            </a:r>
            <a:r>
              <a:rPr lang="tr-TR" dirty="0" smtClean="0"/>
              <a:t>;</a:t>
            </a:r>
          </a:p>
          <a:p>
            <a:pPr marL="0" indent="0">
              <a:buNone/>
            </a:pPr>
            <a:endParaRPr lang="tr-TR" b="1" dirty="0"/>
          </a:p>
          <a:p>
            <a:r>
              <a:rPr lang="tr-TR" dirty="0" err="1">
                <a:hlinkClick r:id="rId2" tooltip="Edmund Husserl"/>
              </a:rPr>
              <a:t>Edmund</a:t>
            </a:r>
            <a:r>
              <a:rPr lang="tr-TR" dirty="0">
                <a:hlinkClick r:id="rId2" tooltip="Edmund Husserl"/>
              </a:rPr>
              <a:t> </a:t>
            </a:r>
            <a:r>
              <a:rPr lang="tr-TR" dirty="0" err="1">
                <a:hlinkClick r:id="rId2" tooltip="Edmund Husserl"/>
              </a:rPr>
              <a:t>Husserl</a:t>
            </a:r>
            <a:endParaRPr lang="tr-TR" dirty="0"/>
          </a:p>
          <a:p>
            <a:r>
              <a:rPr lang="tr-TR" dirty="0">
                <a:hlinkClick r:id="rId3" tooltip="Martin Heidegger"/>
              </a:rPr>
              <a:t>Martin </a:t>
            </a:r>
            <a:r>
              <a:rPr lang="tr-TR" dirty="0" err="1">
                <a:hlinkClick r:id="rId3" tooltip="Martin Heidegger"/>
              </a:rPr>
              <a:t>Heidegger</a:t>
            </a:r>
            <a:endParaRPr lang="tr-TR" dirty="0"/>
          </a:p>
          <a:p>
            <a:r>
              <a:rPr lang="tr-TR" dirty="0">
                <a:hlinkClick r:id="rId4" tooltip="Maurice Merleau-Ponty"/>
              </a:rPr>
              <a:t>Maurice </a:t>
            </a:r>
            <a:r>
              <a:rPr lang="tr-TR" dirty="0" err="1">
                <a:hlinkClick r:id="rId4" tooltip="Maurice Merleau-Ponty"/>
              </a:rPr>
              <a:t>Merleau-Ponty</a:t>
            </a:r>
            <a:endParaRPr lang="tr-TR" dirty="0"/>
          </a:p>
          <a:p>
            <a:r>
              <a:rPr lang="tr-TR" dirty="0" err="1">
                <a:hlinkClick r:id="rId5" tooltip="Max Scheler"/>
              </a:rPr>
              <a:t>Max</a:t>
            </a:r>
            <a:r>
              <a:rPr lang="tr-TR" dirty="0">
                <a:hlinkClick r:id="rId5" tooltip="Max Scheler"/>
              </a:rPr>
              <a:t> </a:t>
            </a:r>
            <a:r>
              <a:rPr lang="tr-TR" dirty="0" err="1">
                <a:hlinkClick r:id="rId5" tooltip="Max Scheler"/>
              </a:rPr>
              <a:t>Scheler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5089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Pragmatist philosophers</a:t>
            </a:r>
            <a:r>
              <a:rPr lang="en-US" dirty="0"/>
              <a:t>[</a:t>
            </a:r>
            <a:r>
              <a:rPr lang="en-US" dirty="0">
                <a:hlinkClick r:id="rId2" tooltip="Edit section: Pragmatist philosophers"/>
              </a:rPr>
              <a:t>edit</a:t>
            </a:r>
            <a:r>
              <a:rPr lang="en-US" dirty="0"/>
              <a:t>]</a:t>
            </a:r>
            <a:endParaRPr lang="en-US" b="1" dirty="0"/>
          </a:p>
          <a:p>
            <a:r>
              <a:rPr lang="en-US" dirty="0">
                <a:hlinkClick r:id="rId3" tooltip="Charles Sanders Peirce"/>
              </a:rPr>
              <a:t>Charles Sanders Peirce</a:t>
            </a:r>
            <a:endParaRPr lang="en-US" dirty="0"/>
          </a:p>
          <a:p>
            <a:r>
              <a:rPr lang="en-US" dirty="0">
                <a:hlinkClick r:id="rId4" tooltip="William James"/>
              </a:rPr>
              <a:t>William James</a:t>
            </a:r>
            <a:endParaRPr lang="en-US" dirty="0"/>
          </a:p>
          <a:p>
            <a:r>
              <a:rPr lang="en-US" dirty="0">
                <a:hlinkClick r:id="rId5" tooltip="John Dewey"/>
              </a:rPr>
              <a:t>John Dewey</a:t>
            </a:r>
            <a:endParaRPr lang="en-US" dirty="0"/>
          </a:p>
          <a:p>
            <a:r>
              <a:rPr lang="en-US" dirty="0">
                <a:hlinkClick r:id="rId6" tooltip="Richard Rorty"/>
              </a:rPr>
              <a:t>Richard </a:t>
            </a:r>
            <a:r>
              <a:rPr lang="en-US" dirty="0" err="1">
                <a:hlinkClick r:id="rId6" tooltip="Richard Rorty"/>
              </a:rPr>
              <a:t>Rorty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20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Analytic</a:t>
            </a:r>
            <a:r>
              <a:rPr lang="tr-TR" b="1" dirty="0"/>
              <a:t> </a:t>
            </a:r>
            <a:r>
              <a:rPr lang="tr-TR" b="1" dirty="0" err="1"/>
              <a:t>philosophers</a:t>
            </a:r>
            <a:r>
              <a:rPr lang="tr-TR" dirty="0"/>
              <a:t>[</a:t>
            </a:r>
            <a:r>
              <a:rPr lang="tr-TR" dirty="0" err="1">
                <a:hlinkClick r:id="rId2" tooltip="Edit section: Analytic philosophers"/>
              </a:rPr>
              <a:t>edit</a:t>
            </a:r>
            <a:r>
              <a:rPr lang="tr-TR" dirty="0"/>
              <a:t>]</a:t>
            </a:r>
            <a:endParaRPr lang="tr-TR" b="1" dirty="0"/>
          </a:p>
          <a:p>
            <a:r>
              <a:rPr lang="tr-TR" dirty="0" err="1">
                <a:hlinkClick r:id="rId3" tooltip="Rudolf Carnap"/>
              </a:rPr>
              <a:t>Rudolf</a:t>
            </a:r>
            <a:r>
              <a:rPr lang="tr-TR" dirty="0">
                <a:hlinkClick r:id="rId3" tooltip="Rudolf Carnap"/>
              </a:rPr>
              <a:t> </a:t>
            </a:r>
            <a:r>
              <a:rPr lang="tr-TR" dirty="0" err="1">
                <a:hlinkClick r:id="rId3" tooltip="Rudolf Carnap"/>
              </a:rPr>
              <a:t>Carnap</a:t>
            </a:r>
            <a:endParaRPr lang="tr-TR" dirty="0"/>
          </a:p>
          <a:p>
            <a:r>
              <a:rPr lang="tr-TR" dirty="0" err="1">
                <a:hlinkClick r:id="rId4" tooltip="Gottlob Frege"/>
              </a:rPr>
              <a:t>Gottlob</a:t>
            </a:r>
            <a:r>
              <a:rPr lang="tr-TR" dirty="0">
                <a:hlinkClick r:id="rId4" tooltip="Gottlob Frege"/>
              </a:rPr>
              <a:t> </a:t>
            </a:r>
            <a:r>
              <a:rPr lang="tr-TR" dirty="0" err="1">
                <a:hlinkClick r:id="rId4" tooltip="Gottlob Frege"/>
              </a:rPr>
              <a:t>Frege</a:t>
            </a:r>
            <a:endParaRPr lang="tr-TR" dirty="0"/>
          </a:p>
          <a:p>
            <a:r>
              <a:rPr lang="tr-TR" dirty="0">
                <a:hlinkClick r:id="rId5" tooltip="George Edward Moore"/>
              </a:rPr>
              <a:t>George Edward </a:t>
            </a:r>
            <a:r>
              <a:rPr lang="tr-TR" dirty="0" err="1">
                <a:hlinkClick r:id="rId5" tooltip="George Edward Moore"/>
              </a:rPr>
              <a:t>Moore</a:t>
            </a:r>
            <a:endParaRPr lang="tr-TR" dirty="0"/>
          </a:p>
          <a:p>
            <a:r>
              <a:rPr lang="tr-TR" dirty="0" err="1">
                <a:hlinkClick r:id="rId6" tooltip="Bertrand Russell"/>
              </a:rPr>
              <a:t>Bertrand</a:t>
            </a:r>
            <a:r>
              <a:rPr lang="tr-TR" dirty="0">
                <a:hlinkClick r:id="rId6" tooltip="Bertrand Russell"/>
              </a:rPr>
              <a:t> </a:t>
            </a:r>
            <a:r>
              <a:rPr lang="tr-TR" dirty="0" err="1">
                <a:hlinkClick r:id="rId6" tooltip="Bertrand Russell"/>
              </a:rPr>
              <a:t>Russell</a:t>
            </a:r>
            <a:endParaRPr lang="tr-TR" dirty="0"/>
          </a:p>
          <a:p>
            <a:r>
              <a:rPr lang="tr-TR" dirty="0" err="1">
                <a:hlinkClick r:id="rId7" tooltip="Moritz Schlick"/>
              </a:rPr>
              <a:t>Moritz</a:t>
            </a:r>
            <a:r>
              <a:rPr lang="tr-TR" dirty="0">
                <a:hlinkClick r:id="rId7" tooltip="Moritz Schlick"/>
              </a:rPr>
              <a:t> </a:t>
            </a:r>
            <a:r>
              <a:rPr lang="tr-TR" dirty="0" err="1">
                <a:hlinkClick r:id="rId7" tooltip="Moritz Schlick"/>
              </a:rPr>
              <a:t>Schlick</a:t>
            </a:r>
            <a:endParaRPr lang="tr-TR" dirty="0"/>
          </a:p>
          <a:p>
            <a:r>
              <a:rPr lang="tr-TR" u="sng" dirty="0">
                <a:hlinkClick r:id="rId8"/>
              </a:rPr>
              <a:t>Ludwig </a:t>
            </a:r>
            <a:r>
              <a:rPr lang="tr-TR" u="sng" dirty="0" err="1">
                <a:hlinkClick r:id="rId8"/>
              </a:rPr>
              <a:t>Wittgenstein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293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Modern philosophy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traditionally begins with René Descartes and his dictum "I think, therefore I am". In the early seventeenth century the bulk of </a:t>
            </a:r>
            <a:r>
              <a:rPr lang="en-US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philosophy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was dominated by Scholasticism, written by theologians and drawing upon Plato, Aristotle, and early Church writings.</a:t>
            </a:r>
            <a:endParaRPr lang="tr-TR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dirty="0" smtClean="0"/>
              <a:t>Modern philosophy is philosophy developed in the modern era and associated with modernity. It is not a specific doctrine or school (and thus should not be confused with Modernism), although there are certain assumptions common to much of it, which helps to distinguish it from earlier philosophy.</a:t>
            </a:r>
            <a:r>
              <a:rPr lang="tr-TR" dirty="0" smtClean="0"/>
              <a:t> (</a:t>
            </a:r>
            <a:r>
              <a:rPr lang="tr-TR" dirty="0"/>
              <a:t> </a:t>
            </a:r>
            <a:r>
              <a:rPr lang="tr-TR" i="1" dirty="0" err="1"/>
              <a:t>Baird</a:t>
            </a:r>
            <a:r>
              <a:rPr lang="tr-TR" i="1" dirty="0"/>
              <a:t>, </a:t>
            </a:r>
            <a:r>
              <a:rPr lang="tr-TR" i="1" dirty="0" err="1"/>
              <a:t>Forrest</a:t>
            </a:r>
            <a:r>
              <a:rPr lang="tr-TR" i="1" dirty="0"/>
              <a:t> E.; </a:t>
            </a:r>
            <a:r>
              <a:rPr lang="tr-TR" i="1" dirty="0" err="1"/>
              <a:t>Walter</a:t>
            </a:r>
            <a:r>
              <a:rPr lang="tr-TR" i="1" dirty="0"/>
              <a:t> </a:t>
            </a:r>
            <a:r>
              <a:rPr lang="tr-TR" i="1" dirty="0" err="1"/>
              <a:t>Kaufmann</a:t>
            </a:r>
            <a:r>
              <a:rPr lang="tr-TR" i="1" dirty="0"/>
              <a:t> (2008). </a:t>
            </a:r>
            <a:r>
              <a:rPr lang="tr-TR" i="1" dirty="0" err="1"/>
              <a:t>From</a:t>
            </a:r>
            <a:r>
              <a:rPr lang="tr-TR" i="1" dirty="0"/>
              <a:t> Plato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Derrida</a:t>
            </a:r>
            <a:r>
              <a:rPr lang="tr-TR" i="1" dirty="0"/>
              <a:t>. </a:t>
            </a:r>
            <a:r>
              <a:rPr lang="tr-TR" i="1" dirty="0" err="1"/>
              <a:t>Upper</a:t>
            </a:r>
            <a:r>
              <a:rPr lang="tr-TR" i="1" dirty="0"/>
              <a:t> </a:t>
            </a:r>
            <a:r>
              <a:rPr lang="tr-TR" i="1" dirty="0" err="1"/>
              <a:t>Saddle</a:t>
            </a:r>
            <a:r>
              <a:rPr lang="tr-TR" i="1" dirty="0"/>
              <a:t> </a:t>
            </a:r>
            <a:r>
              <a:rPr lang="tr-TR" i="1" dirty="0" err="1"/>
              <a:t>River</a:t>
            </a:r>
            <a:r>
              <a:rPr lang="tr-TR" i="1" dirty="0"/>
              <a:t>, New Jersey: </a:t>
            </a:r>
            <a:r>
              <a:rPr lang="tr-TR" i="1" dirty="0" err="1"/>
              <a:t>Pearson</a:t>
            </a:r>
            <a:r>
              <a:rPr lang="tr-TR" i="1" dirty="0"/>
              <a:t> </a:t>
            </a:r>
            <a:r>
              <a:rPr lang="tr-TR" i="1" dirty="0" err="1"/>
              <a:t>Prentice</a:t>
            </a:r>
            <a:r>
              <a:rPr lang="tr-TR" i="1" dirty="0"/>
              <a:t> </a:t>
            </a:r>
            <a:r>
              <a:rPr lang="tr-TR" i="1" dirty="0" err="1"/>
              <a:t>Hall</a:t>
            </a:r>
            <a:r>
              <a:rPr lang="tr-TR" i="1" dirty="0"/>
              <a:t>. </a:t>
            </a:r>
            <a:r>
              <a:rPr lang="tr-TR" i="1" dirty="0">
                <a:hlinkClick r:id="rId2" tooltip="ISBN (identifier)"/>
              </a:rPr>
              <a:t>ISBN</a:t>
            </a:r>
            <a:r>
              <a:rPr lang="tr-TR" i="1" dirty="0"/>
              <a:t> </a:t>
            </a:r>
            <a:r>
              <a:rPr lang="tr-TR" i="1" dirty="0">
                <a:hlinkClick r:id="rId3" tooltip="Special:BookSources/0-13-158591-6"/>
              </a:rPr>
              <a:t>0-13-158591-6</a:t>
            </a:r>
            <a:r>
              <a:rPr lang="tr-TR" i="1" dirty="0" smtClean="0"/>
              <a:t>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3383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17th and early 20th centuries roughly mark the beginning and the end of modern philosophy. How much of the </a:t>
            </a:r>
            <a:r>
              <a:rPr lang="en-US" dirty="0">
                <a:hlinkClick r:id="rId2" tooltip="Renaissance"/>
              </a:rPr>
              <a:t>Renaissance</a:t>
            </a:r>
            <a:r>
              <a:rPr lang="en-US" dirty="0"/>
              <a:t> should be included is a matter for dispute; likewise modernity may or may not have ended in the twentieth century and been replaced by </a:t>
            </a:r>
            <a:r>
              <a:rPr lang="en-US" dirty="0">
                <a:hlinkClick r:id="rId3" tooltip="Postmodernity"/>
              </a:rPr>
              <a:t>postmodernity</a:t>
            </a:r>
            <a:r>
              <a:rPr lang="en-US" dirty="0"/>
              <a:t>. How one decides these questions will determine the scope of one's use of the term "modern philosophy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8190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Renaissance</a:t>
            </a:r>
            <a:r>
              <a:rPr lang="tr-TR" b="1" dirty="0"/>
              <a:t> </a:t>
            </a:r>
            <a:r>
              <a:rPr lang="tr-TR" b="1" dirty="0" err="1"/>
              <a:t>philosophers</a:t>
            </a:r>
            <a:r>
              <a:rPr lang="tr-TR" dirty="0"/>
              <a:t>[</a:t>
            </a:r>
            <a:r>
              <a:rPr lang="tr-TR" dirty="0" err="1">
                <a:hlinkClick r:id="rId2" tooltip="Edit section: Renaissance philosophers"/>
              </a:rPr>
              <a:t>edit</a:t>
            </a:r>
            <a:r>
              <a:rPr lang="tr-TR" dirty="0"/>
              <a:t>]</a:t>
            </a:r>
            <a:endParaRPr lang="tr-TR" b="1" dirty="0"/>
          </a:p>
          <a:p>
            <a:r>
              <a:rPr lang="tr-TR" dirty="0" err="1">
                <a:hlinkClick r:id="rId3" tooltip="Pico della Mirandola"/>
              </a:rPr>
              <a:t>Pico</a:t>
            </a:r>
            <a:r>
              <a:rPr lang="tr-TR" dirty="0">
                <a:hlinkClick r:id="rId3" tooltip="Pico della Mirandola"/>
              </a:rPr>
              <a:t> </a:t>
            </a:r>
            <a:r>
              <a:rPr lang="tr-TR" dirty="0" err="1">
                <a:hlinkClick r:id="rId3" tooltip="Pico della Mirandola"/>
              </a:rPr>
              <a:t>della</a:t>
            </a:r>
            <a:r>
              <a:rPr lang="tr-TR" dirty="0">
                <a:hlinkClick r:id="rId3" tooltip="Pico della Mirandola"/>
              </a:rPr>
              <a:t> </a:t>
            </a:r>
            <a:r>
              <a:rPr lang="tr-TR" dirty="0" err="1">
                <a:hlinkClick r:id="rId3" tooltip="Pico della Mirandola"/>
              </a:rPr>
              <a:t>Mirandola</a:t>
            </a:r>
            <a:endParaRPr lang="tr-TR" dirty="0"/>
          </a:p>
          <a:p>
            <a:r>
              <a:rPr lang="tr-TR" dirty="0">
                <a:hlinkClick r:id="rId4" tooltip="Nicolas of Cusa"/>
              </a:rPr>
              <a:t>Nicolas of </a:t>
            </a:r>
            <a:r>
              <a:rPr lang="tr-TR" dirty="0" err="1">
                <a:hlinkClick r:id="rId4" tooltip="Nicolas of Cusa"/>
              </a:rPr>
              <a:t>Cusa</a:t>
            </a:r>
            <a:endParaRPr lang="tr-TR" dirty="0"/>
          </a:p>
          <a:p>
            <a:r>
              <a:rPr lang="tr-TR" dirty="0" err="1">
                <a:hlinkClick r:id="rId5" tooltip="Giordano Bruno"/>
              </a:rPr>
              <a:t>Giordano</a:t>
            </a:r>
            <a:r>
              <a:rPr lang="tr-TR" dirty="0">
                <a:hlinkClick r:id="rId5" tooltip="Giordano Bruno"/>
              </a:rPr>
              <a:t> </a:t>
            </a:r>
            <a:r>
              <a:rPr lang="tr-TR" dirty="0" err="1">
                <a:hlinkClick r:id="rId5" tooltip="Giordano Bruno"/>
              </a:rPr>
              <a:t>Bruno</a:t>
            </a:r>
            <a:endParaRPr lang="tr-TR" dirty="0"/>
          </a:p>
          <a:p>
            <a:r>
              <a:rPr lang="tr-TR" dirty="0">
                <a:hlinkClick r:id="rId6" tooltip="Galileo Galilei"/>
              </a:rPr>
              <a:t>Galileo </a:t>
            </a:r>
            <a:r>
              <a:rPr lang="tr-TR" dirty="0" err="1">
                <a:hlinkClick r:id="rId6" tooltip="Galileo Galilei"/>
              </a:rPr>
              <a:t>Galilei</a:t>
            </a:r>
            <a:endParaRPr lang="tr-TR" dirty="0"/>
          </a:p>
          <a:p>
            <a:r>
              <a:rPr lang="tr-TR" dirty="0" err="1">
                <a:hlinkClick r:id="rId7" tooltip="Niccolò Machiavelli"/>
              </a:rPr>
              <a:t>Niccolò</a:t>
            </a:r>
            <a:r>
              <a:rPr lang="tr-TR" dirty="0">
                <a:hlinkClick r:id="rId7" tooltip="Niccolò Machiavelli"/>
              </a:rPr>
              <a:t> </a:t>
            </a:r>
            <a:r>
              <a:rPr lang="tr-TR" dirty="0" err="1">
                <a:hlinkClick r:id="rId7" tooltip="Niccolò Machiavelli"/>
              </a:rPr>
              <a:t>Machiavelli</a:t>
            </a:r>
            <a:endParaRPr lang="tr-TR" dirty="0"/>
          </a:p>
          <a:p>
            <a:r>
              <a:rPr lang="tr-TR" dirty="0" err="1">
                <a:hlinkClick r:id="rId8" tooltip="Michel de Montaigne"/>
              </a:rPr>
              <a:t>Michel</a:t>
            </a:r>
            <a:r>
              <a:rPr lang="tr-TR" dirty="0">
                <a:hlinkClick r:id="rId8" tooltip="Michel de Montaigne"/>
              </a:rPr>
              <a:t> de Montaigne</a:t>
            </a:r>
            <a:endParaRPr lang="tr-TR" dirty="0"/>
          </a:p>
          <a:p>
            <a:r>
              <a:rPr lang="tr-TR" dirty="0">
                <a:hlinkClick r:id="rId9" tooltip="Francisco Suárez"/>
              </a:rPr>
              <a:t>Francisco </a:t>
            </a:r>
            <a:r>
              <a:rPr lang="tr-TR" dirty="0" err="1">
                <a:hlinkClick r:id="rId9" tooltip="Francisco Suárez"/>
              </a:rPr>
              <a:t>Suárez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5943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Rationalists</a:t>
            </a:r>
            <a:r>
              <a:rPr lang="tr-TR" dirty="0"/>
              <a:t>[</a:t>
            </a:r>
            <a:r>
              <a:rPr lang="tr-TR" dirty="0" err="1">
                <a:hlinkClick r:id="rId2" tooltip="Edit section: Rationalists"/>
              </a:rPr>
              <a:t>edit</a:t>
            </a:r>
            <a:r>
              <a:rPr lang="tr-TR" dirty="0"/>
              <a:t>]</a:t>
            </a:r>
            <a:endParaRPr lang="tr-TR" b="1" dirty="0"/>
          </a:p>
          <a:p>
            <a:r>
              <a:rPr lang="tr-TR" dirty="0" err="1">
                <a:hlinkClick r:id="rId3" tooltip="Christian Wolff (philosopher)"/>
              </a:rPr>
              <a:t>Christian</a:t>
            </a:r>
            <a:r>
              <a:rPr lang="tr-TR" dirty="0">
                <a:hlinkClick r:id="rId3" tooltip="Christian Wolff (philosopher)"/>
              </a:rPr>
              <a:t> </a:t>
            </a:r>
            <a:r>
              <a:rPr lang="tr-TR" dirty="0" err="1">
                <a:hlinkClick r:id="rId3" tooltip="Christian Wolff (philosopher)"/>
              </a:rPr>
              <a:t>Wolff</a:t>
            </a:r>
            <a:endParaRPr lang="tr-TR" dirty="0"/>
          </a:p>
          <a:p>
            <a:r>
              <a:rPr lang="tr-TR" dirty="0" err="1">
                <a:hlinkClick r:id="rId4" tooltip="René Descartes"/>
              </a:rPr>
              <a:t>René</a:t>
            </a:r>
            <a:r>
              <a:rPr lang="tr-TR" dirty="0">
                <a:hlinkClick r:id="rId4" tooltip="René Descartes"/>
              </a:rPr>
              <a:t> Descartes</a:t>
            </a:r>
            <a:endParaRPr lang="tr-TR" dirty="0"/>
          </a:p>
          <a:p>
            <a:r>
              <a:rPr lang="tr-TR" dirty="0" err="1">
                <a:hlinkClick r:id="rId5" tooltip="Baruch Spinoza"/>
              </a:rPr>
              <a:t>Baruch</a:t>
            </a:r>
            <a:r>
              <a:rPr lang="tr-TR" dirty="0">
                <a:hlinkClick r:id="rId5" tooltip="Baruch Spinoza"/>
              </a:rPr>
              <a:t> </a:t>
            </a:r>
            <a:r>
              <a:rPr lang="tr-TR" dirty="0" err="1">
                <a:hlinkClick r:id="rId5" tooltip="Baruch Spinoza"/>
              </a:rPr>
              <a:t>Spinoza</a:t>
            </a:r>
            <a:endParaRPr lang="tr-TR" dirty="0"/>
          </a:p>
          <a:p>
            <a:r>
              <a:rPr lang="tr-TR" dirty="0" err="1">
                <a:hlinkClick r:id="rId6" tooltip="Gottfried Leibniz"/>
              </a:rPr>
              <a:t>Gottfried</a:t>
            </a:r>
            <a:r>
              <a:rPr lang="tr-TR" dirty="0">
                <a:hlinkClick r:id="rId6" tooltip="Gottfried Leibniz"/>
              </a:rPr>
              <a:t> </a:t>
            </a:r>
            <a:r>
              <a:rPr lang="tr-TR" dirty="0" err="1">
                <a:hlinkClick r:id="rId6" tooltip="Gottfried Leibniz"/>
              </a:rPr>
              <a:t>Leibniz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4099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Empiricists</a:t>
            </a:r>
            <a:endParaRPr lang="en-US" b="1" dirty="0"/>
          </a:p>
          <a:p>
            <a:r>
              <a:rPr lang="en-US" b="1" dirty="0">
                <a:hlinkClick r:id="rId2" tooltip="John Locke"/>
              </a:rPr>
              <a:t>John Locke</a:t>
            </a:r>
            <a:endParaRPr lang="en-US" b="1" dirty="0"/>
          </a:p>
          <a:p>
            <a:r>
              <a:rPr lang="en-US" b="1" dirty="0">
                <a:hlinkClick r:id="rId3" tooltip="George Berkeley"/>
              </a:rPr>
              <a:t>George Berkeley</a:t>
            </a:r>
            <a:endParaRPr lang="en-US" b="1" dirty="0"/>
          </a:p>
          <a:p>
            <a:r>
              <a:rPr lang="en-US" b="1" dirty="0">
                <a:hlinkClick r:id="rId4" tooltip="David Hume"/>
              </a:rPr>
              <a:t>David Hume</a:t>
            </a:r>
            <a:endParaRPr lang="en-US" b="1" dirty="0"/>
          </a:p>
          <a:p>
            <a:r>
              <a:rPr lang="en-US" b="1" dirty="0">
                <a:hlinkClick r:id="rId5" tooltip="Francis Bacon"/>
              </a:rPr>
              <a:t>Francis Bacon</a:t>
            </a:r>
            <a:endParaRPr lang="en-US" b="1" dirty="0"/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085498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49382"/>
            <a:ext cx="10515600" cy="59275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 smtClean="0"/>
              <a:t>Political</a:t>
            </a:r>
            <a:r>
              <a:rPr lang="tr-TR" dirty="0" smtClean="0"/>
              <a:t> </a:t>
            </a:r>
            <a:r>
              <a:rPr lang="tr-TR" dirty="0" err="1" smtClean="0"/>
              <a:t>Philosophers</a:t>
            </a:r>
            <a:r>
              <a:rPr lang="tr-TR" dirty="0" smtClean="0"/>
              <a:t>;</a:t>
            </a:r>
          </a:p>
          <a:p>
            <a:r>
              <a:rPr lang="tr-TR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United </a:t>
            </a:r>
            <a:r>
              <a:rPr lang="tr-TR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Kingdom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/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2" tooltip="Thomas Hobbes"/>
              </a:rPr>
              <a:t>Thomas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2" tooltip="Thomas Hobbes"/>
              </a:rPr>
              <a:t>Hobbes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/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3" tooltip="John Locke"/>
              </a:rPr>
              <a:t>John Locke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/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4" tooltip="John Stuart Mill"/>
              </a:rPr>
              <a:t>John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4" tooltip="John Stuart Mill"/>
              </a:rPr>
              <a:t>Stuart</a:t>
            </a:r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4" tooltip="John Stuart Mill"/>
              </a:rPr>
              <a:t>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4" tooltip="John Stuart Mill"/>
              </a:rPr>
              <a:t>Mill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/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5" tooltip="Jeremy Bentham"/>
              </a:rPr>
              <a:t>Jeremy</a:t>
            </a:r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5" tooltip="Jeremy Bentham"/>
              </a:rPr>
              <a:t> Bentham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/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6" tooltip="James Mill"/>
              </a:rPr>
              <a:t>James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6" tooltip="James Mill"/>
              </a:rPr>
              <a:t>Mill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tr-TR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France</a:t>
            </a:r>
          </a:p>
          <a:p>
            <a:pPr marL="742950" lvl="1" indent="-285750"/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7" tooltip="Montesquieu"/>
              </a:rPr>
              <a:t>Montesquieu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/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8" tooltip="Jean-Jacques Rousseau"/>
              </a:rPr>
              <a:t>Jean-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8" tooltip="Jean-Jacques Rousseau"/>
              </a:rPr>
              <a:t>Jacques</a:t>
            </a:r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8" tooltip="Jean-Jacques Rousseau"/>
              </a:rPr>
              <a:t> Rousseau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/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9" tooltip="Voltaire"/>
              </a:rPr>
              <a:t>Voltaire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tr-TR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Italy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/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0" tooltip="Cesare Beccaria"/>
              </a:rPr>
              <a:t>Cesare</a:t>
            </a:r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0" tooltip="Cesare Beccaria"/>
              </a:rPr>
              <a:t>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0" tooltip="Cesare Beccaria"/>
              </a:rPr>
              <a:t>Beccaria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/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1" tooltip="Giambattista Vico"/>
              </a:rPr>
              <a:t>Giambattista</a:t>
            </a:r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1" tooltip="Giambattista Vico"/>
              </a:rPr>
              <a:t>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1" tooltip="Giambattista Vico"/>
              </a:rPr>
              <a:t>Vico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/>
            <a:r>
              <a:rPr lang="tr-TR" b="0" i="0" u="sng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2"/>
              </a:rPr>
              <a:t>Giuseppe</a:t>
            </a:r>
            <a:r>
              <a:rPr lang="tr-TR" b="0" i="0" u="sng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2"/>
              </a:rPr>
              <a:t> </a:t>
            </a:r>
            <a:r>
              <a:rPr lang="tr-TR" b="0" i="0" u="sng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2"/>
              </a:rPr>
              <a:t>Mazzini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tr-TR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Germany</a:t>
            </a:r>
          </a:p>
          <a:p>
            <a:pPr marL="742950" lvl="1" indent="-285750"/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3" tooltip="Karl Marx"/>
              </a:rPr>
              <a:t>Karl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3" tooltip="Karl Marx"/>
              </a:rPr>
              <a:t>Marx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/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4" tooltip="Friedrich Engels"/>
              </a:rPr>
              <a:t>Friedrich</a:t>
            </a:r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4" tooltip="Friedrich Engels"/>
              </a:rPr>
              <a:t> Engels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7605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Idealist</a:t>
            </a:r>
            <a:r>
              <a:rPr lang="tr-TR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philosophers</a:t>
            </a:r>
            <a:endParaRPr lang="tr-TR" b="1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tr-TR" b="1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2" tooltip="Immanuel Kant"/>
              </a:rPr>
              <a:t>Immanuel</a:t>
            </a:r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2" tooltip="Immanuel Kant"/>
              </a:rPr>
              <a:t> Kant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3" tooltip="Johann Gottlieb Fichte"/>
              </a:rPr>
              <a:t>Johann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3" tooltip="Johann Gottlieb Fichte"/>
              </a:rPr>
              <a:t>Gottlieb</a:t>
            </a:r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3" tooltip="Johann Gottlieb Fichte"/>
              </a:rPr>
              <a:t>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3" tooltip="Johann Gottlieb Fichte"/>
              </a:rPr>
              <a:t>Fichte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4" tooltip="Friedrich Wilhelm Joseph Schelling"/>
              </a:rPr>
              <a:t>Friedrich</a:t>
            </a:r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4" tooltip="Friedrich Wilhelm Joseph Schelling"/>
              </a:rPr>
              <a:t> Wilhelm Joseph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4" tooltip="Friedrich Wilhelm Joseph Schelling"/>
              </a:rPr>
              <a:t>Schelling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5" tooltip="Georg Wilhelm Friedrich Hegel"/>
              </a:rPr>
              <a:t>Georg</a:t>
            </a:r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5" tooltip="Georg Wilhelm Friedrich Hegel"/>
              </a:rPr>
              <a:t> Wilhelm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5" tooltip="Georg Wilhelm Friedrich Hegel"/>
              </a:rPr>
              <a:t>Friedrich</a:t>
            </a:r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5" tooltip="Georg Wilhelm Friedrich Hegel"/>
              </a:rPr>
              <a:t>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5" tooltip="Georg Wilhelm Friedrich Hegel"/>
              </a:rPr>
              <a:t>Hegel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6" tooltip="Arthur Schopenhauer"/>
              </a:rPr>
              <a:t>Arthur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6" tooltip="Arthur Schopenhauer"/>
              </a:rPr>
              <a:t>Schopenhauer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7" tooltip="Francis Herbert Bradley"/>
              </a:rPr>
              <a:t>Francis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7" tooltip="Francis Herbert Bradley"/>
              </a:rPr>
              <a:t>Herbert</a:t>
            </a:r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7" tooltip="Francis Herbert Bradley"/>
              </a:rPr>
              <a:t>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7" tooltip="Francis Herbert Bradley"/>
              </a:rPr>
              <a:t>Bradley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8" tooltip="J. M. E. McTaggart"/>
              </a:rPr>
              <a:t>J. M. E.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8" tooltip="J. M. E. McTaggart"/>
              </a:rPr>
              <a:t>McTaggart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tr-TR" b="0" i="0" u="none" strike="noStrike" dirty="0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9" tooltip="John Foster (philosopher)"/>
              </a:rPr>
              <a:t>John </a:t>
            </a:r>
            <a:r>
              <a:rPr lang="tr-TR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9" tooltip="John Foster (philosopher)"/>
              </a:rPr>
              <a:t>Foster</a:t>
            </a:r>
            <a:endParaRPr lang="tr-T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6351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Existential</a:t>
            </a:r>
            <a:r>
              <a:rPr lang="tr-TR" b="1" dirty="0"/>
              <a:t> </a:t>
            </a:r>
            <a:r>
              <a:rPr lang="tr-TR" b="1" dirty="0" err="1" smtClean="0"/>
              <a:t>philosophers</a:t>
            </a: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r>
              <a:rPr lang="tr-TR" dirty="0" err="1">
                <a:hlinkClick r:id="rId2" tooltip="Søren Kierkegaard"/>
              </a:rPr>
              <a:t>Søren</a:t>
            </a:r>
            <a:r>
              <a:rPr lang="tr-TR" dirty="0">
                <a:hlinkClick r:id="rId2" tooltip="Søren Kierkegaard"/>
              </a:rPr>
              <a:t> </a:t>
            </a:r>
            <a:r>
              <a:rPr lang="tr-TR" dirty="0" err="1">
                <a:hlinkClick r:id="rId2" tooltip="Søren Kierkegaard"/>
              </a:rPr>
              <a:t>Kierkegaard</a:t>
            </a:r>
            <a:endParaRPr lang="tr-TR" dirty="0"/>
          </a:p>
          <a:p>
            <a:r>
              <a:rPr lang="tr-TR" dirty="0" err="1">
                <a:hlinkClick r:id="rId3" tooltip="Friedrich Nietzsche"/>
              </a:rPr>
              <a:t>Friedrich</a:t>
            </a:r>
            <a:r>
              <a:rPr lang="tr-TR" dirty="0">
                <a:hlinkClick r:id="rId3" tooltip="Friedrich Nietzsche"/>
              </a:rPr>
              <a:t> Nietzsche</a:t>
            </a:r>
            <a:endParaRPr lang="tr-TR" dirty="0"/>
          </a:p>
          <a:p>
            <a:r>
              <a:rPr lang="tr-TR" dirty="0">
                <a:hlinkClick r:id="rId4" tooltip="Jean-Paul Sartre"/>
              </a:rPr>
              <a:t>Jean-Paul Sartre</a:t>
            </a:r>
            <a:endParaRPr lang="tr-TR" dirty="0"/>
          </a:p>
          <a:p>
            <a:r>
              <a:rPr lang="tr-TR" dirty="0" err="1">
                <a:hlinkClick r:id="rId5" tooltip="Simone de Beauvoir"/>
              </a:rPr>
              <a:t>Simone</a:t>
            </a:r>
            <a:r>
              <a:rPr lang="tr-TR" dirty="0">
                <a:hlinkClick r:id="rId5" tooltip="Simone de Beauvoir"/>
              </a:rPr>
              <a:t> de </a:t>
            </a:r>
            <a:r>
              <a:rPr lang="tr-TR" dirty="0" err="1">
                <a:hlinkClick r:id="rId5" tooltip="Simone de Beauvoir"/>
              </a:rPr>
              <a:t>Beauvoir</a:t>
            </a:r>
            <a:endParaRPr lang="tr-TR" dirty="0"/>
          </a:p>
          <a:p>
            <a:r>
              <a:rPr lang="tr-TR" dirty="0">
                <a:hlinkClick r:id="rId6" tooltip="Karl Jaspers"/>
              </a:rPr>
              <a:t>Karl </a:t>
            </a:r>
            <a:r>
              <a:rPr lang="tr-TR" dirty="0" err="1">
                <a:hlinkClick r:id="rId6" tooltip="Karl Jaspers"/>
              </a:rPr>
              <a:t>Jaspers</a:t>
            </a:r>
            <a:endParaRPr lang="tr-TR" dirty="0"/>
          </a:p>
          <a:p>
            <a:r>
              <a:rPr lang="tr-TR" dirty="0" err="1">
                <a:hlinkClick r:id="rId7" tooltip="Gabriel Marcel"/>
              </a:rPr>
              <a:t>Gabriel</a:t>
            </a:r>
            <a:r>
              <a:rPr lang="tr-TR" dirty="0">
                <a:hlinkClick r:id="rId7" tooltip="Gabriel Marcel"/>
              </a:rPr>
              <a:t> </a:t>
            </a:r>
            <a:r>
              <a:rPr lang="tr-TR" dirty="0" err="1">
                <a:hlinkClick r:id="rId7" tooltip="Gabriel Marcel"/>
              </a:rPr>
              <a:t>Marcel</a:t>
            </a:r>
            <a:endParaRPr lang="tr-TR" dirty="0"/>
          </a:p>
          <a:p>
            <a:r>
              <a:rPr lang="tr-TR" dirty="0">
                <a:hlinkClick r:id="rId8" tooltip="Martin Heidegger"/>
              </a:rPr>
              <a:t>Martin </a:t>
            </a:r>
            <a:r>
              <a:rPr lang="tr-TR" dirty="0" err="1">
                <a:hlinkClick r:id="rId8" tooltip="Martin Heidegger"/>
              </a:rPr>
              <a:t>Heidegger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094863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</TotalTime>
  <Words>367</Words>
  <Application>Microsoft Office PowerPoint</Application>
  <PresentationFormat>Geniş ekran</PresentationFormat>
  <Paragraphs>77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Arial</vt:lpstr>
      <vt:lpstr>Century Gothic</vt:lpstr>
      <vt:lpstr>Wingdings 3</vt:lpstr>
      <vt:lpstr>Duman</vt:lpstr>
      <vt:lpstr>History of Modern Philosophy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of Modern Philosophy</dc:title>
  <dc:creator>ZEHRA</dc:creator>
  <cp:lastModifiedBy>ZEHRA</cp:lastModifiedBy>
  <cp:revision>5</cp:revision>
  <dcterms:created xsi:type="dcterms:W3CDTF">2020-05-04T22:04:31Z</dcterms:created>
  <dcterms:modified xsi:type="dcterms:W3CDTF">2020-05-05T23:09:40Z</dcterms:modified>
</cp:coreProperties>
</file>