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2" r:id="rId3"/>
    <p:sldId id="344" r:id="rId4"/>
    <p:sldId id="345" r:id="rId5"/>
    <p:sldId id="303" r:id="rId6"/>
    <p:sldId id="304" r:id="rId7"/>
    <p:sldId id="305" r:id="rId8"/>
    <p:sldId id="306" r:id="rId9"/>
    <p:sldId id="307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4660"/>
  </p:normalViewPr>
  <p:slideViewPr>
    <p:cSldViewPr snapToObjects="1">
      <p:cViewPr varScale="1">
        <p:scale>
          <a:sx n="86" d="100"/>
          <a:sy n="86" d="100"/>
        </p:scale>
        <p:origin x="160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4DD66-AEED-4347-ADCF-6C2E62F1B440}" type="doc">
      <dgm:prSet loTypeId="urn:microsoft.com/office/officeart/2005/8/layout/target1" loCatId="relationship" qsTypeId="urn:microsoft.com/office/officeart/2005/8/quickstyle/simple4" qsCatId="simple" csTypeId="urn:microsoft.com/office/officeart/2005/8/colors/accent1_2" csCatId="accent1" phldr="1"/>
      <dgm:spPr/>
    </dgm:pt>
    <dgm:pt modelId="{86533449-112F-AE42-8AFE-39CA4433C39A}">
      <dgm:prSet phldrT="[Text]"/>
      <dgm:spPr/>
      <dgm:t>
        <a:bodyPr/>
        <a:lstStyle/>
        <a:p>
          <a:r>
            <a:rPr lang="en-US" dirty="0" err="1" smtClean="0"/>
            <a:t>Lobicilik</a:t>
          </a:r>
          <a:endParaRPr lang="en-US" dirty="0"/>
        </a:p>
      </dgm:t>
    </dgm:pt>
    <dgm:pt modelId="{C3A1ECF7-2930-AF49-99B6-56208AE19305}" type="parTrans" cxnId="{D55E0D18-2D52-5D49-AACA-DCAF666F23B2}">
      <dgm:prSet/>
      <dgm:spPr/>
      <dgm:t>
        <a:bodyPr/>
        <a:lstStyle/>
        <a:p>
          <a:endParaRPr lang="en-US"/>
        </a:p>
      </dgm:t>
    </dgm:pt>
    <dgm:pt modelId="{22598CAC-9B4E-274D-8CDE-0C8C4CF90485}" type="sibTrans" cxnId="{D55E0D18-2D52-5D49-AACA-DCAF666F23B2}">
      <dgm:prSet/>
      <dgm:spPr/>
      <dgm:t>
        <a:bodyPr/>
        <a:lstStyle/>
        <a:p>
          <a:endParaRPr lang="en-US"/>
        </a:p>
      </dgm:t>
    </dgm:pt>
    <dgm:pt modelId="{5F6F1153-3443-8044-B0BB-7C94B29C1F9D}">
      <dgm:prSet phldrT="[Text]"/>
      <dgm:spPr/>
      <dgm:t>
        <a:bodyPr/>
        <a:lstStyle/>
        <a:p>
          <a:r>
            <a:rPr lang="en-US" dirty="0" err="1" smtClean="0"/>
            <a:t>Kamusal</a:t>
          </a:r>
          <a:r>
            <a:rPr lang="en-US" dirty="0" smtClean="0"/>
            <a:t> </a:t>
          </a:r>
          <a:r>
            <a:rPr lang="en-US" dirty="0" err="1" smtClean="0"/>
            <a:t>İlişkiler</a:t>
          </a:r>
          <a:r>
            <a:rPr lang="en-US" dirty="0" smtClean="0"/>
            <a:t> </a:t>
          </a:r>
          <a:endParaRPr lang="en-US" dirty="0"/>
        </a:p>
      </dgm:t>
    </dgm:pt>
    <dgm:pt modelId="{0CB2586B-3046-F742-AEA9-963EB6355519}" type="parTrans" cxnId="{07B70234-56F8-AC46-8C16-06D8E2AC629E}">
      <dgm:prSet/>
      <dgm:spPr/>
      <dgm:t>
        <a:bodyPr/>
        <a:lstStyle/>
        <a:p>
          <a:endParaRPr lang="en-US"/>
        </a:p>
      </dgm:t>
    </dgm:pt>
    <dgm:pt modelId="{B27C9E0C-5B52-FC4F-B1DC-423981662D94}" type="sibTrans" cxnId="{07B70234-56F8-AC46-8C16-06D8E2AC629E}">
      <dgm:prSet/>
      <dgm:spPr/>
      <dgm:t>
        <a:bodyPr/>
        <a:lstStyle/>
        <a:p>
          <a:endParaRPr lang="en-US"/>
        </a:p>
      </dgm:t>
    </dgm:pt>
    <dgm:pt modelId="{61F4125D-6C0D-7044-8EF5-30AA46AECBF8}">
      <dgm:prSet phldrT="[Text]"/>
      <dgm:spPr/>
      <dgm:t>
        <a:bodyPr/>
        <a:lstStyle/>
        <a:p>
          <a:r>
            <a:rPr lang="en-US" dirty="0" err="1" smtClean="0"/>
            <a:t>Halkla</a:t>
          </a:r>
          <a:r>
            <a:rPr lang="en-US" dirty="0" smtClean="0"/>
            <a:t> </a:t>
          </a:r>
          <a:r>
            <a:rPr lang="en-US" dirty="0" err="1" smtClean="0"/>
            <a:t>İlişkiler</a:t>
          </a:r>
          <a:r>
            <a:rPr lang="en-US" dirty="0" smtClean="0"/>
            <a:t> </a:t>
          </a:r>
          <a:endParaRPr lang="en-US" dirty="0"/>
        </a:p>
      </dgm:t>
    </dgm:pt>
    <dgm:pt modelId="{B7B8B28D-8B37-894F-9214-D29DDDEAD44B}" type="parTrans" cxnId="{D71E99F6-DA91-2C49-A1C4-DE018C15EC83}">
      <dgm:prSet/>
      <dgm:spPr/>
      <dgm:t>
        <a:bodyPr/>
        <a:lstStyle/>
        <a:p>
          <a:endParaRPr lang="en-US"/>
        </a:p>
      </dgm:t>
    </dgm:pt>
    <dgm:pt modelId="{0B049009-0532-8E45-8D57-24FC993F497E}" type="sibTrans" cxnId="{D71E99F6-DA91-2C49-A1C4-DE018C15EC83}">
      <dgm:prSet/>
      <dgm:spPr/>
      <dgm:t>
        <a:bodyPr/>
        <a:lstStyle/>
        <a:p>
          <a:endParaRPr lang="en-US"/>
        </a:p>
      </dgm:t>
    </dgm:pt>
    <dgm:pt modelId="{F366372A-3C1E-6F47-9584-BA969C379C9B}" type="pres">
      <dgm:prSet presAssocID="{1E94DD66-AEED-4347-ADCF-6C2E62F1B440}" presName="composite" presStyleCnt="0">
        <dgm:presLayoutVars>
          <dgm:chMax val="5"/>
          <dgm:dir/>
          <dgm:resizeHandles val="exact"/>
        </dgm:presLayoutVars>
      </dgm:prSet>
      <dgm:spPr/>
    </dgm:pt>
    <dgm:pt modelId="{DC6A8528-37C8-564F-BF87-7F8708B0C1C9}" type="pres">
      <dgm:prSet presAssocID="{86533449-112F-AE42-8AFE-39CA4433C39A}" presName="circle1" presStyleLbl="lnNode1" presStyleIdx="0" presStyleCnt="3"/>
      <dgm:spPr/>
    </dgm:pt>
    <dgm:pt modelId="{87742DB6-A2BD-BA4D-B70E-27DB9C588B9A}" type="pres">
      <dgm:prSet presAssocID="{86533449-112F-AE42-8AFE-39CA4433C39A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819231-72A1-D748-BD7C-EC32B198ADDA}" type="pres">
      <dgm:prSet presAssocID="{86533449-112F-AE42-8AFE-39CA4433C39A}" presName="line1" presStyleLbl="callout" presStyleIdx="0" presStyleCnt="6"/>
      <dgm:spPr/>
    </dgm:pt>
    <dgm:pt modelId="{99B4F3D0-37E6-2B47-8C5D-DEDD0A4B667C}" type="pres">
      <dgm:prSet presAssocID="{86533449-112F-AE42-8AFE-39CA4433C39A}" presName="d1" presStyleLbl="callout" presStyleIdx="1" presStyleCnt="6"/>
      <dgm:spPr/>
    </dgm:pt>
    <dgm:pt modelId="{310E00AF-EA01-A543-B494-CA5AFD14778C}" type="pres">
      <dgm:prSet presAssocID="{5F6F1153-3443-8044-B0BB-7C94B29C1F9D}" presName="circle2" presStyleLbl="lnNode1" presStyleIdx="1" presStyleCnt="3"/>
      <dgm:spPr/>
    </dgm:pt>
    <dgm:pt modelId="{B4D5944F-6DE9-284D-8996-83C2487EA955}" type="pres">
      <dgm:prSet presAssocID="{5F6F1153-3443-8044-B0BB-7C94B29C1F9D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3F9F5-75CA-CD49-B77A-FB70975DB1C6}" type="pres">
      <dgm:prSet presAssocID="{5F6F1153-3443-8044-B0BB-7C94B29C1F9D}" presName="line2" presStyleLbl="callout" presStyleIdx="2" presStyleCnt="6"/>
      <dgm:spPr/>
    </dgm:pt>
    <dgm:pt modelId="{164F8708-9677-D146-8237-74A7988FB2DD}" type="pres">
      <dgm:prSet presAssocID="{5F6F1153-3443-8044-B0BB-7C94B29C1F9D}" presName="d2" presStyleLbl="callout" presStyleIdx="3" presStyleCnt="6"/>
      <dgm:spPr/>
    </dgm:pt>
    <dgm:pt modelId="{2F8185DE-AF33-1C4A-9CEC-B8E18D5BF024}" type="pres">
      <dgm:prSet presAssocID="{61F4125D-6C0D-7044-8EF5-30AA46AECBF8}" presName="circle3" presStyleLbl="lnNode1" presStyleIdx="2" presStyleCnt="3"/>
      <dgm:spPr/>
    </dgm:pt>
    <dgm:pt modelId="{765C5AD8-EE27-DD45-8F6A-4A4B8080F21A}" type="pres">
      <dgm:prSet presAssocID="{61F4125D-6C0D-7044-8EF5-30AA46AECBF8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997201-64A3-5E46-A929-59B71C27C513}" type="pres">
      <dgm:prSet presAssocID="{61F4125D-6C0D-7044-8EF5-30AA46AECBF8}" presName="line3" presStyleLbl="callout" presStyleIdx="4" presStyleCnt="6"/>
      <dgm:spPr/>
    </dgm:pt>
    <dgm:pt modelId="{818949AA-AA13-444B-83D1-4993D14BA92A}" type="pres">
      <dgm:prSet presAssocID="{61F4125D-6C0D-7044-8EF5-30AA46AECBF8}" presName="d3" presStyleLbl="callout" presStyleIdx="5" presStyleCnt="6"/>
      <dgm:spPr/>
    </dgm:pt>
  </dgm:ptLst>
  <dgm:cxnLst>
    <dgm:cxn modelId="{F1BED6DC-B54F-B745-8464-3AAB0F510B5A}" type="presOf" srcId="{86533449-112F-AE42-8AFE-39CA4433C39A}" destId="{87742DB6-A2BD-BA4D-B70E-27DB9C588B9A}" srcOrd="0" destOrd="0" presId="urn:microsoft.com/office/officeart/2005/8/layout/target1"/>
    <dgm:cxn modelId="{D55E0D18-2D52-5D49-AACA-DCAF666F23B2}" srcId="{1E94DD66-AEED-4347-ADCF-6C2E62F1B440}" destId="{86533449-112F-AE42-8AFE-39CA4433C39A}" srcOrd="0" destOrd="0" parTransId="{C3A1ECF7-2930-AF49-99B6-56208AE19305}" sibTransId="{22598CAC-9B4E-274D-8CDE-0C8C4CF90485}"/>
    <dgm:cxn modelId="{D71E99F6-DA91-2C49-A1C4-DE018C15EC83}" srcId="{1E94DD66-AEED-4347-ADCF-6C2E62F1B440}" destId="{61F4125D-6C0D-7044-8EF5-30AA46AECBF8}" srcOrd="2" destOrd="0" parTransId="{B7B8B28D-8B37-894F-9214-D29DDDEAD44B}" sibTransId="{0B049009-0532-8E45-8D57-24FC993F497E}"/>
    <dgm:cxn modelId="{24359EC8-A301-CF46-B1CB-4003E8824608}" type="presOf" srcId="{1E94DD66-AEED-4347-ADCF-6C2E62F1B440}" destId="{F366372A-3C1E-6F47-9584-BA969C379C9B}" srcOrd="0" destOrd="0" presId="urn:microsoft.com/office/officeart/2005/8/layout/target1"/>
    <dgm:cxn modelId="{07B70234-56F8-AC46-8C16-06D8E2AC629E}" srcId="{1E94DD66-AEED-4347-ADCF-6C2E62F1B440}" destId="{5F6F1153-3443-8044-B0BB-7C94B29C1F9D}" srcOrd="1" destOrd="0" parTransId="{0CB2586B-3046-F742-AEA9-963EB6355519}" sibTransId="{B27C9E0C-5B52-FC4F-B1DC-423981662D94}"/>
    <dgm:cxn modelId="{600751FA-8E8A-E347-B352-73FF40FA3FCC}" type="presOf" srcId="{61F4125D-6C0D-7044-8EF5-30AA46AECBF8}" destId="{765C5AD8-EE27-DD45-8F6A-4A4B8080F21A}" srcOrd="0" destOrd="0" presId="urn:microsoft.com/office/officeart/2005/8/layout/target1"/>
    <dgm:cxn modelId="{AA7FE86D-32F1-9F48-AD78-0D9E9EF569DF}" type="presOf" srcId="{5F6F1153-3443-8044-B0BB-7C94B29C1F9D}" destId="{B4D5944F-6DE9-284D-8996-83C2487EA955}" srcOrd="0" destOrd="0" presId="urn:microsoft.com/office/officeart/2005/8/layout/target1"/>
    <dgm:cxn modelId="{57D22349-26DF-0B43-94BD-418A90434B80}" type="presParOf" srcId="{F366372A-3C1E-6F47-9584-BA969C379C9B}" destId="{DC6A8528-37C8-564F-BF87-7F8708B0C1C9}" srcOrd="0" destOrd="0" presId="urn:microsoft.com/office/officeart/2005/8/layout/target1"/>
    <dgm:cxn modelId="{CAF22800-03E5-864C-BEFB-A26B256CF81F}" type="presParOf" srcId="{F366372A-3C1E-6F47-9584-BA969C379C9B}" destId="{87742DB6-A2BD-BA4D-B70E-27DB9C588B9A}" srcOrd="1" destOrd="0" presId="urn:microsoft.com/office/officeart/2005/8/layout/target1"/>
    <dgm:cxn modelId="{51F21A79-3996-A845-8FC2-A31002D2B739}" type="presParOf" srcId="{F366372A-3C1E-6F47-9584-BA969C379C9B}" destId="{69819231-72A1-D748-BD7C-EC32B198ADDA}" srcOrd="2" destOrd="0" presId="urn:microsoft.com/office/officeart/2005/8/layout/target1"/>
    <dgm:cxn modelId="{934F0AD2-AB78-C542-9D7B-75E9C5102532}" type="presParOf" srcId="{F366372A-3C1E-6F47-9584-BA969C379C9B}" destId="{99B4F3D0-37E6-2B47-8C5D-DEDD0A4B667C}" srcOrd="3" destOrd="0" presId="urn:microsoft.com/office/officeart/2005/8/layout/target1"/>
    <dgm:cxn modelId="{78DCE07C-66A6-5741-B31C-E0FB0065E75F}" type="presParOf" srcId="{F366372A-3C1E-6F47-9584-BA969C379C9B}" destId="{310E00AF-EA01-A543-B494-CA5AFD14778C}" srcOrd="4" destOrd="0" presId="urn:microsoft.com/office/officeart/2005/8/layout/target1"/>
    <dgm:cxn modelId="{DE5E3CC5-F159-CF47-9D55-E477D9789E9B}" type="presParOf" srcId="{F366372A-3C1E-6F47-9584-BA969C379C9B}" destId="{B4D5944F-6DE9-284D-8996-83C2487EA955}" srcOrd="5" destOrd="0" presId="urn:microsoft.com/office/officeart/2005/8/layout/target1"/>
    <dgm:cxn modelId="{D13FCE2F-F2F8-FB45-AA7A-C9A448703F35}" type="presParOf" srcId="{F366372A-3C1E-6F47-9584-BA969C379C9B}" destId="{3013F9F5-75CA-CD49-B77A-FB70975DB1C6}" srcOrd="6" destOrd="0" presId="urn:microsoft.com/office/officeart/2005/8/layout/target1"/>
    <dgm:cxn modelId="{B6A99704-A8FE-9D40-8A99-20DD1197B1B3}" type="presParOf" srcId="{F366372A-3C1E-6F47-9584-BA969C379C9B}" destId="{164F8708-9677-D146-8237-74A7988FB2DD}" srcOrd="7" destOrd="0" presId="urn:microsoft.com/office/officeart/2005/8/layout/target1"/>
    <dgm:cxn modelId="{3EDAB101-5ADC-A44F-AD58-1B0A4D2691CE}" type="presParOf" srcId="{F366372A-3C1E-6F47-9584-BA969C379C9B}" destId="{2F8185DE-AF33-1C4A-9CEC-B8E18D5BF024}" srcOrd="8" destOrd="0" presId="urn:microsoft.com/office/officeart/2005/8/layout/target1"/>
    <dgm:cxn modelId="{0D33BE0B-21F7-4F48-A208-98659F551473}" type="presParOf" srcId="{F366372A-3C1E-6F47-9584-BA969C379C9B}" destId="{765C5AD8-EE27-DD45-8F6A-4A4B8080F21A}" srcOrd="9" destOrd="0" presId="urn:microsoft.com/office/officeart/2005/8/layout/target1"/>
    <dgm:cxn modelId="{9AED300B-47BD-1248-9CEE-F335F3A6A5DA}" type="presParOf" srcId="{F366372A-3C1E-6F47-9584-BA969C379C9B}" destId="{8B997201-64A3-5E46-A929-59B71C27C513}" srcOrd="10" destOrd="0" presId="urn:microsoft.com/office/officeart/2005/8/layout/target1"/>
    <dgm:cxn modelId="{ABF62D05-411D-904C-BB4F-F50B0D06D7A2}" type="presParOf" srcId="{F366372A-3C1E-6F47-9584-BA969C379C9B}" destId="{818949AA-AA13-444B-83D1-4993D14BA92A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185DE-AF33-1C4A-9CEC-B8E18D5BF024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0E00AF-EA01-A543-B494-CA5AFD14778C}">
      <dsp:nvSpPr>
        <dsp:cNvPr id="0" name=""/>
        <dsp:cNvSpPr/>
      </dsp:nvSpPr>
      <dsp:spPr>
        <a:xfrm>
          <a:off x="1964967" y="1810385"/>
          <a:ext cx="2036683" cy="20366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6A8528-37C8-564F-BF87-7F8708B0C1C9}">
      <dsp:nvSpPr>
        <dsp:cNvPr id="0" name=""/>
        <dsp:cNvSpPr/>
      </dsp:nvSpPr>
      <dsp:spPr>
        <a:xfrm>
          <a:off x="2643862" y="2489279"/>
          <a:ext cx="678894" cy="67889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742DB6-A2BD-BA4D-B70E-27DB9C588B9A}">
      <dsp:nvSpPr>
        <dsp:cNvPr id="0" name=""/>
        <dsp:cNvSpPr/>
      </dsp:nvSpPr>
      <dsp:spPr>
        <a:xfrm>
          <a:off x="5246290" y="0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Lobicilik</a:t>
          </a:r>
          <a:endParaRPr lang="en-US" sz="3200" kern="1200" dirty="0"/>
        </a:p>
      </dsp:txBody>
      <dsp:txXfrm>
        <a:off x="5246290" y="0"/>
        <a:ext cx="1697236" cy="990054"/>
      </dsp:txXfrm>
    </dsp:sp>
    <dsp:sp modelId="{69819231-72A1-D748-BD7C-EC32B198ADDA}">
      <dsp:nvSpPr>
        <dsp:cNvPr id="0" name=""/>
        <dsp:cNvSpPr/>
      </dsp:nvSpPr>
      <dsp:spPr>
        <a:xfrm>
          <a:off x="4821981" y="495027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9B4F3D0-37E6-2B47-8C5D-DEDD0A4B667C}">
      <dsp:nvSpPr>
        <dsp:cNvPr id="0" name=""/>
        <dsp:cNvSpPr/>
      </dsp:nvSpPr>
      <dsp:spPr>
        <a:xfrm rot="5400000">
          <a:off x="2735229" y="743672"/>
          <a:ext cx="2333133" cy="183697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4D5944F-6DE9-284D-8996-83C2487EA955}">
      <dsp:nvSpPr>
        <dsp:cNvPr id="0" name=""/>
        <dsp:cNvSpPr/>
      </dsp:nvSpPr>
      <dsp:spPr>
        <a:xfrm>
          <a:off x="5246290" y="990054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Kamusal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İlişkiler</a:t>
          </a:r>
          <a:r>
            <a:rPr lang="en-US" sz="3200" kern="1200" dirty="0" smtClean="0"/>
            <a:t> </a:t>
          </a:r>
          <a:endParaRPr lang="en-US" sz="3200" kern="1200" dirty="0"/>
        </a:p>
      </dsp:txBody>
      <dsp:txXfrm>
        <a:off x="5246290" y="990054"/>
        <a:ext cx="1697236" cy="990054"/>
      </dsp:txXfrm>
    </dsp:sp>
    <dsp:sp modelId="{3013F9F5-75CA-CD49-B77A-FB70975DB1C6}">
      <dsp:nvSpPr>
        <dsp:cNvPr id="0" name=""/>
        <dsp:cNvSpPr/>
      </dsp:nvSpPr>
      <dsp:spPr>
        <a:xfrm>
          <a:off x="4821981" y="1485081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64F8708-9677-D146-8237-74A7988FB2DD}">
      <dsp:nvSpPr>
        <dsp:cNvPr id="0" name=""/>
        <dsp:cNvSpPr/>
      </dsp:nvSpPr>
      <dsp:spPr>
        <a:xfrm rot="5400000">
          <a:off x="3236027" y="1718281"/>
          <a:ext cx="1818079" cy="135043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65C5AD8-EE27-DD45-8F6A-4A4B8080F21A}">
      <dsp:nvSpPr>
        <dsp:cNvPr id="0" name=""/>
        <dsp:cNvSpPr/>
      </dsp:nvSpPr>
      <dsp:spPr>
        <a:xfrm>
          <a:off x="5246290" y="1980108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Halkla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İlişkiler</a:t>
          </a:r>
          <a:r>
            <a:rPr lang="en-US" sz="3200" kern="1200" dirty="0" smtClean="0"/>
            <a:t> </a:t>
          </a:r>
          <a:endParaRPr lang="en-US" sz="3200" kern="1200" dirty="0"/>
        </a:p>
      </dsp:txBody>
      <dsp:txXfrm>
        <a:off x="5246290" y="1980108"/>
        <a:ext cx="1697236" cy="990054"/>
      </dsp:txXfrm>
    </dsp:sp>
    <dsp:sp modelId="{8B997201-64A3-5E46-A929-59B71C27C513}">
      <dsp:nvSpPr>
        <dsp:cNvPr id="0" name=""/>
        <dsp:cNvSpPr/>
      </dsp:nvSpPr>
      <dsp:spPr>
        <a:xfrm>
          <a:off x="4821981" y="2475136"/>
          <a:ext cx="42430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18949AA-AA13-444B-83D1-4993D14BA92A}">
      <dsp:nvSpPr>
        <dsp:cNvPr id="0" name=""/>
        <dsp:cNvSpPr/>
      </dsp:nvSpPr>
      <dsp:spPr>
        <a:xfrm rot="5400000">
          <a:off x="3737447" y="2692099"/>
          <a:ext cx="1298951" cy="86389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407C-E360-1844-A9EC-8FD1CB8AAFB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42A0E-22AC-3E46-950B-90BEE36B1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Dolaylı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etkinlikler</a:t>
            </a:r>
            <a:r>
              <a:rPr lang="en-US" dirty="0" smtClean="0"/>
              <a:t> </a:t>
            </a:r>
            <a:r>
              <a:rPr lang="en-US" dirty="0" err="1" smtClean="0"/>
              <a:t>dolayımıyla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aktivistlerden</a:t>
            </a:r>
            <a:r>
              <a:rPr lang="en-US" dirty="0" smtClean="0"/>
              <a:t> </a:t>
            </a:r>
            <a:r>
              <a:rPr lang="en-US" dirty="0" err="1" smtClean="0"/>
              <a:t>geçerek</a:t>
            </a:r>
            <a:r>
              <a:rPr lang="en-US" dirty="0" smtClean="0"/>
              <a:t> </a:t>
            </a:r>
            <a:r>
              <a:rPr lang="en-US" dirty="0" err="1" smtClean="0"/>
              <a:t>gerçekleştirilir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Si</a:t>
            </a:r>
            <a:r>
              <a:rPr lang="tr-TR" dirty="0"/>
              <a:t>g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15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dolar</a:t>
            </a:r>
            <a:r>
              <a:rPr lang="en-US" dirty="0" smtClean="0"/>
              <a:t> </a:t>
            </a:r>
            <a:r>
              <a:rPr lang="en-US" dirty="0" err="1" smtClean="0"/>
              <a:t>harcayarak</a:t>
            </a:r>
            <a:r>
              <a:rPr lang="en-US" dirty="0" smtClean="0"/>
              <a:t> </a:t>
            </a:r>
            <a:r>
              <a:rPr lang="en-US" dirty="0" err="1" smtClean="0"/>
              <a:t>televizyonda</a:t>
            </a:r>
            <a:r>
              <a:rPr lang="en-US" dirty="0" smtClean="0"/>
              <a:t> </a:t>
            </a:r>
            <a:r>
              <a:rPr lang="en-US" dirty="0" err="1" smtClean="0"/>
              <a:t>spotlar</a:t>
            </a:r>
            <a:r>
              <a:rPr lang="en-US" dirty="0" smtClean="0"/>
              <a:t> </a:t>
            </a:r>
            <a:r>
              <a:rPr lang="en-US" dirty="0" err="1" smtClean="0"/>
              <a:t>yayınlatmıştır</a:t>
            </a:r>
            <a:r>
              <a:rPr lang="en-US" dirty="0" smtClean="0"/>
              <a:t>. </a:t>
            </a:r>
            <a:r>
              <a:rPr lang="en-US" dirty="0" err="1" smtClean="0"/>
              <a:t>Kampanyanın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kazandığı</a:t>
            </a:r>
            <a:r>
              <a:rPr lang="en-US" dirty="0" smtClean="0"/>
              <a:t> 200 </a:t>
            </a:r>
            <a:r>
              <a:rPr lang="en-US" dirty="0" err="1" smtClean="0"/>
              <a:t>aktivistinin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Konrge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de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görürler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çevrenin</a:t>
            </a:r>
            <a:r>
              <a:rPr lang="en-US" dirty="0" smtClean="0"/>
              <a:t> </a:t>
            </a:r>
            <a:r>
              <a:rPr lang="en-US" dirty="0" err="1" smtClean="0"/>
              <a:t>işleyiş</a:t>
            </a:r>
            <a:r>
              <a:rPr lang="en-US" dirty="0" smtClean="0"/>
              <a:t> </a:t>
            </a:r>
            <a:r>
              <a:rPr lang="en-US" dirty="0" err="1" smtClean="0"/>
              <a:t>kurallarını</a:t>
            </a:r>
            <a:r>
              <a:rPr lang="en-US" dirty="0" smtClean="0"/>
              <a:t> </a:t>
            </a:r>
            <a:r>
              <a:rPr lang="en-US" dirty="0" err="1" smtClean="0"/>
              <a:t>belirleyen</a:t>
            </a:r>
            <a:r>
              <a:rPr lang="en-US" dirty="0" smtClean="0"/>
              <a:t> en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aktörlerden</a:t>
            </a:r>
            <a:r>
              <a:rPr lang="en-US" dirty="0" smtClean="0"/>
              <a:t> </a:t>
            </a:r>
            <a:r>
              <a:rPr lang="en-US" dirty="0" err="1" smtClean="0"/>
              <a:t>birisi</a:t>
            </a:r>
            <a:r>
              <a:rPr lang="en-US" dirty="0" smtClean="0"/>
              <a:t> </a:t>
            </a:r>
            <a:r>
              <a:rPr lang="en-US" dirty="0" err="1" smtClean="0"/>
              <a:t>devlettir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Grunig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tr-TR" dirty="0" smtClean="0"/>
              <a:t> </a:t>
            </a:r>
            <a:r>
              <a:rPr lang="en-US" dirty="0" smtClean="0"/>
              <a:t>Hunt (1984)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şöyle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r>
              <a:rPr lang="en-US" dirty="0" smtClean="0"/>
              <a:t>: “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kurumun</a:t>
            </a:r>
            <a:r>
              <a:rPr lang="en-US" dirty="0" smtClean="0"/>
              <a:t> </a:t>
            </a:r>
            <a:r>
              <a:rPr lang="en-US" dirty="0" err="1" smtClean="0"/>
              <a:t>devletle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iletişimini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yönetilmesine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aktivitelerdir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Lobicilik</a:t>
            </a:r>
            <a:r>
              <a:rPr lang="en-US" dirty="0" smtClean="0"/>
              <a:t> </a:t>
            </a:r>
            <a:r>
              <a:rPr lang="en-US" dirty="0" err="1" smtClean="0"/>
              <a:t>kurumların</a:t>
            </a:r>
            <a:r>
              <a:rPr lang="en-US" dirty="0" smtClean="0"/>
              <a:t> </a:t>
            </a:r>
            <a:r>
              <a:rPr lang="en-US" dirty="0" err="1" smtClean="0"/>
              <a:t>yürüttüğü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stratejilerinden</a:t>
            </a:r>
            <a:r>
              <a:rPr lang="en-US" dirty="0" smtClean="0"/>
              <a:t> </a:t>
            </a:r>
            <a:r>
              <a:rPr lang="en-US" dirty="0" err="1" smtClean="0"/>
              <a:t>biriyse</a:t>
            </a:r>
            <a:r>
              <a:rPr lang="en-US" dirty="0" smtClean="0"/>
              <a:t> de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de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halkla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stratejileri</a:t>
            </a:r>
            <a:r>
              <a:rPr lang="en-US" dirty="0" smtClean="0"/>
              <a:t> de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554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Devlet kuruluşlarının her düzeydeki aktivitelerinin her tür örgüt üzerinde olumlu ya da olumsuz büyük etkisi vardır. </a:t>
            </a:r>
            <a:endParaRPr lang="en-US" dirty="0"/>
          </a:p>
          <a:p>
            <a:r>
              <a:rPr lang="tr-TR" dirty="0" smtClean="0"/>
              <a:t>Kamusal ilişkiler örgütlere bu konulara önceden müdahale etmek ya da bu konuları önceden etkilemeye ilişkindir. </a:t>
            </a:r>
          </a:p>
          <a:p>
            <a:r>
              <a:rPr lang="tr-TR" dirty="0" smtClean="0"/>
              <a:t>Kamusal ilişkiler yoluyla lobicilik yapılır, kampanyalar düzenlenir ve kamu politikaları etkilenmeye çalışılır.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8784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Kamusal ilişkileri kar amaçlı olmayan kuruluşlar ve sivil toplum kuruluşları kullanır ve düzenlemeleri kendi lehlerine çevirmek isterler. </a:t>
            </a:r>
          </a:p>
          <a:p>
            <a:r>
              <a:rPr lang="tr-TR" dirty="0" smtClean="0"/>
              <a:t>Kamusal ilişkileri şirketler kullanır çünkü devlet kuruluşları onlar için kural koyucu, hakem, müşteri, kontrol edici vb. anlamına gelir.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342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Kamusal ilişkiler</a:t>
            </a:r>
            <a:r>
              <a:rPr lang="en-US" dirty="0" smtClean="0"/>
              <a:t> ne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tr-TR" dirty="0" smtClean="0"/>
              <a:t>gerçekleştirilebilir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Dolaylı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Dolaylı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Lobiciler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vericiler</a:t>
            </a:r>
            <a:r>
              <a:rPr lang="en-US" dirty="0" smtClean="0"/>
              <a:t> </a:t>
            </a:r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kapılar</a:t>
            </a:r>
            <a:r>
              <a:rPr lang="en-US" dirty="0" smtClean="0"/>
              <a:t> </a:t>
            </a:r>
            <a:r>
              <a:rPr lang="en-US" dirty="0" err="1" smtClean="0"/>
              <a:t>arkasında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gelirler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lobicilik</a:t>
            </a:r>
            <a:r>
              <a:rPr lang="en-US" dirty="0" smtClean="0"/>
              <a:t> </a:t>
            </a:r>
            <a:r>
              <a:rPr lang="en-US" dirty="0" err="1" smtClean="0"/>
              <a:t>genelde</a:t>
            </a:r>
            <a:r>
              <a:rPr lang="en-US" dirty="0" smtClean="0"/>
              <a:t> “</a:t>
            </a:r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kapılar</a:t>
            </a:r>
            <a:r>
              <a:rPr lang="en-US" dirty="0" smtClean="0"/>
              <a:t> </a:t>
            </a:r>
            <a:r>
              <a:rPr lang="en-US" dirty="0" err="1" smtClean="0"/>
              <a:t>arkasında</a:t>
            </a:r>
            <a:r>
              <a:rPr lang="en-US" dirty="0" smtClean="0"/>
              <a:t>” </a:t>
            </a:r>
            <a:r>
              <a:rPr lang="en-US" dirty="0" err="1" smtClean="0"/>
              <a:t>gerçekleştirilen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“</a:t>
            </a:r>
            <a:r>
              <a:rPr lang="en-US" dirty="0" err="1" smtClean="0"/>
              <a:t>karanlık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eylem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Halkla ilişkiler uzmanları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vericilerle</a:t>
            </a:r>
            <a:r>
              <a:rPr lang="en-US" dirty="0" smtClean="0"/>
              <a:t> </a:t>
            </a:r>
            <a:r>
              <a:rPr lang="en-US" dirty="0" err="1" smtClean="0"/>
              <a:t>kamusal</a:t>
            </a:r>
            <a:r>
              <a:rPr lang="en-US" dirty="0" smtClean="0"/>
              <a:t> </a:t>
            </a:r>
            <a:r>
              <a:rPr lang="en-US" dirty="0" err="1" smtClean="0"/>
              <a:t>mekanlarda</a:t>
            </a:r>
            <a:r>
              <a:rPr lang="en-US" dirty="0" smtClean="0"/>
              <a:t> </a:t>
            </a:r>
            <a:r>
              <a:rPr lang="en-US" dirty="0" err="1" smtClean="0"/>
              <a:t>görüşürler</a:t>
            </a:r>
            <a:r>
              <a:rPr lang="en-US" dirty="0" smtClean="0"/>
              <a:t>. 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düzenlenen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sempozyumda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şirkete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konuda</a:t>
            </a:r>
            <a:r>
              <a:rPr lang="en-US" dirty="0" smtClean="0"/>
              <a:t> </a:t>
            </a:r>
            <a:r>
              <a:rPr lang="en-US" dirty="0" err="1" smtClean="0"/>
              <a:t>sunum</a:t>
            </a:r>
            <a:r>
              <a:rPr lang="en-US" dirty="0" smtClean="0"/>
              <a:t> </a:t>
            </a:r>
            <a:r>
              <a:rPr lang="en-US" dirty="0" err="1" smtClean="0"/>
              <a:t>yapması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davet</a:t>
            </a:r>
            <a:r>
              <a:rPr lang="en-US" dirty="0" smtClean="0"/>
              <a:t> </a:t>
            </a:r>
            <a:r>
              <a:rPr lang="en-US" dirty="0" err="1" smtClean="0"/>
              <a:t>edildiğinde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Dolaylı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tr-TR" dirty="0" smtClean="0"/>
              <a:t>halkla ilişkiler uzmanı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gelmezler</a:t>
            </a:r>
            <a:r>
              <a:rPr lang="en-US" dirty="0" smtClean="0"/>
              <a:t>.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şirketin</a:t>
            </a:r>
            <a:r>
              <a:rPr lang="en-US" dirty="0" smtClean="0"/>
              <a:t> </a:t>
            </a:r>
            <a:r>
              <a:rPr lang="tr-TR" dirty="0" smtClean="0"/>
              <a:t>kamusal ilişkilerinden sorumlu olan görevli örneğin bir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partinin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sekreteri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iletişime</a:t>
            </a:r>
            <a:r>
              <a:rPr lang="en-US" dirty="0" smtClean="0"/>
              <a:t> </a:t>
            </a:r>
            <a:r>
              <a:rPr lang="en-US" dirty="0" err="1" smtClean="0"/>
              <a:t>girer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dolayımıyla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aktörlere</a:t>
            </a:r>
            <a:r>
              <a:rPr lang="en-US" dirty="0" smtClean="0"/>
              <a:t> </a:t>
            </a:r>
            <a:r>
              <a:rPr lang="en-US" dirty="0" err="1" smtClean="0"/>
              <a:t>ulaşır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314</Words>
  <Application>Microsoft Office PowerPoint</Application>
  <PresentationFormat>Ekran Gösterisi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Kamusal İlişkiler</vt:lpstr>
      <vt:lpstr>PowerPoint Sunusu</vt:lpstr>
      <vt:lpstr>PowerPoint Sunusu</vt:lpstr>
      <vt:lpstr>PowerPoint Sunusu</vt:lpstr>
      <vt:lpstr>PowerPoint Sunusu</vt:lpstr>
      <vt:lpstr>Kamusal ilişkiler ne şekilde gerçekleştirilebilir?</vt:lpstr>
      <vt:lpstr>Doğrudan ve Özel</vt:lpstr>
      <vt:lpstr>Doğrudan ve Kamusal</vt:lpstr>
      <vt:lpstr>Dolaylı ve Özel</vt:lpstr>
      <vt:lpstr>Dolaylı ve Kamusal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Pınar  Özdemir</dc:creator>
  <cp:lastModifiedBy>ilef</cp:lastModifiedBy>
  <cp:revision>58</cp:revision>
  <dcterms:created xsi:type="dcterms:W3CDTF">2016-12-20T14:33:55Z</dcterms:created>
  <dcterms:modified xsi:type="dcterms:W3CDTF">2019-05-12T15:07:50Z</dcterms:modified>
</cp:coreProperties>
</file>