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79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5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78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1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94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57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96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59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39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2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17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9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92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2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40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702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509287"/>
            <a:ext cx="9144000" cy="163203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HUKUKİ OLAYLAR</a:t>
            </a:r>
            <a:r>
              <a:rPr lang="tr-TR" smtClean="0"/>
              <a:t>, </a:t>
            </a:r>
            <a:r>
              <a:rPr lang="tr-TR" smtClean="0"/>
              <a:t>FİİLLER </a:t>
            </a:r>
            <a:r>
              <a:rPr lang="tr-TR" dirty="0" smtClean="0"/>
              <a:t>VE İŞLEMLER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04304"/>
            <a:ext cx="9144000" cy="276924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Hukuki Olaylar: Hukuk düzeninin kendisine sonuç bağladığı olaylardır. </a:t>
            </a:r>
          </a:p>
          <a:p>
            <a:pPr marL="342900" indent="-342900" algn="just">
              <a:buFontTx/>
              <a:buChar char="-"/>
            </a:pPr>
            <a:r>
              <a:rPr lang="tr-TR" dirty="0" smtClean="0"/>
              <a:t>Doğa olaylarından kaynaklanan hukuki olaylar: Hastalık kaynaklı ölüm, deprem, sel vb.</a:t>
            </a:r>
          </a:p>
          <a:p>
            <a:pPr marL="342900" indent="-342900" algn="just">
              <a:buFontTx/>
              <a:buChar char="-"/>
            </a:pPr>
            <a:r>
              <a:rPr lang="tr-TR" dirty="0" smtClean="0"/>
              <a:t>İnsan davranışlarından kaynaklanan hukuki olaylar: Birini öldürmek, bir şey kiralamak vs.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93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İnsan Davranışlarından Meydana</a:t>
            </a:r>
          </a:p>
          <a:p>
            <a:pPr marL="0" indent="0" algn="ctr">
              <a:buNone/>
            </a:pPr>
            <a:r>
              <a:rPr lang="tr-TR" dirty="0" smtClean="0"/>
              <a:t>Gelen Hukuki Olaylar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Hukuki İşlemler           Hukuki Fiiller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6273478" y="2893671"/>
            <a:ext cx="91440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4734046" y="2893671"/>
            <a:ext cx="787078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44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Hukuki Fiiller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 iradesinden veya hareketinden meydana gelen hukuki olaylardır.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Hukuki Fiiller;</a:t>
            </a:r>
          </a:p>
          <a:p>
            <a:pPr>
              <a:buFontTx/>
              <a:buChar char="-"/>
            </a:pPr>
            <a:r>
              <a:rPr lang="tr-TR" dirty="0" smtClean="0"/>
              <a:t>Hukuka Aykırı Fiiller</a:t>
            </a:r>
          </a:p>
          <a:p>
            <a:pPr>
              <a:buFontTx/>
              <a:buChar char="-"/>
            </a:pPr>
            <a:r>
              <a:rPr lang="tr-TR" dirty="0" smtClean="0"/>
              <a:t>Hukuka Uygun Fiiller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32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Hukuka Uygun Fiiller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Kendisine hukuki sonuç bağlanan, hukukun istediği şekildeki hareketlerdir.</a:t>
            </a:r>
          </a:p>
          <a:p>
            <a:pPr marL="0" indent="0" algn="ctr">
              <a:buNone/>
            </a:pPr>
            <a:r>
              <a:rPr lang="tr-TR" u="sng" dirty="0" smtClean="0"/>
              <a:t>Hukuka Uygun Fiiller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Fikir Açıklaması          Duygu Açıklaması         İrade Açıklaması</a:t>
            </a:r>
          </a:p>
          <a:p>
            <a:pPr marL="0" indent="0" algn="ctr">
              <a:buNone/>
            </a:pPr>
            <a:r>
              <a:rPr lang="tr-TR" dirty="0"/>
              <a:t>	</a:t>
            </a:r>
            <a:r>
              <a:rPr lang="tr-TR" dirty="0" smtClean="0"/>
              <a:t>					            (Hukuki İşlemler)</a:t>
            </a:r>
          </a:p>
          <a:p>
            <a:pPr marL="0" indent="0" algn="ctr">
              <a:buNone/>
            </a:pP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8425370" y="3831220"/>
            <a:ext cx="702135" cy="8202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5818930" y="383122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H="1">
            <a:off x="3026960" y="3871647"/>
            <a:ext cx="60321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16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HUKUKTA HUKUKİ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Hukuki sonuç doğurmaya yönelik irade açıklaması ya da irade açıklamaları.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Tek Taraflı Hukuki İşlemler: Sadece bir kişinin açıklaması</a:t>
            </a:r>
          </a:p>
          <a:p>
            <a:pPr marL="0" indent="0">
              <a:buNone/>
            </a:pPr>
            <a:r>
              <a:rPr lang="tr-TR" dirty="0" smtClean="0"/>
              <a:t>Çok Taraflı Hukuki İşlemler: Birden fazla kişinin irade açıklaması</a:t>
            </a:r>
          </a:p>
          <a:p>
            <a:r>
              <a:rPr lang="tr-TR" dirty="0" smtClean="0"/>
              <a:t>Sözleşmeler: Karşılıklı ve birbirine uygun irade beyanları</a:t>
            </a:r>
          </a:p>
          <a:p>
            <a:r>
              <a:rPr lang="tr-TR" dirty="0" smtClean="0"/>
              <a:t>Kararlar: Birbirine uygun aynı yönde irade beyanları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908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Diğer Ayrımlar;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Sağlararası</a:t>
            </a:r>
            <a:r>
              <a:rPr lang="tr-TR" dirty="0" smtClean="0"/>
              <a:t> Hukuki İşlemler-Ölüme Bağlı Tasarruflar</a:t>
            </a:r>
          </a:p>
          <a:p>
            <a:r>
              <a:rPr lang="tr-TR" dirty="0" smtClean="0"/>
              <a:t>İvazlı-İvazsız Hukuki İşlemler</a:t>
            </a:r>
          </a:p>
          <a:p>
            <a:r>
              <a:rPr lang="tr-TR" dirty="0" smtClean="0"/>
              <a:t>Taahhüt İşlemleri-Tasarruf İşlemleri </a:t>
            </a:r>
          </a:p>
          <a:p>
            <a:r>
              <a:rPr lang="tr-TR" dirty="0" smtClean="0"/>
              <a:t>Sebebe Bağlı-Sebebe Bağlı Olmayan İşlemler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659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HUKUKU İŞLEMLERİ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YASAMA İŞLEMLERİ: TBMM’nin hukuki sonuç doğurmaya yönelik irade açıklamasıdır.</a:t>
            </a:r>
          </a:p>
          <a:p>
            <a:r>
              <a:rPr lang="tr-TR" dirty="0" smtClean="0"/>
              <a:t>YARGI İŞLEMİ: Bağımsız mahkemelerin hukuki uyuşmazlıklar ve hukuka aykırılık iddiaları hakkında verdiği kesin hüküm teşkil eden kararlardır. </a:t>
            </a:r>
          </a:p>
          <a:p>
            <a:r>
              <a:rPr lang="tr-TR" dirty="0" smtClean="0"/>
              <a:t>YÜRÜTME VEYA İDARİ İŞLEMLER: İdarenin hukuki sonuç doğurmaya yönelik irade açıklamalarıdır.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589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</TotalTime>
  <Words>213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İyon</vt:lpstr>
      <vt:lpstr>HUKUKİ OLAYLAR, FİİLLER VE İŞLEMLER</vt:lpstr>
      <vt:lpstr> </vt:lpstr>
      <vt:lpstr>Hukuki Fiiller</vt:lpstr>
      <vt:lpstr>Hukuka Uygun Fiiller</vt:lpstr>
      <vt:lpstr>ÖZEL HUKUKTA HUKUKİ İŞLEMLER</vt:lpstr>
      <vt:lpstr>PowerPoint Sunusu</vt:lpstr>
      <vt:lpstr>KAMU HUKUKU İŞLEMLERİ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BİLGİ KAYNAKLARI</dc:title>
  <dc:creator>duygu</dc:creator>
  <cp:lastModifiedBy>duygu</cp:lastModifiedBy>
  <cp:revision>18</cp:revision>
  <dcterms:created xsi:type="dcterms:W3CDTF">2018-01-14T22:14:10Z</dcterms:created>
  <dcterms:modified xsi:type="dcterms:W3CDTF">2018-01-16T02:04:14Z</dcterms:modified>
</cp:coreProperties>
</file>