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256" r:id="rId2"/>
    <p:sldId id="259" r:id="rId3"/>
    <p:sldId id="257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6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8792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750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7787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541194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69419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93579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79688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75921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4139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7807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1392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2623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2178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892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992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9251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8403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17020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  <p:sldLayoutId id="214748375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509287"/>
            <a:ext cx="9144000" cy="163203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HUKUKİ OLAYLAR</a:t>
            </a:r>
            <a:r>
              <a:rPr lang="tr-TR" smtClean="0"/>
              <a:t>, </a:t>
            </a:r>
            <a:r>
              <a:rPr lang="tr-TR" smtClean="0"/>
              <a:t>FİİLLER </a:t>
            </a:r>
            <a:r>
              <a:rPr lang="tr-TR" dirty="0" smtClean="0"/>
              <a:t>VE İŞLEMLER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604304"/>
            <a:ext cx="9144000" cy="2769243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/>
              <a:t>Hukuki Olaylar: Hukuk düzeninin kendisine sonuç bağladığı olaylardır. </a:t>
            </a:r>
          </a:p>
          <a:p>
            <a:pPr marL="342900" indent="-342900" algn="just">
              <a:buFontTx/>
              <a:buChar char="-"/>
            </a:pPr>
            <a:r>
              <a:rPr lang="tr-TR" dirty="0" smtClean="0"/>
              <a:t>Doğa olaylarından kaynaklanan hukuki olaylar: Hastalık kaynaklı ölüm, deprem, sel vb.</a:t>
            </a:r>
          </a:p>
          <a:p>
            <a:pPr marL="342900" indent="-342900" algn="just">
              <a:buFontTx/>
              <a:buChar char="-"/>
            </a:pPr>
            <a:r>
              <a:rPr lang="tr-TR" dirty="0" smtClean="0"/>
              <a:t>İnsan davranışlarından kaynaklanan hukuki olaylar: Birini öldürmek, bir şey kiralamak vs.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7935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dirty="0" smtClean="0"/>
              <a:t>İnsan Davranışlarından Meydana</a:t>
            </a:r>
          </a:p>
          <a:p>
            <a:pPr marL="0" indent="0" algn="ctr">
              <a:buNone/>
            </a:pPr>
            <a:r>
              <a:rPr lang="tr-TR" dirty="0" smtClean="0"/>
              <a:t>Gelen Hukuki Olaylar</a:t>
            </a:r>
          </a:p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 smtClean="0"/>
              <a:t>Hukuki İşlemler           Hukuki Fiiller</a:t>
            </a:r>
          </a:p>
        </p:txBody>
      </p:sp>
      <p:cxnSp>
        <p:nvCxnSpPr>
          <p:cNvPr id="5" name="Düz Ok Bağlayıcısı 4"/>
          <p:cNvCxnSpPr/>
          <p:nvPr/>
        </p:nvCxnSpPr>
        <p:spPr>
          <a:xfrm>
            <a:off x="6273478" y="2893671"/>
            <a:ext cx="914400" cy="9144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Düz Ok Bağlayıcısı 6"/>
          <p:cNvCxnSpPr/>
          <p:nvPr/>
        </p:nvCxnSpPr>
        <p:spPr>
          <a:xfrm flipH="1">
            <a:off x="4734046" y="2893671"/>
            <a:ext cx="787078" cy="9144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8444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Hukuki Fiiller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İnsan iradesinden veya hareketinden meydana gelen hukuki olaylardır.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Hukuki Fiiller;</a:t>
            </a:r>
          </a:p>
          <a:p>
            <a:pPr>
              <a:buFontTx/>
              <a:buChar char="-"/>
            </a:pPr>
            <a:r>
              <a:rPr lang="tr-TR" dirty="0" smtClean="0"/>
              <a:t>Hukuka Aykırı Fiiller</a:t>
            </a:r>
          </a:p>
          <a:p>
            <a:pPr>
              <a:buFontTx/>
              <a:buChar char="-"/>
            </a:pPr>
            <a:r>
              <a:rPr lang="tr-TR" dirty="0" smtClean="0"/>
              <a:t>Hukuka Uygun Fiiller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1324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Hukuka Uygun Fiiller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Kendisine hukuki sonuç bağlanan, hukukun istediği şekildeki hareketlerdir.</a:t>
            </a:r>
          </a:p>
          <a:p>
            <a:pPr marL="0" indent="0" algn="ctr">
              <a:buNone/>
            </a:pPr>
            <a:r>
              <a:rPr lang="tr-TR" u="sng" dirty="0" smtClean="0"/>
              <a:t>Hukuka Uygun Fiiller</a:t>
            </a:r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endParaRPr lang="tr-TR" dirty="0" smtClean="0"/>
          </a:p>
          <a:p>
            <a:pPr marL="0" indent="0" algn="ctr">
              <a:buNone/>
            </a:pPr>
            <a:r>
              <a:rPr lang="tr-TR" dirty="0" smtClean="0"/>
              <a:t>Fikir Açıklaması          Duygu Açıklaması         İrade Açıklaması</a:t>
            </a:r>
          </a:p>
          <a:p>
            <a:pPr marL="0" indent="0" algn="ctr">
              <a:buNone/>
            </a:pPr>
            <a:r>
              <a:rPr lang="tr-TR" dirty="0"/>
              <a:t>	</a:t>
            </a:r>
            <a:r>
              <a:rPr lang="tr-TR" dirty="0" smtClean="0"/>
              <a:t>					            (Hukuki İşlemler)</a:t>
            </a:r>
          </a:p>
          <a:p>
            <a:pPr marL="0" indent="0" algn="ctr">
              <a:buNone/>
            </a:pPr>
            <a:endParaRPr lang="tr-TR" dirty="0"/>
          </a:p>
        </p:txBody>
      </p:sp>
      <p:cxnSp>
        <p:nvCxnSpPr>
          <p:cNvPr id="5" name="Düz Ok Bağlayıcısı 4"/>
          <p:cNvCxnSpPr/>
          <p:nvPr/>
        </p:nvCxnSpPr>
        <p:spPr>
          <a:xfrm>
            <a:off x="8425370" y="3831220"/>
            <a:ext cx="702135" cy="82029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Düz Ok Bağlayıcısı 6"/>
          <p:cNvCxnSpPr/>
          <p:nvPr/>
        </p:nvCxnSpPr>
        <p:spPr>
          <a:xfrm>
            <a:off x="5818930" y="3831220"/>
            <a:ext cx="0" cy="9144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Düz Ok Bağlayıcısı 8"/>
          <p:cNvCxnSpPr/>
          <p:nvPr/>
        </p:nvCxnSpPr>
        <p:spPr>
          <a:xfrm flipH="1">
            <a:off x="3026960" y="3871647"/>
            <a:ext cx="603210" cy="91440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6169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ÖZEL HUKUKTA HUKUKİ İŞLEMLER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Hukuki sonuç doğurmaya yönelik irade açıklaması ya da irade açıklamaları.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Tek Taraflı Hukuki İşlemler: Sadece bir kişinin açıklaması</a:t>
            </a:r>
          </a:p>
          <a:p>
            <a:pPr marL="0" indent="0">
              <a:buNone/>
            </a:pPr>
            <a:r>
              <a:rPr lang="tr-TR" dirty="0" smtClean="0"/>
              <a:t>Çok Taraflı Hukuki İşlemler: Birden fazla kişinin irade açıklaması</a:t>
            </a:r>
          </a:p>
          <a:p>
            <a:r>
              <a:rPr lang="tr-TR" dirty="0" smtClean="0"/>
              <a:t>Sözleşmeler: Karşılıklı ve birbirine uygun irade beyanları</a:t>
            </a:r>
          </a:p>
          <a:p>
            <a:r>
              <a:rPr lang="tr-TR" dirty="0" smtClean="0"/>
              <a:t>Kararlar: Birbirine uygun aynı yönde irade beyanları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99089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Diğer Ayrımlar;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err="1" smtClean="0"/>
              <a:t>Sağlararası</a:t>
            </a:r>
            <a:r>
              <a:rPr lang="tr-TR" dirty="0" smtClean="0"/>
              <a:t> Hukuki İşlemler-Ölüme Bağlı Tasarruflar</a:t>
            </a:r>
          </a:p>
          <a:p>
            <a:r>
              <a:rPr lang="tr-TR" dirty="0" smtClean="0"/>
              <a:t>İvazlı-İvazsız Hukuki İşlemler</a:t>
            </a:r>
          </a:p>
          <a:p>
            <a:r>
              <a:rPr lang="tr-TR" dirty="0" smtClean="0"/>
              <a:t>Taahhüt İşlemleri-Tasarruf İşlemleri </a:t>
            </a:r>
          </a:p>
          <a:p>
            <a:r>
              <a:rPr lang="tr-TR" dirty="0" smtClean="0"/>
              <a:t>Sebebe Bağlı-Sebebe Bağlı Olmayan İşlemler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065917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KAMU HUKUKU İŞLEMLERİ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YASAMA İŞLEMLERİ: TBMM’nin hukuki sonuç doğurmaya yönelik irade açıklamasıdır.</a:t>
            </a:r>
          </a:p>
          <a:p>
            <a:r>
              <a:rPr lang="tr-TR" dirty="0" smtClean="0"/>
              <a:t>YARGI İŞLEMİ: Bağımsız mahkemelerin hukuki uyuşmazlıklar ve hukuka aykırılık iddiaları hakkında verdiği kesin hüküm teşkil eden kararlardır. </a:t>
            </a:r>
          </a:p>
          <a:p>
            <a:r>
              <a:rPr lang="tr-TR" dirty="0" smtClean="0"/>
              <a:t>YÜRÜTME VEYA İDARİ İŞLEMLER: İdarenin hukuki sonuç doğurmaya yönelik irade açıklamalarıdır.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015890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163</TotalTime>
  <Words>213</Words>
  <Application>Microsoft Office PowerPoint</Application>
  <PresentationFormat>Geniş ekran</PresentationFormat>
  <Paragraphs>42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İyon</vt:lpstr>
      <vt:lpstr>HUKUKİ OLAYLAR, FİİLLER VE İŞLEMLER</vt:lpstr>
      <vt:lpstr> </vt:lpstr>
      <vt:lpstr>Hukuki Fiiller</vt:lpstr>
      <vt:lpstr>Hukuka Uygun Fiiller</vt:lpstr>
      <vt:lpstr>ÖZEL HUKUKTA HUKUKİ İŞLEMLER</vt:lpstr>
      <vt:lpstr>PowerPoint Sunusu</vt:lpstr>
      <vt:lpstr>KAMU HUKUKU İŞLEMLERİ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HUKUKUN BİLGİ KAYNAKLARI</dc:title>
  <dc:creator>duygu</dc:creator>
  <cp:lastModifiedBy>duygu</cp:lastModifiedBy>
  <cp:revision>18</cp:revision>
  <dcterms:created xsi:type="dcterms:W3CDTF">2018-01-14T22:14:10Z</dcterms:created>
  <dcterms:modified xsi:type="dcterms:W3CDTF">2018-01-16T02:04:14Z</dcterms:modified>
</cp:coreProperties>
</file>