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07"/>
    <p:restoredTop sz="94558"/>
  </p:normalViewPr>
  <p:slideViewPr>
    <p:cSldViewPr snapToGrid="0" snapToObjects="1">
      <p:cViewPr varScale="1">
        <p:scale>
          <a:sx n="121" d="100"/>
          <a:sy n="121" d="100"/>
        </p:scale>
        <p:origin x="5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51321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863060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547573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822865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189703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133599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166731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048195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1709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863330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21327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6373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8D6264-1702-A247-BD05-7FB725EA3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670" y="450832"/>
            <a:ext cx="5437187" cy="2986234"/>
          </a:xfrm>
        </p:spPr>
        <p:txBody>
          <a:bodyPr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tr-T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 HUKUK FAKÜLTESİ – MİLLETLERARASI SÖZLESMELER ve TİCARET HUKUKU 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C6966A5-8CC6-3645-A382-4462D44A2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tx1">
                    <a:alpha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notlar her hafta işlenecek ders planını detaylı olarak göstermesi için hazırlanmış kısa bilgiler içermektedir.</a:t>
            </a:r>
          </a:p>
          <a:p>
            <a:endParaRPr lang="tr-TR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6AC00B-F48D-45C7-ADB5-1742396318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095" r="18153" b="-2"/>
          <a:stretch/>
        </p:blipFill>
        <p:spPr>
          <a:xfrm>
            <a:off x="6508749" y="862806"/>
            <a:ext cx="5132388" cy="5132388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54655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4EB595-5A02-B547-A53A-387A8A17D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SÖZLEŞMENİN KURULUŞU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34CC2C-E52F-7341-9EFA-13F6854D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14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Bir veya birden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yöneltilen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teklif, yeterince kesin olması ve teklifte bulunanın, kabul halinde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bağlanma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iradesini yansıtması durumunda icap sayılır.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Malların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saptandığı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açık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örtülu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olarak miktar ve semenin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belirlendiği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veya belirlenmesi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gerekli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düzenlemenin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yapıldığı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teklifler yeterince kesin sayılır.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Belirli olmayan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yöneltilmis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teklif sadece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icaba davet sayılır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meğerki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teklifte bulunan aksini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belirtmis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olsun.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TBK)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8035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F682EB-2E72-D840-85F5-75E2953A2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15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İcap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muhataba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vardığı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doğurur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İcap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geri alınamaz nitelikte olsa bile, geri alma beyanının muhataba, icaptan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icapla aynı anda varması halinde geri alınabilir.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16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İcapta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bulunanın geri alma beyanı, muhatabın kabul beyanını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göndermesinden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muhataba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koşuluyla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icap,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kuruluncaya kadar geri alınabilir.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Ancak; (a) icapta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kesin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öngörülmüs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veya icabın geri alınmaz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edilmişse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</a:p>
          <a:p>
            <a:pPr algn="just"/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(b) muhatap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icabın geri alınamaz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olduğuna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güvenmek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makul sayılabiliyorsa ve muhatap bu icaba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güvenerek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hareket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etmişse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icap geri alınamaz.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TBK)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4139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1B4064-B443-B74B-9EB8-95FC39B32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17 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İcap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geri alınamaz olsa bile,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beyanı icapta bulunana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hükmünu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yitirir.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18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Muhatabın icaba onay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verdiğini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eden herhangi bir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beyanı veya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davranışı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hükmündedir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Susma veya eylemsizlik tek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kabul sayılmaz.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Bir icabın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kabul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açıklamasının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icapta bulunana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varması anında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hüküm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doğurur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kabul,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açıklamasının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icapta bulunana, tespit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tespit edilmemesi halinde, icapta bulunan tarafından kullanılan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hızı da dahil olmak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alındığında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makul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ulaşmazsa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doğurmaz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Aksi hal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şartlardan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anlaşılmadıkça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icap derhal kabul edilmelidir.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Ancak taraflar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alışkanlıklar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teamüller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icap nedeniyle, muhatap, icapta bulunana haber vermeksizin malın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semenin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ödenmesi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bir eylem icra etmek suretiyle muvafakatini ifade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etmişse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kabul, fıkra 2’de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öngörülen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müddet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yapılmak kaydıyla eylem anından itibaren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doğurur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(Zımni kabul)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0090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E5BD33-A205-A542-98A8-C6FFEFB20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19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Bir icabın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fakat eklemeler, sınırlamalar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başkaca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cevap, icabın reddi olup bir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icap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Buna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kabul beyanı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fakat icabın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şartlarını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esaslı olarak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değiştirmeyen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eklemeler veya sapmalar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içeren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icaba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cevap, kabul sayılır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meğerki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icapta bulunan, haklı bir gecikme olmaksızın bu uyumsuzluklara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olarak itiraz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veya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bildirim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olsun. Bunu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takdirde icabın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şartları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kabul beyanındaki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semene,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malların kalitesi ve miktarına, teslim yeri ve zamanına, taraflardan birinin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sorumluluğunun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kapsamına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uyuşmazlıkların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çözümüne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tamamlayıcı veya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icabın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şartlarını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esaslı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değiştirmis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sayılır.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20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Bir telgraf veya mektupta icapta bulunan kimse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belirlenmis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olan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telgrafın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gönderilmek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tarihten veya mektupta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tarihten veya bu yoksa zarf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tarihten itibaren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Telefon, teleks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eşzamanlı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haberleşme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yoluyla icapta bulunan tarafından belirtilen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icabın muhataba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andan itibaren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resmi tatil veya iş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hesabına dahil edilir. Ancak, kabul bildirimi,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icapta bulunanın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işyerinin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yerde resmi tatil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işgünu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birine rastlaması nedeniyle, icapta bulunanın adresine teslim edilmezse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takip eden ilk iş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053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3A4395-25AB-9940-B027-D643B3456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21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Gecikmis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̧ bir kabul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icapta bulunanın gecikmeksizin muhatabı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olarak haberdar etmesi veya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bildirim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halinde kabul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doğurur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Gecikmis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bir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mektup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başkaca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yazılı belgeden,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gereğince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olsaydı, icapta bulunana zamanında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yollanmıs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anlaşılıyorsa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gecikmis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kabul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geçerli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kabul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doğurur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meğerki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icapta bulunan, icabını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düşmüs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addettiğini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muhataba gecikmeksizin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bildirmis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veya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bildirim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olsun.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22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alma beyanı, icapta bulunana,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aynı 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varmışsa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kabul beyanı geri alınabilir.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6128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A6CC5F0-0CC2-E54E-BD63-23C78F6C6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23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beyanının,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uygun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doğurduğu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sayılır.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(Ulaştığı an)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24 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Kısmının amacı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icap, kabul beyanı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irade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muhataba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olarak yapıldıkları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herhangi bir yoldan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şahsen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kendisine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işyerine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posta adresine, bunlar da yoksa,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mutat meskenine teslim edildiklerinde "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varmıs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̧" sayılırlar.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0661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176A8A-7FDA-554B-9164-4372133EC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CF7421-A11E-0F40-BEAF-2A10AA7B8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11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kurulması veya ispatı yazılı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yapılmak zorunda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herhangi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hükmüne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tanık dahil her usulle ispat edilebilir.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(m. 96 uyarınca çekince koyulabilir)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29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tarafların salt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değiştirilebilir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sona erdirilebilir.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sona erdirme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anlaşmasının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yazılı yapılması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hükmünu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yazılı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anlaşmayla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değiştirilemez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ortadan kaldırılamaz. Ancak taraflardan biri,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duymasına yol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dayanamaz.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(m. 7)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3891221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{296DF0A4-A94C-E343-BB22-F21D446BE864}tf10001119</Template>
  <TotalTime>10</TotalTime>
  <Words>1523</Words>
  <Application>Microsoft Macintosh PowerPoint</Application>
  <PresentationFormat>Geniş ekran</PresentationFormat>
  <Paragraphs>39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Times New Roman</vt:lpstr>
      <vt:lpstr>Galeri</vt:lpstr>
      <vt:lpstr>ANKARA ÜNİVERSİTESİ HUKUK FAKÜLTESİ – MİLLETLERARASI SÖZLESMELER ve TİCARET HUKUKU  </vt:lpstr>
      <vt:lpstr>SÖZLEŞMENİN KURULUŞU</vt:lpstr>
      <vt:lpstr>PowerPoint Sunusu</vt:lpstr>
      <vt:lpstr>PowerPoint Sunusu</vt:lpstr>
      <vt:lpstr>PowerPoint Sunusu</vt:lpstr>
      <vt:lpstr>PowerPoint Sunusu</vt:lpstr>
      <vt:lpstr>PowerPoint Sunusu</vt:lpstr>
      <vt:lpstr>şekil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HUKUK FAKÜLTESİ – MİLLETLERARASI SÖZLESMELER ve TİCARET HUKUKU  </dc:title>
  <dc:creator>Merve Yener</dc:creator>
  <cp:lastModifiedBy>Merve Yener</cp:lastModifiedBy>
  <cp:revision>7</cp:revision>
  <dcterms:created xsi:type="dcterms:W3CDTF">2020-07-06T16:31:40Z</dcterms:created>
  <dcterms:modified xsi:type="dcterms:W3CDTF">2020-07-08T15:02:18Z</dcterms:modified>
</cp:coreProperties>
</file>